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793" r:id="rId4"/>
  </p:sldMasterIdLst>
  <p:notesMasterIdLst>
    <p:notesMasterId r:id="rId9"/>
  </p:notesMasterIdLst>
  <p:sldIdLst>
    <p:sldId id="717" r:id="rId5"/>
    <p:sldId id="725" r:id="rId6"/>
    <p:sldId id="728" r:id="rId7"/>
    <p:sldId id="729" r:id="rId8"/>
  </p:sldIdLst>
  <p:sldSz cx="12192000" cy="6858000"/>
  <p:notesSz cx="6858000" cy="9144000"/>
  <p:embeddedFontLst>
    <p:embeddedFont>
      <p:font typeface="Source Sans Pro" panose="020B0503030403020204" pitchFamily="34" charset="0"/>
      <p:regular r:id="rId10"/>
      <p:bold r:id="rId11"/>
      <p:italic r:id="rId12"/>
      <p:boldItalic r:id="rId13"/>
    </p:embeddedFont>
  </p:embeddedFontLst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BCBE"/>
    <a:srgbClr val="F18121"/>
    <a:srgbClr val="F9A72C"/>
    <a:srgbClr val="595959"/>
    <a:srgbClr val="E7E6E6"/>
    <a:srgbClr val="B6D1D5"/>
    <a:srgbClr val="63AAB0"/>
    <a:srgbClr val="FCD116"/>
    <a:srgbClr val="79B451"/>
    <a:srgbClr val="A8C9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A75EE1-3A25-4A9A-9639-7EC40236B0C7}" v="16" dt="2024-02-26T05:58:24.7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52" autoAdjust="0"/>
    <p:restoredTop sz="94660"/>
  </p:normalViewPr>
  <p:slideViewPr>
    <p:cSldViewPr snapToGrid="0">
      <p:cViewPr varScale="1">
        <p:scale>
          <a:sx n="62" d="100"/>
          <a:sy n="62" d="100"/>
        </p:scale>
        <p:origin x="1044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font" Target="fonts/font4.fntdata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2.fntdata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 Pukarinen" userId="cea77aa0-8843-4a84-9369-8052717b1f78" providerId="ADAL" clId="{C1A75EE1-3A25-4A9A-9639-7EC40236B0C7}"/>
    <pc:docChg chg="custSel addSld delSld modSld delMainMaster">
      <pc:chgData name="Sara Pukarinen" userId="cea77aa0-8843-4a84-9369-8052717b1f78" providerId="ADAL" clId="{C1A75EE1-3A25-4A9A-9639-7EC40236B0C7}" dt="2024-02-26T06:14:34.174" v="1200" actId="14734"/>
      <pc:docMkLst>
        <pc:docMk/>
      </pc:docMkLst>
      <pc:sldChg chg="del">
        <pc:chgData name="Sara Pukarinen" userId="cea77aa0-8843-4a84-9369-8052717b1f78" providerId="ADAL" clId="{C1A75EE1-3A25-4A9A-9639-7EC40236B0C7}" dt="2024-02-21T08:38:05.876" v="413" actId="47"/>
        <pc:sldMkLst>
          <pc:docMk/>
          <pc:sldMk cId="2828322430" sldId="257"/>
        </pc:sldMkLst>
      </pc:sldChg>
      <pc:sldChg chg="del">
        <pc:chgData name="Sara Pukarinen" userId="cea77aa0-8843-4a84-9369-8052717b1f78" providerId="ADAL" clId="{C1A75EE1-3A25-4A9A-9639-7EC40236B0C7}" dt="2024-02-21T08:38:06.430" v="416" actId="47"/>
        <pc:sldMkLst>
          <pc:docMk/>
          <pc:sldMk cId="1205834343" sldId="259"/>
        </pc:sldMkLst>
      </pc:sldChg>
      <pc:sldChg chg="del">
        <pc:chgData name="Sara Pukarinen" userId="cea77aa0-8843-4a84-9369-8052717b1f78" providerId="ADAL" clId="{C1A75EE1-3A25-4A9A-9639-7EC40236B0C7}" dt="2024-02-21T08:38:07.301" v="419" actId="47"/>
        <pc:sldMkLst>
          <pc:docMk/>
          <pc:sldMk cId="1532476196" sldId="268"/>
        </pc:sldMkLst>
      </pc:sldChg>
      <pc:sldChg chg="del">
        <pc:chgData name="Sara Pukarinen" userId="cea77aa0-8843-4a84-9369-8052717b1f78" providerId="ADAL" clId="{C1A75EE1-3A25-4A9A-9639-7EC40236B0C7}" dt="2024-02-21T08:38:08.327" v="421" actId="47"/>
        <pc:sldMkLst>
          <pc:docMk/>
          <pc:sldMk cId="597776105" sldId="270"/>
        </pc:sldMkLst>
      </pc:sldChg>
      <pc:sldChg chg="del">
        <pc:chgData name="Sara Pukarinen" userId="cea77aa0-8843-4a84-9369-8052717b1f78" providerId="ADAL" clId="{C1A75EE1-3A25-4A9A-9639-7EC40236B0C7}" dt="2024-02-21T08:38:07.699" v="420" actId="47"/>
        <pc:sldMkLst>
          <pc:docMk/>
          <pc:sldMk cId="347463892" sldId="719"/>
        </pc:sldMkLst>
      </pc:sldChg>
      <pc:sldChg chg="del">
        <pc:chgData name="Sara Pukarinen" userId="cea77aa0-8843-4a84-9369-8052717b1f78" providerId="ADAL" clId="{C1A75EE1-3A25-4A9A-9639-7EC40236B0C7}" dt="2024-02-21T08:38:05.319" v="411" actId="47"/>
        <pc:sldMkLst>
          <pc:docMk/>
          <pc:sldMk cId="3241690190" sldId="720"/>
        </pc:sldMkLst>
      </pc:sldChg>
      <pc:sldChg chg="del">
        <pc:chgData name="Sara Pukarinen" userId="cea77aa0-8843-4a84-9369-8052717b1f78" providerId="ADAL" clId="{C1A75EE1-3A25-4A9A-9639-7EC40236B0C7}" dt="2024-02-21T08:38:06.117" v="414" actId="47"/>
        <pc:sldMkLst>
          <pc:docMk/>
          <pc:sldMk cId="2666264552" sldId="721"/>
        </pc:sldMkLst>
      </pc:sldChg>
      <pc:sldChg chg="del">
        <pc:chgData name="Sara Pukarinen" userId="cea77aa0-8843-4a84-9369-8052717b1f78" providerId="ADAL" clId="{C1A75EE1-3A25-4A9A-9639-7EC40236B0C7}" dt="2024-02-21T08:38:06.289" v="415" actId="47"/>
        <pc:sldMkLst>
          <pc:docMk/>
          <pc:sldMk cId="2747249475" sldId="723"/>
        </pc:sldMkLst>
      </pc:sldChg>
      <pc:sldChg chg="del">
        <pc:chgData name="Sara Pukarinen" userId="cea77aa0-8843-4a84-9369-8052717b1f78" providerId="ADAL" clId="{C1A75EE1-3A25-4A9A-9639-7EC40236B0C7}" dt="2024-02-21T08:38:05.552" v="412" actId="47"/>
        <pc:sldMkLst>
          <pc:docMk/>
          <pc:sldMk cId="100497069" sldId="724"/>
        </pc:sldMkLst>
      </pc:sldChg>
      <pc:sldChg chg="modSp mod">
        <pc:chgData name="Sara Pukarinen" userId="cea77aa0-8843-4a84-9369-8052717b1f78" providerId="ADAL" clId="{C1A75EE1-3A25-4A9A-9639-7EC40236B0C7}" dt="2024-02-21T06:30:51.286" v="25" actId="20577"/>
        <pc:sldMkLst>
          <pc:docMk/>
          <pc:sldMk cId="1228118352" sldId="725"/>
        </pc:sldMkLst>
        <pc:spChg chg="mod">
          <ac:chgData name="Sara Pukarinen" userId="cea77aa0-8843-4a84-9369-8052717b1f78" providerId="ADAL" clId="{C1A75EE1-3A25-4A9A-9639-7EC40236B0C7}" dt="2024-02-21T06:30:51.286" v="25" actId="20577"/>
          <ac:spMkLst>
            <pc:docMk/>
            <pc:sldMk cId="1228118352" sldId="725"/>
            <ac:spMk id="2" creationId="{03E00269-DAA2-4C2B-6E10-7F555D35C24E}"/>
          </ac:spMkLst>
        </pc:spChg>
      </pc:sldChg>
      <pc:sldChg chg="del">
        <pc:chgData name="Sara Pukarinen" userId="cea77aa0-8843-4a84-9369-8052717b1f78" providerId="ADAL" clId="{C1A75EE1-3A25-4A9A-9639-7EC40236B0C7}" dt="2024-02-21T08:38:06.771" v="418" actId="47"/>
        <pc:sldMkLst>
          <pc:docMk/>
          <pc:sldMk cId="3898323198" sldId="726"/>
        </pc:sldMkLst>
      </pc:sldChg>
      <pc:sldChg chg="del">
        <pc:chgData name="Sara Pukarinen" userId="cea77aa0-8843-4a84-9369-8052717b1f78" providerId="ADAL" clId="{C1A75EE1-3A25-4A9A-9639-7EC40236B0C7}" dt="2024-02-21T08:38:06.556" v="417" actId="47"/>
        <pc:sldMkLst>
          <pc:docMk/>
          <pc:sldMk cId="4041235694" sldId="727"/>
        </pc:sldMkLst>
      </pc:sldChg>
      <pc:sldChg chg="modSp mod">
        <pc:chgData name="Sara Pukarinen" userId="cea77aa0-8843-4a84-9369-8052717b1f78" providerId="ADAL" clId="{C1A75EE1-3A25-4A9A-9639-7EC40236B0C7}" dt="2024-02-26T06:14:34.174" v="1200" actId="14734"/>
        <pc:sldMkLst>
          <pc:docMk/>
          <pc:sldMk cId="1202655123" sldId="728"/>
        </pc:sldMkLst>
        <pc:graphicFrameChg chg="mod modGraphic">
          <ac:chgData name="Sara Pukarinen" userId="cea77aa0-8843-4a84-9369-8052717b1f78" providerId="ADAL" clId="{C1A75EE1-3A25-4A9A-9639-7EC40236B0C7}" dt="2024-02-26T06:14:34.174" v="1200" actId="14734"/>
          <ac:graphicFrameMkLst>
            <pc:docMk/>
            <pc:sldMk cId="1202655123" sldId="728"/>
            <ac:graphicFrameMk id="8" creationId="{53864000-E067-CF45-AA67-94DFE962DA13}"/>
          </ac:graphicFrameMkLst>
        </pc:graphicFrameChg>
      </pc:sldChg>
      <pc:sldChg chg="add">
        <pc:chgData name="Sara Pukarinen" userId="cea77aa0-8843-4a84-9369-8052717b1f78" providerId="ADAL" clId="{C1A75EE1-3A25-4A9A-9639-7EC40236B0C7}" dt="2024-02-21T08:38:23.443" v="422"/>
        <pc:sldMkLst>
          <pc:docMk/>
          <pc:sldMk cId="4098986520" sldId="729"/>
        </pc:sldMkLst>
      </pc:sldChg>
      <pc:sldMasterChg chg="del delSldLayout">
        <pc:chgData name="Sara Pukarinen" userId="cea77aa0-8843-4a84-9369-8052717b1f78" providerId="ADAL" clId="{C1A75EE1-3A25-4A9A-9639-7EC40236B0C7}" dt="2024-02-21T08:38:08.327" v="421" actId="47"/>
        <pc:sldMasterMkLst>
          <pc:docMk/>
          <pc:sldMasterMk cId="2827360229" sldId="2147483648"/>
        </pc:sldMasterMkLst>
        <pc:sldLayoutChg chg="del">
          <pc:chgData name="Sara Pukarinen" userId="cea77aa0-8843-4a84-9369-8052717b1f78" providerId="ADAL" clId="{C1A75EE1-3A25-4A9A-9639-7EC40236B0C7}" dt="2024-02-21T08:38:08.327" v="421" actId="47"/>
          <pc:sldLayoutMkLst>
            <pc:docMk/>
            <pc:sldMasterMk cId="2827360229" sldId="2147483648"/>
            <pc:sldLayoutMk cId="3962980491" sldId="2147483649"/>
          </pc:sldLayoutMkLst>
        </pc:sldLayoutChg>
        <pc:sldLayoutChg chg="del">
          <pc:chgData name="Sara Pukarinen" userId="cea77aa0-8843-4a84-9369-8052717b1f78" providerId="ADAL" clId="{C1A75EE1-3A25-4A9A-9639-7EC40236B0C7}" dt="2024-02-21T08:38:08.327" v="421" actId="47"/>
          <pc:sldLayoutMkLst>
            <pc:docMk/>
            <pc:sldMasterMk cId="2827360229" sldId="2147483648"/>
            <pc:sldLayoutMk cId="4192598990" sldId="2147483650"/>
          </pc:sldLayoutMkLst>
        </pc:sldLayoutChg>
        <pc:sldLayoutChg chg="del">
          <pc:chgData name="Sara Pukarinen" userId="cea77aa0-8843-4a84-9369-8052717b1f78" providerId="ADAL" clId="{C1A75EE1-3A25-4A9A-9639-7EC40236B0C7}" dt="2024-02-21T08:38:08.327" v="421" actId="47"/>
          <pc:sldLayoutMkLst>
            <pc:docMk/>
            <pc:sldMasterMk cId="2827360229" sldId="2147483648"/>
            <pc:sldLayoutMk cId="3814708737" sldId="2147483652"/>
          </pc:sldLayoutMkLst>
        </pc:sldLayoutChg>
        <pc:sldLayoutChg chg="del">
          <pc:chgData name="Sara Pukarinen" userId="cea77aa0-8843-4a84-9369-8052717b1f78" providerId="ADAL" clId="{C1A75EE1-3A25-4A9A-9639-7EC40236B0C7}" dt="2024-02-21T08:38:08.327" v="421" actId="47"/>
          <pc:sldLayoutMkLst>
            <pc:docMk/>
            <pc:sldMasterMk cId="2827360229" sldId="2147483648"/>
            <pc:sldLayoutMk cId="587775386" sldId="2147483654"/>
          </pc:sldLayoutMkLst>
        </pc:sldLayoutChg>
        <pc:sldLayoutChg chg="del">
          <pc:chgData name="Sara Pukarinen" userId="cea77aa0-8843-4a84-9369-8052717b1f78" providerId="ADAL" clId="{C1A75EE1-3A25-4A9A-9639-7EC40236B0C7}" dt="2024-02-21T08:38:08.327" v="421" actId="47"/>
          <pc:sldLayoutMkLst>
            <pc:docMk/>
            <pc:sldMasterMk cId="2827360229" sldId="2147483648"/>
            <pc:sldLayoutMk cId="4023937496" sldId="2147483655"/>
          </pc:sldLayoutMkLst>
        </pc:sldLayoutChg>
        <pc:sldLayoutChg chg="del">
          <pc:chgData name="Sara Pukarinen" userId="cea77aa0-8843-4a84-9369-8052717b1f78" providerId="ADAL" clId="{C1A75EE1-3A25-4A9A-9639-7EC40236B0C7}" dt="2024-02-21T08:38:08.327" v="421" actId="47"/>
          <pc:sldLayoutMkLst>
            <pc:docMk/>
            <pc:sldMasterMk cId="2827360229" sldId="2147483648"/>
            <pc:sldLayoutMk cId="1596670216" sldId="2147483661"/>
          </pc:sldLayoutMkLst>
        </pc:sldLayoutChg>
        <pc:sldLayoutChg chg="del">
          <pc:chgData name="Sara Pukarinen" userId="cea77aa0-8843-4a84-9369-8052717b1f78" providerId="ADAL" clId="{C1A75EE1-3A25-4A9A-9639-7EC40236B0C7}" dt="2024-02-21T08:38:08.327" v="421" actId="47"/>
          <pc:sldLayoutMkLst>
            <pc:docMk/>
            <pc:sldMasterMk cId="2827360229" sldId="2147483648"/>
            <pc:sldLayoutMk cId="869630938" sldId="2147483662"/>
          </pc:sldLayoutMkLst>
        </pc:sldLayoutChg>
        <pc:sldLayoutChg chg="del">
          <pc:chgData name="Sara Pukarinen" userId="cea77aa0-8843-4a84-9369-8052717b1f78" providerId="ADAL" clId="{C1A75EE1-3A25-4A9A-9639-7EC40236B0C7}" dt="2024-02-21T08:38:08.327" v="421" actId="47"/>
          <pc:sldLayoutMkLst>
            <pc:docMk/>
            <pc:sldMasterMk cId="2827360229" sldId="2147483648"/>
            <pc:sldLayoutMk cId="1025533349" sldId="2147483663"/>
          </pc:sldLayoutMkLst>
        </pc:sldLayoutChg>
        <pc:sldLayoutChg chg="del">
          <pc:chgData name="Sara Pukarinen" userId="cea77aa0-8843-4a84-9369-8052717b1f78" providerId="ADAL" clId="{C1A75EE1-3A25-4A9A-9639-7EC40236B0C7}" dt="2024-02-21T08:38:08.327" v="421" actId="47"/>
          <pc:sldLayoutMkLst>
            <pc:docMk/>
            <pc:sldMasterMk cId="2827360229" sldId="2147483648"/>
            <pc:sldLayoutMk cId="1618634241" sldId="2147483664"/>
          </pc:sldLayoutMkLst>
        </pc:sldLayoutChg>
        <pc:sldLayoutChg chg="del">
          <pc:chgData name="Sara Pukarinen" userId="cea77aa0-8843-4a84-9369-8052717b1f78" providerId="ADAL" clId="{C1A75EE1-3A25-4A9A-9639-7EC40236B0C7}" dt="2024-02-21T08:38:08.327" v="421" actId="47"/>
          <pc:sldLayoutMkLst>
            <pc:docMk/>
            <pc:sldMasterMk cId="2827360229" sldId="2147483648"/>
            <pc:sldLayoutMk cId="3016365346" sldId="2147483665"/>
          </pc:sldLayoutMkLst>
        </pc:sldLayoutChg>
        <pc:sldLayoutChg chg="del">
          <pc:chgData name="Sara Pukarinen" userId="cea77aa0-8843-4a84-9369-8052717b1f78" providerId="ADAL" clId="{C1A75EE1-3A25-4A9A-9639-7EC40236B0C7}" dt="2024-02-21T08:38:08.327" v="421" actId="47"/>
          <pc:sldLayoutMkLst>
            <pc:docMk/>
            <pc:sldMasterMk cId="2827360229" sldId="2147483648"/>
            <pc:sldLayoutMk cId="2840045107" sldId="2147483666"/>
          </pc:sldLayoutMkLst>
        </pc:sldLayoutChg>
        <pc:sldLayoutChg chg="del">
          <pc:chgData name="Sara Pukarinen" userId="cea77aa0-8843-4a84-9369-8052717b1f78" providerId="ADAL" clId="{C1A75EE1-3A25-4A9A-9639-7EC40236B0C7}" dt="2024-02-21T08:38:08.327" v="421" actId="47"/>
          <pc:sldLayoutMkLst>
            <pc:docMk/>
            <pc:sldMasterMk cId="2827360229" sldId="2147483648"/>
            <pc:sldLayoutMk cId="1658392705" sldId="2147483667"/>
          </pc:sldLayoutMkLst>
        </pc:sldLayoutChg>
        <pc:sldLayoutChg chg="del">
          <pc:chgData name="Sara Pukarinen" userId="cea77aa0-8843-4a84-9369-8052717b1f78" providerId="ADAL" clId="{C1A75EE1-3A25-4A9A-9639-7EC40236B0C7}" dt="2024-02-21T08:38:08.327" v="421" actId="47"/>
          <pc:sldLayoutMkLst>
            <pc:docMk/>
            <pc:sldMasterMk cId="2827360229" sldId="2147483648"/>
            <pc:sldLayoutMk cId="1408499608" sldId="2147483668"/>
          </pc:sldLayoutMkLst>
        </pc:sldLayoutChg>
        <pc:sldLayoutChg chg="del">
          <pc:chgData name="Sara Pukarinen" userId="cea77aa0-8843-4a84-9369-8052717b1f78" providerId="ADAL" clId="{C1A75EE1-3A25-4A9A-9639-7EC40236B0C7}" dt="2024-02-21T08:38:08.327" v="421" actId="47"/>
          <pc:sldLayoutMkLst>
            <pc:docMk/>
            <pc:sldMasterMk cId="2827360229" sldId="2147483648"/>
            <pc:sldLayoutMk cId="1813270385" sldId="2147483669"/>
          </pc:sldLayoutMkLst>
        </pc:sldLayoutChg>
        <pc:sldLayoutChg chg="del">
          <pc:chgData name="Sara Pukarinen" userId="cea77aa0-8843-4a84-9369-8052717b1f78" providerId="ADAL" clId="{C1A75EE1-3A25-4A9A-9639-7EC40236B0C7}" dt="2024-02-21T08:38:08.327" v="421" actId="47"/>
          <pc:sldLayoutMkLst>
            <pc:docMk/>
            <pc:sldMasterMk cId="2827360229" sldId="2147483648"/>
            <pc:sldLayoutMk cId="51872699" sldId="2147483670"/>
          </pc:sldLayoutMkLst>
        </pc:sldLayoutChg>
        <pc:sldLayoutChg chg="del">
          <pc:chgData name="Sara Pukarinen" userId="cea77aa0-8843-4a84-9369-8052717b1f78" providerId="ADAL" clId="{C1A75EE1-3A25-4A9A-9639-7EC40236B0C7}" dt="2024-02-21T08:38:08.327" v="421" actId="47"/>
          <pc:sldLayoutMkLst>
            <pc:docMk/>
            <pc:sldMasterMk cId="2827360229" sldId="2147483648"/>
            <pc:sldLayoutMk cId="1328549495" sldId="2147483673"/>
          </pc:sldLayoutMkLst>
        </pc:sldLayoutChg>
        <pc:sldLayoutChg chg="del">
          <pc:chgData name="Sara Pukarinen" userId="cea77aa0-8843-4a84-9369-8052717b1f78" providerId="ADAL" clId="{C1A75EE1-3A25-4A9A-9639-7EC40236B0C7}" dt="2024-02-21T08:38:08.327" v="421" actId="47"/>
          <pc:sldLayoutMkLst>
            <pc:docMk/>
            <pc:sldMasterMk cId="2827360229" sldId="2147483648"/>
            <pc:sldLayoutMk cId="3135310135" sldId="2147483674"/>
          </pc:sldLayoutMkLst>
        </pc:sldLayoutChg>
        <pc:sldLayoutChg chg="del">
          <pc:chgData name="Sara Pukarinen" userId="cea77aa0-8843-4a84-9369-8052717b1f78" providerId="ADAL" clId="{C1A75EE1-3A25-4A9A-9639-7EC40236B0C7}" dt="2024-02-21T08:38:08.327" v="421" actId="47"/>
          <pc:sldLayoutMkLst>
            <pc:docMk/>
            <pc:sldMasterMk cId="2827360229" sldId="2147483648"/>
            <pc:sldLayoutMk cId="949775843" sldId="2147483675"/>
          </pc:sldLayoutMkLst>
        </pc:sldLayoutChg>
        <pc:sldLayoutChg chg="del">
          <pc:chgData name="Sara Pukarinen" userId="cea77aa0-8843-4a84-9369-8052717b1f78" providerId="ADAL" clId="{C1A75EE1-3A25-4A9A-9639-7EC40236B0C7}" dt="2024-02-21T08:38:08.327" v="421" actId="47"/>
          <pc:sldLayoutMkLst>
            <pc:docMk/>
            <pc:sldMasterMk cId="2827360229" sldId="2147483648"/>
            <pc:sldLayoutMk cId="4001052955" sldId="2147483676"/>
          </pc:sldLayoutMkLst>
        </pc:sldLayoutChg>
        <pc:sldLayoutChg chg="del">
          <pc:chgData name="Sara Pukarinen" userId="cea77aa0-8843-4a84-9369-8052717b1f78" providerId="ADAL" clId="{C1A75EE1-3A25-4A9A-9639-7EC40236B0C7}" dt="2024-02-21T08:38:08.327" v="421" actId="47"/>
          <pc:sldLayoutMkLst>
            <pc:docMk/>
            <pc:sldMasterMk cId="2827360229" sldId="2147483648"/>
            <pc:sldLayoutMk cId="2089568109" sldId="2147483691"/>
          </pc:sldLayoutMkLst>
        </pc:sldLayoutChg>
        <pc:sldLayoutChg chg="del">
          <pc:chgData name="Sara Pukarinen" userId="cea77aa0-8843-4a84-9369-8052717b1f78" providerId="ADAL" clId="{C1A75EE1-3A25-4A9A-9639-7EC40236B0C7}" dt="2024-02-21T08:38:08.327" v="421" actId="47"/>
          <pc:sldLayoutMkLst>
            <pc:docMk/>
            <pc:sldMasterMk cId="2827360229" sldId="2147483648"/>
            <pc:sldLayoutMk cId="3055242218" sldId="2147483701"/>
          </pc:sldLayoutMkLst>
        </pc:sldLayoutChg>
        <pc:sldLayoutChg chg="del">
          <pc:chgData name="Sara Pukarinen" userId="cea77aa0-8843-4a84-9369-8052717b1f78" providerId="ADAL" clId="{C1A75EE1-3A25-4A9A-9639-7EC40236B0C7}" dt="2024-02-21T08:38:08.327" v="421" actId="47"/>
          <pc:sldLayoutMkLst>
            <pc:docMk/>
            <pc:sldMasterMk cId="2827360229" sldId="2147483648"/>
            <pc:sldLayoutMk cId="2598467186" sldId="2147483702"/>
          </pc:sldLayoutMkLst>
        </pc:sldLayoutChg>
        <pc:sldLayoutChg chg="del">
          <pc:chgData name="Sara Pukarinen" userId="cea77aa0-8843-4a84-9369-8052717b1f78" providerId="ADAL" clId="{C1A75EE1-3A25-4A9A-9639-7EC40236B0C7}" dt="2024-02-21T08:38:08.327" v="421" actId="47"/>
          <pc:sldLayoutMkLst>
            <pc:docMk/>
            <pc:sldMasterMk cId="2827360229" sldId="2147483648"/>
            <pc:sldLayoutMk cId="1881661957" sldId="2147483703"/>
          </pc:sldLayoutMkLst>
        </pc:sldLayoutChg>
        <pc:sldLayoutChg chg="del">
          <pc:chgData name="Sara Pukarinen" userId="cea77aa0-8843-4a84-9369-8052717b1f78" providerId="ADAL" clId="{C1A75EE1-3A25-4A9A-9639-7EC40236B0C7}" dt="2024-02-21T08:38:08.327" v="421" actId="47"/>
          <pc:sldLayoutMkLst>
            <pc:docMk/>
            <pc:sldMasterMk cId="2827360229" sldId="2147483648"/>
            <pc:sldLayoutMk cId="2765440968" sldId="2147483704"/>
          </pc:sldLayoutMkLst>
        </pc:sldLayoutChg>
        <pc:sldLayoutChg chg="del">
          <pc:chgData name="Sara Pukarinen" userId="cea77aa0-8843-4a84-9369-8052717b1f78" providerId="ADAL" clId="{C1A75EE1-3A25-4A9A-9639-7EC40236B0C7}" dt="2024-02-21T08:38:08.327" v="421" actId="47"/>
          <pc:sldLayoutMkLst>
            <pc:docMk/>
            <pc:sldMasterMk cId="2827360229" sldId="2147483648"/>
            <pc:sldLayoutMk cId="2062523830" sldId="2147483715"/>
          </pc:sldLayoutMkLst>
        </pc:sldLayoutChg>
        <pc:sldLayoutChg chg="del">
          <pc:chgData name="Sara Pukarinen" userId="cea77aa0-8843-4a84-9369-8052717b1f78" providerId="ADAL" clId="{C1A75EE1-3A25-4A9A-9639-7EC40236B0C7}" dt="2024-02-21T08:38:08.327" v="421" actId="47"/>
          <pc:sldLayoutMkLst>
            <pc:docMk/>
            <pc:sldMasterMk cId="2827360229" sldId="2147483648"/>
            <pc:sldLayoutMk cId="1686002440" sldId="2147483716"/>
          </pc:sldLayoutMkLst>
        </pc:sldLayoutChg>
        <pc:sldLayoutChg chg="del">
          <pc:chgData name="Sara Pukarinen" userId="cea77aa0-8843-4a84-9369-8052717b1f78" providerId="ADAL" clId="{C1A75EE1-3A25-4A9A-9639-7EC40236B0C7}" dt="2024-02-21T08:38:08.327" v="421" actId="47"/>
          <pc:sldLayoutMkLst>
            <pc:docMk/>
            <pc:sldMasterMk cId="2827360229" sldId="2147483648"/>
            <pc:sldLayoutMk cId="1457405039" sldId="2147483717"/>
          </pc:sldLayoutMkLst>
        </pc:sldLayoutChg>
        <pc:sldLayoutChg chg="del">
          <pc:chgData name="Sara Pukarinen" userId="cea77aa0-8843-4a84-9369-8052717b1f78" providerId="ADAL" clId="{C1A75EE1-3A25-4A9A-9639-7EC40236B0C7}" dt="2024-02-21T08:38:08.327" v="421" actId="47"/>
          <pc:sldLayoutMkLst>
            <pc:docMk/>
            <pc:sldMasterMk cId="2827360229" sldId="2147483648"/>
            <pc:sldLayoutMk cId="3129020777" sldId="2147483718"/>
          </pc:sldLayoutMkLst>
        </pc:sldLayoutChg>
        <pc:sldLayoutChg chg="del">
          <pc:chgData name="Sara Pukarinen" userId="cea77aa0-8843-4a84-9369-8052717b1f78" providerId="ADAL" clId="{C1A75EE1-3A25-4A9A-9639-7EC40236B0C7}" dt="2024-02-21T08:38:08.327" v="421" actId="47"/>
          <pc:sldLayoutMkLst>
            <pc:docMk/>
            <pc:sldMasterMk cId="2827360229" sldId="2147483648"/>
            <pc:sldLayoutMk cId="280296424" sldId="2147483721"/>
          </pc:sldLayoutMkLst>
        </pc:sldLayoutChg>
        <pc:sldLayoutChg chg="del">
          <pc:chgData name="Sara Pukarinen" userId="cea77aa0-8843-4a84-9369-8052717b1f78" providerId="ADAL" clId="{C1A75EE1-3A25-4A9A-9639-7EC40236B0C7}" dt="2024-02-21T08:38:08.327" v="421" actId="47"/>
          <pc:sldLayoutMkLst>
            <pc:docMk/>
            <pc:sldMasterMk cId="2827360229" sldId="2147483648"/>
            <pc:sldLayoutMk cId="525830726" sldId="2147483722"/>
          </pc:sldLayoutMkLst>
        </pc:sldLayoutChg>
        <pc:sldLayoutChg chg="del">
          <pc:chgData name="Sara Pukarinen" userId="cea77aa0-8843-4a84-9369-8052717b1f78" providerId="ADAL" clId="{C1A75EE1-3A25-4A9A-9639-7EC40236B0C7}" dt="2024-02-21T08:38:08.327" v="421" actId="47"/>
          <pc:sldLayoutMkLst>
            <pc:docMk/>
            <pc:sldMasterMk cId="2827360229" sldId="2147483648"/>
            <pc:sldLayoutMk cId="2774449239" sldId="2147483724"/>
          </pc:sldLayoutMkLst>
        </pc:sldLayoutChg>
        <pc:sldLayoutChg chg="del">
          <pc:chgData name="Sara Pukarinen" userId="cea77aa0-8843-4a84-9369-8052717b1f78" providerId="ADAL" clId="{C1A75EE1-3A25-4A9A-9639-7EC40236B0C7}" dt="2024-02-21T08:38:08.327" v="421" actId="47"/>
          <pc:sldLayoutMkLst>
            <pc:docMk/>
            <pc:sldMasterMk cId="2827360229" sldId="2147483648"/>
            <pc:sldLayoutMk cId="636983269" sldId="2147483727"/>
          </pc:sldLayoutMkLst>
        </pc:sldLayoutChg>
        <pc:sldLayoutChg chg="del">
          <pc:chgData name="Sara Pukarinen" userId="cea77aa0-8843-4a84-9369-8052717b1f78" providerId="ADAL" clId="{C1A75EE1-3A25-4A9A-9639-7EC40236B0C7}" dt="2024-02-21T08:38:08.327" v="421" actId="47"/>
          <pc:sldLayoutMkLst>
            <pc:docMk/>
            <pc:sldMasterMk cId="2827360229" sldId="2147483648"/>
            <pc:sldLayoutMk cId="319753767" sldId="2147483728"/>
          </pc:sldLayoutMkLst>
        </pc:sldLayoutChg>
        <pc:sldLayoutChg chg="del">
          <pc:chgData name="Sara Pukarinen" userId="cea77aa0-8843-4a84-9369-8052717b1f78" providerId="ADAL" clId="{C1A75EE1-3A25-4A9A-9639-7EC40236B0C7}" dt="2024-02-21T08:38:08.327" v="421" actId="47"/>
          <pc:sldLayoutMkLst>
            <pc:docMk/>
            <pc:sldMasterMk cId="2827360229" sldId="2147483648"/>
            <pc:sldLayoutMk cId="768683897" sldId="2147483729"/>
          </pc:sldLayoutMkLst>
        </pc:sldLayoutChg>
        <pc:sldLayoutChg chg="del">
          <pc:chgData name="Sara Pukarinen" userId="cea77aa0-8843-4a84-9369-8052717b1f78" providerId="ADAL" clId="{C1A75EE1-3A25-4A9A-9639-7EC40236B0C7}" dt="2024-02-21T08:38:08.327" v="421" actId="47"/>
          <pc:sldLayoutMkLst>
            <pc:docMk/>
            <pc:sldMasterMk cId="2827360229" sldId="2147483648"/>
            <pc:sldLayoutMk cId="327937020" sldId="2147483731"/>
          </pc:sldLayoutMkLst>
        </pc:sldLayoutChg>
        <pc:sldLayoutChg chg="del">
          <pc:chgData name="Sara Pukarinen" userId="cea77aa0-8843-4a84-9369-8052717b1f78" providerId="ADAL" clId="{C1A75EE1-3A25-4A9A-9639-7EC40236B0C7}" dt="2024-02-21T08:38:08.327" v="421" actId="47"/>
          <pc:sldLayoutMkLst>
            <pc:docMk/>
            <pc:sldMasterMk cId="2827360229" sldId="2147483648"/>
            <pc:sldLayoutMk cId="1625619789" sldId="2147483732"/>
          </pc:sldLayoutMkLst>
        </pc:sldLayoutChg>
        <pc:sldLayoutChg chg="del">
          <pc:chgData name="Sara Pukarinen" userId="cea77aa0-8843-4a84-9369-8052717b1f78" providerId="ADAL" clId="{C1A75EE1-3A25-4A9A-9639-7EC40236B0C7}" dt="2024-02-21T08:38:08.327" v="421" actId="47"/>
          <pc:sldLayoutMkLst>
            <pc:docMk/>
            <pc:sldMasterMk cId="2827360229" sldId="2147483648"/>
            <pc:sldLayoutMk cId="2378741229" sldId="2147483733"/>
          </pc:sldLayoutMkLst>
        </pc:sldLayoutChg>
        <pc:sldLayoutChg chg="del">
          <pc:chgData name="Sara Pukarinen" userId="cea77aa0-8843-4a84-9369-8052717b1f78" providerId="ADAL" clId="{C1A75EE1-3A25-4A9A-9639-7EC40236B0C7}" dt="2024-02-21T08:38:08.327" v="421" actId="47"/>
          <pc:sldLayoutMkLst>
            <pc:docMk/>
            <pc:sldMasterMk cId="2827360229" sldId="2147483648"/>
            <pc:sldLayoutMk cId="2768372492" sldId="2147483734"/>
          </pc:sldLayoutMkLst>
        </pc:sldLayoutChg>
        <pc:sldLayoutChg chg="del">
          <pc:chgData name="Sara Pukarinen" userId="cea77aa0-8843-4a84-9369-8052717b1f78" providerId="ADAL" clId="{C1A75EE1-3A25-4A9A-9639-7EC40236B0C7}" dt="2024-02-21T08:38:08.327" v="421" actId="47"/>
          <pc:sldLayoutMkLst>
            <pc:docMk/>
            <pc:sldMasterMk cId="2827360229" sldId="2147483648"/>
            <pc:sldLayoutMk cId="4072764574" sldId="2147483735"/>
          </pc:sldLayoutMkLst>
        </pc:sldLayoutChg>
        <pc:sldLayoutChg chg="del">
          <pc:chgData name="Sara Pukarinen" userId="cea77aa0-8843-4a84-9369-8052717b1f78" providerId="ADAL" clId="{C1A75EE1-3A25-4A9A-9639-7EC40236B0C7}" dt="2024-02-21T08:38:08.327" v="421" actId="47"/>
          <pc:sldLayoutMkLst>
            <pc:docMk/>
            <pc:sldMasterMk cId="2827360229" sldId="2147483648"/>
            <pc:sldLayoutMk cId="1426933180" sldId="2147483736"/>
          </pc:sldLayoutMkLst>
        </pc:sldLayoutChg>
        <pc:sldLayoutChg chg="del">
          <pc:chgData name="Sara Pukarinen" userId="cea77aa0-8843-4a84-9369-8052717b1f78" providerId="ADAL" clId="{C1A75EE1-3A25-4A9A-9639-7EC40236B0C7}" dt="2024-02-21T08:38:08.327" v="421" actId="47"/>
          <pc:sldLayoutMkLst>
            <pc:docMk/>
            <pc:sldMasterMk cId="2827360229" sldId="2147483648"/>
            <pc:sldLayoutMk cId="397325358" sldId="2147483737"/>
          </pc:sldLayoutMkLst>
        </pc:sldLayoutChg>
        <pc:sldLayoutChg chg="del">
          <pc:chgData name="Sara Pukarinen" userId="cea77aa0-8843-4a84-9369-8052717b1f78" providerId="ADAL" clId="{C1A75EE1-3A25-4A9A-9639-7EC40236B0C7}" dt="2024-02-21T08:38:08.327" v="421" actId="47"/>
          <pc:sldLayoutMkLst>
            <pc:docMk/>
            <pc:sldMasterMk cId="2827360229" sldId="2147483648"/>
            <pc:sldLayoutMk cId="502175967" sldId="2147483738"/>
          </pc:sldLayoutMkLst>
        </pc:sldLayoutChg>
        <pc:sldLayoutChg chg="del">
          <pc:chgData name="Sara Pukarinen" userId="cea77aa0-8843-4a84-9369-8052717b1f78" providerId="ADAL" clId="{C1A75EE1-3A25-4A9A-9639-7EC40236B0C7}" dt="2024-02-21T08:38:08.327" v="421" actId="47"/>
          <pc:sldLayoutMkLst>
            <pc:docMk/>
            <pc:sldMasterMk cId="2827360229" sldId="2147483648"/>
            <pc:sldLayoutMk cId="3169101949" sldId="2147483739"/>
          </pc:sldLayoutMkLst>
        </pc:sldLayoutChg>
        <pc:sldLayoutChg chg="del">
          <pc:chgData name="Sara Pukarinen" userId="cea77aa0-8843-4a84-9369-8052717b1f78" providerId="ADAL" clId="{C1A75EE1-3A25-4A9A-9639-7EC40236B0C7}" dt="2024-02-21T08:38:08.327" v="421" actId="47"/>
          <pc:sldLayoutMkLst>
            <pc:docMk/>
            <pc:sldMasterMk cId="2827360229" sldId="2147483648"/>
            <pc:sldLayoutMk cId="3668351473" sldId="2147483740"/>
          </pc:sldLayoutMkLst>
        </pc:sldLayoutChg>
        <pc:sldLayoutChg chg="del">
          <pc:chgData name="Sara Pukarinen" userId="cea77aa0-8843-4a84-9369-8052717b1f78" providerId="ADAL" clId="{C1A75EE1-3A25-4A9A-9639-7EC40236B0C7}" dt="2024-02-21T08:38:08.327" v="421" actId="47"/>
          <pc:sldLayoutMkLst>
            <pc:docMk/>
            <pc:sldMasterMk cId="2827360229" sldId="2147483648"/>
            <pc:sldLayoutMk cId="2664026256" sldId="2147483741"/>
          </pc:sldLayoutMkLst>
        </pc:sldLayoutChg>
        <pc:sldLayoutChg chg="del">
          <pc:chgData name="Sara Pukarinen" userId="cea77aa0-8843-4a84-9369-8052717b1f78" providerId="ADAL" clId="{C1A75EE1-3A25-4A9A-9639-7EC40236B0C7}" dt="2024-02-21T08:38:08.327" v="421" actId="47"/>
          <pc:sldLayoutMkLst>
            <pc:docMk/>
            <pc:sldMasterMk cId="2827360229" sldId="2147483648"/>
            <pc:sldLayoutMk cId="3902708713" sldId="2147483742"/>
          </pc:sldLayoutMkLst>
        </pc:sldLayoutChg>
        <pc:sldLayoutChg chg="del">
          <pc:chgData name="Sara Pukarinen" userId="cea77aa0-8843-4a84-9369-8052717b1f78" providerId="ADAL" clId="{C1A75EE1-3A25-4A9A-9639-7EC40236B0C7}" dt="2024-02-21T08:38:08.327" v="421" actId="47"/>
          <pc:sldLayoutMkLst>
            <pc:docMk/>
            <pc:sldMasterMk cId="2827360229" sldId="2147483648"/>
            <pc:sldLayoutMk cId="1778333263" sldId="2147483743"/>
          </pc:sldLayoutMkLst>
        </pc:sldLayoutChg>
        <pc:sldLayoutChg chg="del">
          <pc:chgData name="Sara Pukarinen" userId="cea77aa0-8843-4a84-9369-8052717b1f78" providerId="ADAL" clId="{C1A75EE1-3A25-4A9A-9639-7EC40236B0C7}" dt="2024-02-21T08:38:08.327" v="421" actId="47"/>
          <pc:sldLayoutMkLst>
            <pc:docMk/>
            <pc:sldMasterMk cId="2827360229" sldId="2147483648"/>
            <pc:sldLayoutMk cId="3795737836" sldId="2147483744"/>
          </pc:sldLayoutMkLst>
        </pc:sldLayoutChg>
        <pc:sldLayoutChg chg="del">
          <pc:chgData name="Sara Pukarinen" userId="cea77aa0-8843-4a84-9369-8052717b1f78" providerId="ADAL" clId="{C1A75EE1-3A25-4A9A-9639-7EC40236B0C7}" dt="2024-02-21T08:38:08.327" v="421" actId="47"/>
          <pc:sldLayoutMkLst>
            <pc:docMk/>
            <pc:sldMasterMk cId="2827360229" sldId="2147483648"/>
            <pc:sldLayoutMk cId="2736255325" sldId="2147483745"/>
          </pc:sldLayoutMkLst>
        </pc:sldLayoutChg>
        <pc:sldLayoutChg chg="del">
          <pc:chgData name="Sara Pukarinen" userId="cea77aa0-8843-4a84-9369-8052717b1f78" providerId="ADAL" clId="{C1A75EE1-3A25-4A9A-9639-7EC40236B0C7}" dt="2024-02-21T08:38:08.327" v="421" actId="47"/>
          <pc:sldLayoutMkLst>
            <pc:docMk/>
            <pc:sldMasterMk cId="2827360229" sldId="2147483648"/>
            <pc:sldLayoutMk cId="206206681" sldId="2147483746"/>
          </pc:sldLayoutMkLst>
        </pc:sldLayoutChg>
        <pc:sldLayoutChg chg="del">
          <pc:chgData name="Sara Pukarinen" userId="cea77aa0-8843-4a84-9369-8052717b1f78" providerId="ADAL" clId="{C1A75EE1-3A25-4A9A-9639-7EC40236B0C7}" dt="2024-02-21T08:38:08.327" v="421" actId="47"/>
          <pc:sldLayoutMkLst>
            <pc:docMk/>
            <pc:sldMasterMk cId="2827360229" sldId="2147483648"/>
            <pc:sldLayoutMk cId="3949675485" sldId="2147483747"/>
          </pc:sldLayoutMkLst>
        </pc:sldLayoutChg>
        <pc:sldLayoutChg chg="del">
          <pc:chgData name="Sara Pukarinen" userId="cea77aa0-8843-4a84-9369-8052717b1f78" providerId="ADAL" clId="{C1A75EE1-3A25-4A9A-9639-7EC40236B0C7}" dt="2024-02-21T08:38:08.327" v="421" actId="47"/>
          <pc:sldLayoutMkLst>
            <pc:docMk/>
            <pc:sldMasterMk cId="2827360229" sldId="2147483648"/>
            <pc:sldLayoutMk cId="361924821" sldId="2147483748"/>
          </pc:sldLayoutMkLst>
        </pc:sldLayoutChg>
        <pc:sldLayoutChg chg="del">
          <pc:chgData name="Sara Pukarinen" userId="cea77aa0-8843-4a84-9369-8052717b1f78" providerId="ADAL" clId="{C1A75EE1-3A25-4A9A-9639-7EC40236B0C7}" dt="2024-02-21T08:38:08.327" v="421" actId="47"/>
          <pc:sldLayoutMkLst>
            <pc:docMk/>
            <pc:sldMasterMk cId="2827360229" sldId="2147483648"/>
            <pc:sldLayoutMk cId="1702292738" sldId="2147483749"/>
          </pc:sldLayoutMkLst>
        </pc:sldLayoutChg>
        <pc:sldLayoutChg chg="del">
          <pc:chgData name="Sara Pukarinen" userId="cea77aa0-8843-4a84-9369-8052717b1f78" providerId="ADAL" clId="{C1A75EE1-3A25-4A9A-9639-7EC40236B0C7}" dt="2024-02-21T08:38:08.327" v="421" actId="47"/>
          <pc:sldLayoutMkLst>
            <pc:docMk/>
            <pc:sldMasterMk cId="2827360229" sldId="2147483648"/>
            <pc:sldLayoutMk cId="2760270913" sldId="2147483750"/>
          </pc:sldLayoutMkLst>
        </pc:sldLayoutChg>
        <pc:sldLayoutChg chg="del">
          <pc:chgData name="Sara Pukarinen" userId="cea77aa0-8843-4a84-9369-8052717b1f78" providerId="ADAL" clId="{C1A75EE1-3A25-4A9A-9639-7EC40236B0C7}" dt="2024-02-21T08:38:08.327" v="421" actId="47"/>
          <pc:sldLayoutMkLst>
            <pc:docMk/>
            <pc:sldMasterMk cId="2827360229" sldId="2147483648"/>
            <pc:sldLayoutMk cId="677340695" sldId="2147483751"/>
          </pc:sldLayoutMkLst>
        </pc:sldLayoutChg>
        <pc:sldLayoutChg chg="del">
          <pc:chgData name="Sara Pukarinen" userId="cea77aa0-8843-4a84-9369-8052717b1f78" providerId="ADAL" clId="{C1A75EE1-3A25-4A9A-9639-7EC40236B0C7}" dt="2024-02-21T08:38:08.327" v="421" actId="47"/>
          <pc:sldLayoutMkLst>
            <pc:docMk/>
            <pc:sldMasterMk cId="2827360229" sldId="2147483648"/>
            <pc:sldLayoutMk cId="1994108823" sldId="2147483752"/>
          </pc:sldLayoutMkLst>
        </pc:sldLayoutChg>
        <pc:sldLayoutChg chg="del">
          <pc:chgData name="Sara Pukarinen" userId="cea77aa0-8843-4a84-9369-8052717b1f78" providerId="ADAL" clId="{C1A75EE1-3A25-4A9A-9639-7EC40236B0C7}" dt="2024-02-21T08:38:08.327" v="421" actId="47"/>
          <pc:sldLayoutMkLst>
            <pc:docMk/>
            <pc:sldMasterMk cId="2827360229" sldId="2147483648"/>
            <pc:sldLayoutMk cId="1998209316" sldId="2147483753"/>
          </pc:sldLayoutMkLst>
        </pc:sldLayoutChg>
        <pc:sldLayoutChg chg="del">
          <pc:chgData name="Sara Pukarinen" userId="cea77aa0-8843-4a84-9369-8052717b1f78" providerId="ADAL" clId="{C1A75EE1-3A25-4A9A-9639-7EC40236B0C7}" dt="2024-02-21T08:38:08.327" v="421" actId="47"/>
          <pc:sldLayoutMkLst>
            <pc:docMk/>
            <pc:sldMasterMk cId="2827360229" sldId="2147483648"/>
            <pc:sldLayoutMk cId="3903349008" sldId="2147483754"/>
          </pc:sldLayoutMkLst>
        </pc:sldLayoutChg>
        <pc:sldLayoutChg chg="del">
          <pc:chgData name="Sara Pukarinen" userId="cea77aa0-8843-4a84-9369-8052717b1f78" providerId="ADAL" clId="{C1A75EE1-3A25-4A9A-9639-7EC40236B0C7}" dt="2024-02-21T08:38:08.327" v="421" actId="47"/>
          <pc:sldLayoutMkLst>
            <pc:docMk/>
            <pc:sldMasterMk cId="2827360229" sldId="2147483648"/>
            <pc:sldLayoutMk cId="283142312" sldId="2147483755"/>
          </pc:sldLayoutMkLst>
        </pc:sldLayoutChg>
        <pc:sldLayoutChg chg="del">
          <pc:chgData name="Sara Pukarinen" userId="cea77aa0-8843-4a84-9369-8052717b1f78" providerId="ADAL" clId="{C1A75EE1-3A25-4A9A-9639-7EC40236B0C7}" dt="2024-02-21T08:38:08.327" v="421" actId="47"/>
          <pc:sldLayoutMkLst>
            <pc:docMk/>
            <pc:sldMasterMk cId="2827360229" sldId="2147483648"/>
            <pc:sldLayoutMk cId="1300710426" sldId="2147483759"/>
          </pc:sldLayoutMkLst>
        </pc:sldLayoutChg>
        <pc:sldLayoutChg chg="del">
          <pc:chgData name="Sara Pukarinen" userId="cea77aa0-8843-4a84-9369-8052717b1f78" providerId="ADAL" clId="{C1A75EE1-3A25-4A9A-9639-7EC40236B0C7}" dt="2024-02-21T08:38:08.327" v="421" actId="47"/>
          <pc:sldLayoutMkLst>
            <pc:docMk/>
            <pc:sldMasterMk cId="2827360229" sldId="2147483648"/>
            <pc:sldLayoutMk cId="1059004398" sldId="2147483760"/>
          </pc:sldLayoutMkLst>
        </pc:sldLayoutChg>
        <pc:sldLayoutChg chg="del">
          <pc:chgData name="Sara Pukarinen" userId="cea77aa0-8843-4a84-9369-8052717b1f78" providerId="ADAL" clId="{C1A75EE1-3A25-4A9A-9639-7EC40236B0C7}" dt="2024-02-21T08:38:08.327" v="421" actId="47"/>
          <pc:sldLayoutMkLst>
            <pc:docMk/>
            <pc:sldMasterMk cId="2827360229" sldId="2147483648"/>
            <pc:sldLayoutMk cId="2381654268" sldId="2147483761"/>
          </pc:sldLayoutMkLst>
        </pc:sldLayoutChg>
        <pc:sldLayoutChg chg="del">
          <pc:chgData name="Sara Pukarinen" userId="cea77aa0-8843-4a84-9369-8052717b1f78" providerId="ADAL" clId="{C1A75EE1-3A25-4A9A-9639-7EC40236B0C7}" dt="2024-02-21T08:38:08.327" v="421" actId="47"/>
          <pc:sldLayoutMkLst>
            <pc:docMk/>
            <pc:sldMasterMk cId="2827360229" sldId="2147483648"/>
            <pc:sldLayoutMk cId="4245021928" sldId="2147483762"/>
          </pc:sldLayoutMkLst>
        </pc:sldLayoutChg>
        <pc:sldLayoutChg chg="del">
          <pc:chgData name="Sara Pukarinen" userId="cea77aa0-8843-4a84-9369-8052717b1f78" providerId="ADAL" clId="{C1A75EE1-3A25-4A9A-9639-7EC40236B0C7}" dt="2024-02-21T08:38:08.327" v="421" actId="47"/>
          <pc:sldLayoutMkLst>
            <pc:docMk/>
            <pc:sldMasterMk cId="2827360229" sldId="2147483648"/>
            <pc:sldLayoutMk cId="3575850882" sldId="2147483763"/>
          </pc:sldLayoutMkLst>
        </pc:sldLayoutChg>
        <pc:sldLayoutChg chg="del">
          <pc:chgData name="Sara Pukarinen" userId="cea77aa0-8843-4a84-9369-8052717b1f78" providerId="ADAL" clId="{C1A75EE1-3A25-4A9A-9639-7EC40236B0C7}" dt="2024-02-21T08:38:08.327" v="421" actId="47"/>
          <pc:sldLayoutMkLst>
            <pc:docMk/>
            <pc:sldMasterMk cId="2827360229" sldId="2147483648"/>
            <pc:sldLayoutMk cId="2238695627" sldId="2147483764"/>
          </pc:sldLayoutMkLst>
        </pc:sldLayoutChg>
        <pc:sldLayoutChg chg="del">
          <pc:chgData name="Sara Pukarinen" userId="cea77aa0-8843-4a84-9369-8052717b1f78" providerId="ADAL" clId="{C1A75EE1-3A25-4A9A-9639-7EC40236B0C7}" dt="2024-02-21T08:38:08.327" v="421" actId="47"/>
          <pc:sldLayoutMkLst>
            <pc:docMk/>
            <pc:sldMasterMk cId="2827360229" sldId="2147483648"/>
            <pc:sldLayoutMk cId="3950709090" sldId="2147483765"/>
          </pc:sldLayoutMkLst>
        </pc:sldLayoutChg>
        <pc:sldLayoutChg chg="del">
          <pc:chgData name="Sara Pukarinen" userId="cea77aa0-8843-4a84-9369-8052717b1f78" providerId="ADAL" clId="{C1A75EE1-3A25-4A9A-9639-7EC40236B0C7}" dt="2024-02-21T08:38:08.327" v="421" actId="47"/>
          <pc:sldLayoutMkLst>
            <pc:docMk/>
            <pc:sldMasterMk cId="2827360229" sldId="2147483648"/>
            <pc:sldLayoutMk cId="169686110" sldId="2147483766"/>
          </pc:sldLayoutMkLst>
        </pc:sldLayoutChg>
        <pc:sldLayoutChg chg="del">
          <pc:chgData name="Sara Pukarinen" userId="cea77aa0-8843-4a84-9369-8052717b1f78" providerId="ADAL" clId="{C1A75EE1-3A25-4A9A-9639-7EC40236B0C7}" dt="2024-02-21T08:38:08.327" v="421" actId="47"/>
          <pc:sldLayoutMkLst>
            <pc:docMk/>
            <pc:sldMasterMk cId="2827360229" sldId="2147483648"/>
            <pc:sldLayoutMk cId="1812689449" sldId="2147483767"/>
          </pc:sldLayoutMkLst>
        </pc:sldLayoutChg>
        <pc:sldLayoutChg chg="del">
          <pc:chgData name="Sara Pukarinen" userId="cea77aa0-8843-4a84-9369-8052717b1f78" providerId="ADAL" clId="{C1A75EE1-3A25-4A9A-9639-7EC40236B0C7}" dt="2024-02-21T08:38:08.327" v="421" actId="47"/>
          <pc:sldLayoutMkLst>
            <pc:docMk/>
            <pc:sldMasterMk cId="2827360229" sldId="2147483648"/>
            <pc:sldLayoutMk cId="3980725100" sldId="2147483768"/>
          </pc:sldLayoutMkLst>
        </pc:sldLayoutChg>
        <pc:sldLayoutChg chg="del">
          <pc:chgData name="Sara Pukarinen" userId="cea77aa0-8843-4a84-9369-8052717b1f78" providerId="ADAL" clId="{C1A75EE1-3A25-4A9A-9639-7EC40236B0C7}" dt="2024-02-21T08:38:08.327" v="421" actId="47"/>
          <pc:sldLayoutMkLst>
            <pc:docMk/>
            <pc:sldMasterMk cId="2827360229" sldId="2147483648"/>
            <pc:sldLayoutMk cId="669923639" sldId="2147483769"/>
          </pc:sldLayoutMkLst>
        </pc:sldLayoutChg>
        <pc:sldLayoutChg chg="del">
          <pc:chgData name="Sara Pukarinen" userId="cea77aa0-8843-4a84-9369-8052717b1f78" providerId="ADAL" clId="{C1A75EE1-3A25-4A9A-9639-7EC40236B0C7}" dt="2024-02-21T08:38:08.327" v="421" actId="47"/>
          <pc:sldLayoutMkLst>
            <pc:docMk/>
            <pc:sldMasterMk cId="2827360229" sldId="2147483648"/>
            <pc:sldLayoutMk cId="2476300682" sldId="2147483770"/>
          </pc:sldLayoutMkLst>
        </pc:sldLayoutChg>
        <pc:sldLayoutChg chg="del">
          <pc:chgData name="Sara Pukarinen" userId="cea77aa0-8843-4a84-9369-8052717b1f78" providerId="ADAL" clId="{C1A75EE1-3A25-4A9A-9639-7EC40236B0C7}" dt="2024-02-21T08:38:08.327" v="421" actId="47"/>
          <pc:sldLayoutMkLst>
            <pc:docMk/>
            <pc:sldMasterMk cId="2827360229" sldId="2147483648"/>
            <pc:sldLayoutMk cId="2565009653" sldId="2147483771"/>
          </pc:sldLayoutMkLst>
        </pc:sldLayoutChg>
        <pc:sldLayoutChg chg="del">
          <pc:chgData name="Sara Pukarinen" userId="cea77aa0-8843-4a84-9369-8052717b1f78" providerId="ADAL" clId="{C1A75EE1-3A25-4A9A-9639-7EC40236B0C7}" dt="2024-02-21T08:38:08.327" v="421" actId="47"/>
          <pc:sldLayoutMkLst>
            <pc:docMk/>
            <pc:sldMasterMk cId="2827360229" sldId="2147483648"/>
            <pc:sldLayoutMk cId="2307121120" sldId="2147483772"/>
          </pc:sldLayoutMkLst>
        </pc:sldLayoutChg>
        <pc:sldLayoutChg chg="del">
          <pc:chgData name="Sara Pukarinen" userId="cea77aa0-8843-4a84-9369-8052717b1f78" providerId="ADAL" clId="{C1A75EE1-3A25-4A9A-9639-7EC40236B0C7}" dt="2024-02-21T08:38:08.327" v="421" actId="47"/>
          <pc:sldLayoutMkLst>
            <pc:docMk/>
            <pc:sldMasterMk cId="2827360229" sldId="2147483648"/>
            <pc:sldLayoutMk cId="2759189467" sldId="2147483773"/>
          </pc:sldLayoutMkLst>
        </pc:sldLayoutChg>
        <pc:sldLayoutChg chg="del">
          <pc:chgData name="Sara Pukarinen" userId="cea77aa0-8843-4a84-9369-8052717b1f78" providerId="ADAL" clId="{C1A75EE1-3A25-4A9A-9639-7EC40236B0C7}" dt="2024-02-21T08:38:08.327" v="421" actId="47"/>
          <pc:sldLayoutMkLst>
            <pc:docMk/>
            <pc:sldMasterMk cId="2827360229" sldId="2147483648"/>
            <pc:sldLayoutMk cId="1845634932" sldId="2147483774"/>
          </pc:sldLayoutMkLst>
        </pc:sldLayoutChg>
        <pc:sldLayoutChg chg="del">
          <pc:chgData name="Sara Pukarinen" userId="cea77aa0-8843-4a84-9369-8052717b1f78" providerId="ADAL" clId="{C1A75EE1-3A25-4A9A-9639-7EC40236B0C7}" dt="2024-02-21T08:38:08.327" v="421" actId="47"/>
          <pc:sldLayoutMkLst>
            <pc:docMk/>
            <pc:sldMasterMk cId="2827360229" sldId="2147483648"/>
            <pc:sldLayoutMk cId="16973585" sldId="2147483775"/>
          </pc:sldLayoutMkLst>
        </pc:sldLayoutChg>
        <pc:sldLayoutChg chg="del">
          <pc:chgData name="Sara Pukarinen" userId="cea77aa0-8843-4a84-9369-8052717b1f78" providerId="ADAL" clId="{C1A75EE1-3A25-4A9A-9639-7EC40236B0C7}" dt="2024-02-21T08:38:08.327" v="421" actId="47"/>
          <pc:sldLayoutMkLst>
            <pc:docMk/>
            <pc:sldMasterMk cId="2827360229" sldId="2147483648"/>
            <pc:sldLayoutMk cId="3245045638" sldId="2147483776"/>
          </pc:sldLayoutMkLst>
        </pc:sldLayoutChg>
        <pc:sldLayoutChg chg="del">
          <pc:chgData name="Sara Pukarinen" userId="cea77aa0-8843-4a84-9369-8052717b1f78" providerId="ADAL" clId="{C1A75EE1-3A25-4A9A-9639-7EC40236B0C7}" dt="2024-02-21T08:38:08.327" v="421" actId="47"/>
          <pc:sldLayoutMkLst>
            <pc:docMk/>
            <pc:sldMasterMk cId="2827360229" sldId="2147483648"/>
            <pc:sldLayoutMk cId="2633366561" sldId="2147483777"/>
          </pc:sldLayoutMkLst>
        </pc:sldLayoutChg>
        <pc:sldLayoutChg chg="del">
          <pc:chgData name="Sara Pukarinen" userId="cea77aa0-8843-4a84-9369-8052717b1f78" providerId="ADAL" clId="{C1A75EE1-3A25-4A9A-9639-7EC40236B0C7}" dt="2024-02-21T08:38:08.327" v="421" actId="47"/>
          <pc:sldLayoutMkLst>
            <pc:docMk/>
            <pc:sldMasterMk cId="2827360229" sldId="2147483648"/>
            <pc:sldLayoutMk cId="1542970775" sldId="2147483779"/>
          </pc:sldLayoutMkLst>
        </pc:sldLayoutChg>
        <pc:sldLayoutChg chg="del">
          <pc:chgData name="Sara Pukarinen" userId="cea77aa0-8843-4a84-9369-8052717b1f78" providerId="ADAL" clId="{C1A75EE1-3A25-4A9A-9639-7EC40236B0C7}" dt="2024-02-21T08:38:08.327" v="421" actId="47"/>
          <pc:sldLayoutMkLst>
            <pc:docMk/>
            <pc:sldMasterMk cId="2827360229" sldId="2147483648"/>
            <pc:sldLayoutMk cId="2030759944" sldId="2147483780"/>
          </pc:sldLayoutMkLst>
        </pc:sldLayoutChg>
        <pc:sldLayoutChg chg="del">
          <pc:chgData name="Sara Pukarinen" userId="cea77aa0-8843-4a84-9369-8052717b1f78" providerId="ADAL" clId="{C1A75EE1-3A25-4A9A-9639-7EC40236B0C7}" dt="2024-02-21T08:38:08.327" v="421" actId="47"/>
          <pc:sldLayoutMkLst>
            <pc:docMk/>
            <pc:sldMasterMk cId="2827360229" sldId="2147483648"/>
            <pc:sldLayoutMk cId="2639032305" sldId="2147483781"/>
          </pc:sldLayoutMkLst>
        </pc:sldLayoutChg>
        <pc:sldLayoutChg chg="del">
          <pc:chgData name="Sara Pukarinen" userId="cea77aa0-8843-4a84-9369-8052717b1f78" providerId="ADAL" clId="{C1A75EE1-3A25-4A9A-9639-7EC40236B0C7}" dt="2024-02-21T08:38:08.327" v="421" actId="47"/>
          <pc:sldLayoutMkLst>
            <pc:docMk/>
            <pc:sldMasterMk cId="2827360229" sldId="2147483648"/>
            <pc:sldLayoutMk cId="2010263919" sldId="2147483782"/>
          </pc:sldLayoutMkLst>
        </pc:sldLayoutChg>
        <pc:sldLayoutChg chg="del">
          <pc:chgData name="Sara Pukarinen" userId="cea77aa0-8843-4a84-9369-8052717b1f78" providerId="ADAL" clId="{C1A75EE1-3A25-4A9A-9639-7EC40236B0C7}" dt="2024-02-21T08:38:08.327" v="421" actId="47"/>
          <pc:sldLayoutMkLst>
            <pc:docMk/>
            <pc:sldMasterMk cId="2827360229" sldId="2147483648"/>
            <pc:sldLayoutMk cId="1861395709" sldId="2147483783"/>
          </pc:sldLayoutMkLst>
        </pc:sldLayoutChg>
        <pc:sldLayoutChg chg="del">
          <pc:chgData name="Sara Pukarinen" userId="cea77aa0-8843-4a84-9369-8052717b1f78" providerId="ADAL" clId="{C1A75EE1-3A25-4A9A-9639-7EC40236B0C7}" dt="2024-02-21T08:38:08.327" v="421" actId="47"/>
          <pc:sldLayoutMkLst>
            <pc:docMk/>
            <pc:sldMasterMk cId="2827360229" sldId="2147483648"/>
            <pc:sldLayoutMk cId="2698844241" sldId="2147483784"/>
          </pc:sldLayoutMkLst>
        </pc:sldLayoutChg>
        <pc:sldLayoutChg chg="del">
          <pc:chgData name="Sara Pukarinen" userId="cea77aa0-8843-4a84-9369-8052717b1f78" providerId="ADAL" clId="{C1A75EE1-3A25-4A9A-9639-7EC40236B0C7}" dt="2024-02-21T08:38:08.327" v="421" actId="47"/>
          <pc:sldLayoutMkLst>
            <pc:docMk/>
            <pc:sldMasterMk cId="2827360229" sldId="2147483648"/>
            <pc:sldLayoutMk cId="716883033" sldId="2147483785"/>
          </pc:sldLayoutMkLst>
        </pc:sldLayoutChg>
        <pc:sldLayoutChg chg="del">
          <pc:chgData name="Sara Pukarinen" userId="cea77aa0-8843-4a84-9369-8052717b1f78" providerId="ADAL" clId="{C1A75EE1-3A25-4A9A-9639-7EC40236B0C7}" dt="2024-02-21T08:38:08.327" v="421" actId="47"/>
          <pc:sldLayoutMkLst>
            <pc:docMk/>
            <pc:sldMasterMk cId="2827360229" sldId="2147483648"/>
            <pc:sldLayoutMk cId="2824831655" sldId="2147483786"/>
          </pc:sldLayoutMkLst>
        </pc:sldLayoutChg>
        <pc:sldLayoutChg chg="del">
          <pc:chgData name="Sara Pukarinen" userId="cea77aa0-8843-4a84-9369-8052717b1f78" providerId="ADAL" clId="{C1A75EE1-3A25-4A9A-9639-7EC40236B0C7}" dt="2024-02-21T08:38:08.327" v="421" actId="47"/>
          <pc:sldLayoutMkLst>
            <pc:docMk/>
            <pc:sldMasterMk cId="2827360229" sldId="2147483648"/>
            <pc:sldLayoutMk cId="2862996509" sldId="2147483787"/>
          </pc:sldLayoutMkLst>
        </pc:sldLayoutChg>
        <pc:sldLayoutChg chg="del">
          <pc:chgData name="Sara Pukarinen" userId="cea77aa0-8843-4a84-9369-8052717b1f78" providerId="ADAL" clId="{C1A75EE1-3A25-4A9A-9639-7EC40236B0C7}" dt="2024-02-21T08:38:08.327" v="421" actId="47"/>
          <pc:sldLayoutMkLst>
            <pc:docMk/>
            <pc:sldMasterMk cId="2827360229" sldId="2147483648"/>
            <pc:sldLayoutMk cId="1377053032" sldId="2147483788"/>
          </pc:sldLayoutMkLst>
        </pc:sldLayoutChg>
        <pc:sldLayoutChg chg="del">
          <pc:chgData name="Sara Pukarinen" userId="cea77aa0-8843-4a84-9369-8052717b1f78" providerId="ADAL" clId="{C1A75EE1-3A25-4A9A-9639-7EC40236B0C7}" dt="2024-02-21T08:38:08.327" v="421" actId="47"/>
          <pc:sldLayoutMkLst>
            <pc:docMk/>
            <pc:sldMasterMk cId="2827360229" sldId="2147483648"/>
            <pc:sldLayoutMk cId="663880305" sldId="2147483789"/>
          </pc:sldLayoutMkLst>
        </pc:sldLayoutChg>
        <pc:sldLayoutChg chg="del">
          <pc:chgData name="Sara Pukarinen" userId="cea77aa0-8843-4a84-9369-8052717b1f78" providerId="ADAL" clId="{C1A75EE1-3A25-4A9A-9639-7EC40236B0C7}" dt="2024-02-21T08:38:08.327" v="421" actId="47"/>
          <pc:sldLayoutMkLst>
            <pc:docMk/>
            <pc:sldMasterMk cId="2827360229" sldId="2147483648"/>
            <pc:sldLayoutMk cId="2127709202" sldId="2147483790"/>
          </pc:sldLayoutMkLst>
        </pc:sldLayoutChg>
        <pc:sldLayoutChg chg="del">
          <pc:chgData name="Sara Pukarinen" userId="cea77aa0-8843-4a84-9369-8052717b1f78" providerId="ADAL" clId="{C1A75EE1-3A25-4A9A-9639-7EC40236B0C7}" dt="2024-02-21T08:38:08.327" v="421" actId="47"/>
          <pc:sldLayoutMkLst>
            <pc:docMk/>
            <pc:sldMasterMk cId="2827360229" sldId="2147483648"/>
            <pc:sldLayoutMk cId="3130289306" sldId="2147483791"/>
          </pc:sldLayoutMkLst>
        </pc:sldLayoutChg>
        <pc:sldLayoutChg chg="del">
          <pc:chgData name="Sara Pukarinen" userId="cea77aa0-8843-4a84-9369-8052717b1f78" providerId="ADAL" clId="{C1A75EE1-3A25-4A9A-9639-7EC40236B0C7}" dt="2024-02-21T08:38:08.327" v="421" actId="47"/>
          <pc:sldLayoutMkLst>
            <pc:docMk/>
            <pc:sldMasterMk cId="2827360229" sldId="2147483648"/>
            <pc:sldLayoutMk cId="3490348727" sldId="2147483792"/>
          </pc:sldLayoutMkLst>
        </pc:sldLayoutChg>
      </pc:sldMasterChg>
    </pc:docChg>
  </pc:docChgLst>
  <pc:docChgLst>
    <pc:chgData name="Sara Pukarinen" userId="cea77aa0-8843-4a84-9369-8052717b1f78" providerId="ADAL" clId="{F139BE62-F01B-474E-8372-4DD15EA9907A}"/>
    <pc:docChg chg="modSld">
      <pc:chgData name="Sara Pukarinen" userId="cea77aa0-8843-4a84-9369-8052717b1f78" providerId="ADAL" clId="{F139BE62-F01B-474E-8372-4DD15EA9907A}" dt="2024-02-19T09:08:08.362" v="5" actId="20577"/>
      <pc:docMkLst>
        <pc:docMk/>
      </pc:docMkLst>
      <pc:sldChg chg="modSp mod">
        <pc:chgData name="Sara Pukarinen" userId="cea77aa0-8843-4a84-9369-8052717b1f78" providerId="ADAL" clId="{F139BE62-F01B-474E-8372-4DD15EA9907A}" dt="2024-02-19T09:08:08.362" v="5" actId="20577"/>
        <pc:sldMkLst>
          <pc:docMk/>
          <pc:sldMk cId="3241690190" sldId="720"/>
        </pc:sldMkLst>
        <pc:spChg chg="mod">
          <ac:chgData name="Sara Pukarinen" userId="cea77aa0-8843-4a84-9369-8052717b1f78" providerId="ADAL" clId="{F139BE62-F01B-474E-8372-4DD15EA9907A}" dt="2024-02-19T09:08:05.793" v="3" actId="2711"/>
          <ac:spMkLst>
            <pc:docMk/>
            <pc:sldMk cId="3241690190" sldId="720"/>
            <ac:spMk id="2" creationId="{CDEAA36B-1B58-8B78-EF55-B5926841AE96}"/>
          </ac:spMkLst>
        </pc:spChg>
        <pc:spChg chg="mod">
          <ac:chgData name="Sara Pukarinen" userId="cea77aa0-8843-4a84-9369-8052717b1f78" providerId="ADAL" clId="{F139BE62-F01B-474E-8372-4DD15EA9907A}" dt="2024-02-19T09:08:08.362" v="5" actId="20577"/>
          <ac:spMkLst>
            <pc:docMk/>
            <pc:sldMk cId="3241690190" sldId="720"/>
            <ac:spMk id="3" creationId="{8F78B985-2090-49B2-352B-5E7E9C9B5FFE}"/>
          </ac:spMkLst>
        </pc:spChg>
        <pc:spChg chg="mod">
          <ac:chgData name="Sara Pukarinen" userId="cea77aa0-8843-4a84-9369-8052717b1f78" providerId="ADAL" clId="{F139BE62-F01B-474E-8372-4DD15EA9907A}" dt="2024-02-19T09:08:05.793" v="3" actId="2711"/>
          <ac:spMkLst>
            <pc:docMk/>
            <pc:sldMk cId="3241690190" sldId="720"/>
            <ac:spMk id="4" creationId="{09428E3E-2F5B-E868-3B64-541942D65DD5}"/>
          </ac:spMkLst>
        </pc:spChg>
      </pc:sldChg>
      <pc:sldChg chg="modSp mod">
        <pc:chgData name="Sara Pukarinen" userId="cea77aa0-8843-4a84-9369-8052717b1f78" providerId="ADAL" clId="{F139BE62-F01B-474E-8372-4DD15EA9907A}" dt="2024-02-19T09:07:46.574" v="0" actId="2711"/>
        <pc:sldMkLst>
          <pc:docMk/>
          <pc:sldMk cId="1228118352" sldId="725"/>
        </pc:sldMkLst>
        <pc:spChg chg="mod">
          <ac:chgData name="Sara Pukarinen" userId="cea77aa0-8843-4a84-9369-8052717b1f78" providerId="ADAL" clId="{F139BE62-F01B-474E-8372-4DD15EA9907A}" dt="2024-02-19T09:07:46.574" v="0" actId="2711"/>
          <ac:spMkLst>
            <pc:docMk/>
            <pc:sldMk cId="1228118352" sldId="725"/>
            <ac:spMk id="2" creationId="{03E00269-DAA2-4C2B-6E10-7F555D35C24E}"/>
          </ac:spMkLst>
        </pc:spChg>
      </pc:sldChg>
      <pc:sldChg chg="modSp mod">
        <pc:chgData name="Sara Pukarinen" userId="cea77aa0-8843-4a84-9369-8052717b1f78" providerId="ADAL" clId="{F139BE62-F01B-474E-8372-4DD15EA9907A}" dt="2024-02-19T09:07:58.327" v="1" actId="2711"/>
        <pc:sldMkLst>
          <pc:docMk/>
          <pc:sldMk cId="1202655123" sldId="728"/>
        </pc:sldMkLst>
        <pc:graphicFrameChg chg="modGraphic">
          <ac:chgData name="Sara Pukarinen" userId="cea77aa0-8843-4a84-9369-8052717b1f78" providerId="ADAL" clId="{F139BE62-F01B-474E-8372-4DD15EA9907A}" dt="2024-02-19T09:07:58.327" v="1" actId="2711"/>
          <ac:graphicFrameMkLst>
            <pc:docMk/>
            <pc:sldMk cId="1202655123" sldId="728"/>
            <ac:graphicFrameMk id="8" creationId="{53864000-E067-CF45-AA67-94DFE962DA13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C5A4BF-A7B4-4FCF-8E54-DFF77CF15362}" type="datetimeFigureOut">
              <a:rPr lang="fi-FI" smtClean="0"/>
              <a:t>26.2.2024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DB2497-B4B3-4878-9209-9753D80BD2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71062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0EA2A-B2CC-18BC-81A9-F7FBD0405B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000"/>
            </a:lvl1pPr>
          </a:lstStyle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CE9FC8-CCCA-A5A3-67F2-63D10353CB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199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eme Title Slid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0EA2A-B2CC-18BC-81A9-F7FBD0405B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65248" y="1854200"/>
            <a:ext cx="4559744" cy="827723"/>
          </a:xfrm>
        </p:spPr>
        <p:txBody>
          <a:bodyPr anchor="b">
            <a:normAutofit/>
          </a:bodyPr>
          <a:lstStyle>
            <a:lvl1pPr algn="l">
              <a:defRPr sz="2200"/>
            </a:lvl1pPr>
          </a:lstStyle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CE9FC8-CCCA-A5A3-67F2-63D10353CB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65248" y="2883059"/>
            <a:ext cx="4559744" cy="1054957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fi-FI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B0F59CC1-5B6E-6FFD-51C9-5C68A404202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924992" y="1438021"/>
            <a:ext cx="4559744" cy="4485958"/>
          </a:xfrm>
          <a:prstGeom prst="ellipse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FFA331F-315A-D408-E6C3-AAAE60EF86F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365249" y="4121150"/>
            <a:ext cx="4559744" cy="768350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51502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95291-69F9-8987-DD33-3268FB68B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906" y="365125"/>
            <a:ext cx="9888188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FE0B9-1ED9-36EA-CE3C-50E5AABADF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1904" y="1825625"/>
            <a:ext cx="9888189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02582D-2971-E785-1335-B9D5F19A08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178314" y="6356350"/>
            <a:ext cx="2429493" cy="365125"/>
          </a:xfrm>
        </p:spPr>
        <p:txBody>
          <a:bodyPr/>
          <a:lstStyle>
            <a:lvl1pPr algn="ctr">
              <a:defRPr/>
            </a:lvl1pPr>
          </a:lstStyle>
          <a:p>
            <a:fld id="{3142F4F7-A188-594A-AED3-0D47D4670F63}" type="datetime1">
              <a:rPr lang="fi-FI" smtClean="0"/>
              <a:t>26.2.2024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2829D5-3CF6-5DC6-DFBB-E76C14D2A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5360" y="6356350"/>
            <a:ext cx="3950208" cy="365125"/>
          </a:xfrm>
        </p:spPr>
        <p:txBody>
          <a:bodyPr lIns="0"/>
          <a:lstStyle>
            <a:lvl1pPr algn="l">
              <a:defRPr b="1"/>
            </a:lvl1pPr>
          </a:lstStyle>
          <a:p>
            <a:r>
              <a:rPr lang="fi-FI"/>
              <a:t>Työsuojeluviikot  -  Mielenterveys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C6FB8F-6639-BB87-3ADE-9204F8EC7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57147" y="6356350"/>
            <a:ext cx="2429493" cy="365125"/>
          </a:xfrm>
        </p:spPr>
        <p:txBody>
          <a:bodyPr r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7698AA-F235-0941-80B7-B9F5E4A63A33}" type="slidenum">
              <a:rPr lang="fi-FI" smtClean="0"/>
              <a:pPr/>
              <a:t>‹#›</a:t>
            </a:fld>
            <a:endParaRPr lang="fi-FI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51E9F84-B75A-8DE1-20E5-CB0336D39F7C}"/>
              </a:ext>
            </a:extLst>
          </p:cNvPr>
          <p:cNvCxnSpPr>
            <a:cxnSpLocks/>
          </p:cNvCxnSpPr>
          <p:nvPr userDrawn="1"/>
        </p:nvCxnSpPr>
        <p:spPr>
          <a:xfrm flipH="1">
            <a:off x="305360" y="6335459"/>
            <a:ext cx="11064482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8230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46D1A-43E7-9574-CB8F-EEEA39283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3F5FDD-23BB-F7D5-B452-0C3656E86B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EE4D75-EE8F-91DB-63F6-3C4C76A408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8D8E1E-E3D3-1817-4247-DBF1E1AD4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315A1-ADC8-1D48-A589-95F53F7E857B}" type="datetime1">
              <a:rPr lang="fi-FI" smtClean="0"/>
              <a:t>26.2.2024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5C9F07-ECBE-58AC-4599-3442A86C2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Työsuojeluviikot  -  Mielenterveys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B7A82A-9478-04E1-59C7-F72978297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698AA-F235-0941-80B7-B9F5E4A63A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8779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C1353-F9C1-F75B-884A-980F0CF18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2EC99A-F30A-49CA-89BB-15B36F4C6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51EF1-433F-0F49-A862-678B29A51444}" type="datetime1">
              <a:rPr lang="fi-FI" smtClean="0"/>
              <a:t>26.2.2024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D90902-8082-64D1-5A4B-4AFB05001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Työsuojeluviikot  -  Mielenterveys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F7850C-9BB3-5C7E-F6F8-E5E0E4D87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698AA-F235-0941-80B7-B9F5E4A63A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7961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1142BF-1841-8CC8-7D6C-B5F12A7F3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5DA0-83D2-2748-AE6E-155C7101104F}" type="datetime1">
              <a:rPr lang="fi-FI" smtClean="0"/>
              <a:t>26.2.2024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AFBA7E-D9B0-90D1-8CE2-98527B9EC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Työsuojeluviikot  -  Mielenterveys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14AEEB-E894-CE4E-2143-6CA31E2D4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698AA-F235-0941-80B7-B9F5E4A63A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32511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0689B2-E21C-06DE-46DA-5DC0D5F2D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C28B31-0FF0-FA61-5AE8-CD6A105187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AFA351-62F7-9BA1-2D8F-187DFA8FB2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40D27E14-A2B4-ED46-8A4F-05807BC21E27}" type="datetime1">
              <a:rPr lang="fi-FI" smtClean="0"/>
              <a:t>26.2.2024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1D7484-A68B-2779-A7DA-612B02A709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fi-FI"/>
              <a:t>Työsuojeluviikot  -  Mielenterveys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7ECA09-8BC1-B328-A021-5118C9EAF5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77698AA-F235-0941-80B7-B9F5E4A63A3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13929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tk.fi/tyoterveysyhteistyo/paihteet-ja-niiden-vaikutukset-tyoelamassa/" TargetMode="External"/><Relationship Id="rId7" Type="http://schemas.openxmlformats.org/officeDocument/2006/relationships/hyperlink" Target="https://ttk.fi/julkaisu/taukojumppaa/" TargetMode="External"/><Relationship Id="rId2" Type="http://schemas.openxmlformats.org/officeDocument/2006/relationships/hyperlink" Target="https://ttk.fi/wp-content/uploads/2022/04/Tyopaikan-paihdeohjelman-rakentaminen.pdf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ttk.fi/julkaisu/minuuttijumpat/" TargetMode="External"/><Relationship Id="rId5" Type="http://schemas.openxmlformats.org/officeDocument/2006/relationships/hyperlink" Target="https://a-klinikkasaatio.fi/" TargetMode="External"/><Relationship Id="rId4" Type="http://schemas.openxmlformats.org/officeDocument/2006/relationships/hyperlink" Target="https://ehyt.fi/koulutus-ja-tapahtumat/tukea-tyopaikoille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ttk.fi/tyosuojeluviikko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>
            <a:extLst>
              <a:ext uri="{FF2B5EF4-FFF2-40B4-BE49-F238E27FC236}">
                <a16:creationId xmlns:a16="http://schemas.microsoft.com/office/drawing/2014/main" id="{B2BB298F-04F7-4B68-9DD6-D60EE80E10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67063"/>
            <a:ext cx="9144000" cy="4148522"/>
          </a:xfrm>
        </p:spPr>
        <p:txBody>
          <a:bodyPr>
            <a:normAutofit/>
          </a:bodyPr>
          <a:lstStyle/>
          <a:p>
            <a:r>
              <a:rPr lang="fi-FI" dirty="0">
                <a:latin typeface="Source Sans Pro"/>
                <a:ea typeface="Source Sans Pro"/>
              </a:rPr>
              <a:t>Työsuojeluviikko </a:t>
            </a:r>
            <a:br>
              <a:rPr lang="fi-FI" dirty="0">
                <a:latin typeface="Source Sans Pro"/>
                <a:ea typeface="Source Sans Pro"/>
              </a:rPr>
            </a:br>
            <a:r>
              <a:rPr lang="fi-FI" dirty="0">
                <a:latin typeface="Source Sans Pro"/>
                <a:ea typeface="Source Sans Pro"/>
              </a:rPr>
              <a:t>2024</a:t>
            </a:r>
            <a:br>
              <a:rPr lang="fi-FI" dirty="0">
                <a:latin typeface="Source Sans Pro"/>
                <a:ea typeface="Source Sans Pro"/>
              </a:rPr>
            </a:br>
            <a:br>
              <a:rPr lang="fi-FI" dirty="0">
                <a:latin typeface="Source Sans Pro"/>
                <a:ea typeface="Source Sans Pro"/>
              </a:rPr>
            </a:br>
            <a:r>
              <a:rPr lang="fi-FI" sz="4000" dirty="0">
                <a:latin typeface="Source Sans Pro"/>
                <a:ea typeface="Source Sans Pro"/>
              </a:rPr>
              <a:t>Vaikuttava tapa tehdä hyvä työviikko</a:t>
            </a:r>
          </a:p>
          <a:p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473963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E00269-DAA2-4C2B-6E10-7F555D35C2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fi-FI" dirty="0">
                <a:latin typeface="Source Sans Pro" panose="020B0503030403020204" pitchFamily="34" charset="0"/>
                <a:ea typeface="Source Sans Pro" panose="020B0503030403020204" pitchFamily="34" charset="0"/>
                <a:cs typeface="Arial"/>
              </a:rPr>
              <a:t>Päihdehaittojen</a:t>
            </a:r>
            <a:br>
              <a:rPr lang="fi-FI" dirty="0">
                <a:latin typeface="Source Sans Pro" panose="020B0503030403020204" pitchFamily="34" charset="0"/>
                <a:ea typeface="Source Sans Pro" panose="020B0503030403020204" pitchFamily="34" charset="0"/>
                <a:cs typeface="Arial"/>
              </a:rPr>
            </a:br>
            <a:r>
              <a:rPr lang="fi-FI" dirty="0">
                <a:latin typeface="Source Sans Pro" panose="020B0503030403020204" pitchFamily="34" charset="0"/>
                <a:ea typeface="Source Sans Pro" panose="020B0503030403020204" pitchFamily="34" charset="0"/>
                <a:cs typeface="Arial"/>
              </a:rPr>
              <a:t>hallinta</a:t>
            </a:r>
            <a:br>
              <a:rPr lang="fi-FI" dirty="0">
                <a:latin typeface="Source Sans Pro" panose="020B0503030403020204" pitchFamily="34" charset="0"/>
                <a:ea typeface="Source Sans Pro" panose="020B0503030403020204" pitchFamily="34" charset="0"/>
                <a:cs typeface="Arial"/>
              </a:rPr>
            </a:br>
            <a:r>
              <a:rPr lang="fi-FI" dirty="0">
                <a:latin typeface="Source Sans Pro" panose="020B0503030403020204" pitchFamily="34" charset="0"/>
                <a:ea typeface="Source Sans Pro" panose="020B0503030403020204" pitchFamily="34" charset="0"/>
                <a:cs typeface="Arial"/>
              </a:rPr>
              <a:t>-työsuojeluviikon </a:t>
            </a:r>
            <a:br>
              <a:rPr lang="fi-FI" dirty="0">
                <a:latin typeface="Source Sans Pro" panose="020B0503030403020204" pitchFamily="34" charset="0"/>
                <a:ea typeface="Source Sans Pro" panose="020B0503030403020204" pitchFamily="34" charset="0"/>
                <a:cs typeface="Arial"/>
              </a:rPr>
            </a:br>
            <a:r>
              <a:rPr lang="fi-FI" dirty="0">
                <a:latin typeface="Source Sans Pro" panose="020B0503030403020204" pitchFamily="34" charset="0"/>
                <a:ea typeface="Source Sans Pro" panose="020B0503030403020204" pitchFamily="34" charset="0"/>
                <a:cs typeface="Arial"/>
              </a:rPr>
              <a:t>ohjelma</a:t>
            </a:r>
            <a:endParaRPr lang="fi-FI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118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0F056E-BC16-94CC-80F6-8C32351F41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34446896-7E29-AE89-E3A0-379BBFAEA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1" i="0" u="none" strike="noStrike" kern="1200" cap="none" spc="0" normalizeH="0" baseline="0" noProof="0" dirty="0">
                <a:ln>
                  <a:noFill/>
                </a:ln>
                <a:solidFill>
                  <a:srgbClr val="276D6D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Työsuojeluviikko.fi 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1490624-D5D2-B17C-224A-71FABB640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906" y="475230"/>
            <a:ext cx="9888188" cy="518453"/>
          </a:xfrm>
        </p:spPr>
        <p:txBody>
          <a:bodyPr>
            <a:normAutofit fontScale="90000"/>
          </a:bodyPr>
          <a:lstStyle/>
          <a:p>
            <a:endParaRPr lang="fi-FI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CDF59B89-07CA-71B4-191A-30E305563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7698AA-F235-0941-80B7-B9F5E4A63A33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" name="Title 6">
            <a:extLst>
              <a:ext uri="{FF2B5EF4-FFF2-40B4-BE49-F238E27FC236}">
                <a16:creationId xmlns:a16="http://schemas.microsoft.com/office/drawing/2014/main" id="{2CFA5035-339A-8EE3-3897-B2E5A4473A46}"/>
              </a:ext>
            </a:extLst>
          </p:cNvPr>
          <p:cNvSpPr txBox="1">
            <a:spLocks/>
          </p:cNvSpPr>
          <p:nvPr/>
        </p:nvSpPr>
        <p:spPr>
          <a:xfrm>
            <a:off x="1151904" y="862483"/>
            <a:ext cx="9888188" cy="518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i-FI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graphicFrame>
        <p:nvGraphicFramePr>
          <p:cNvPr id="8" name="Taulukko 7">
            <a:extLst>
              <a:ext uri="{FF2B5EF4-FFF2-40B4-BE49-F238E27FC236}">
                <a16:creationId xmlns:a16="http://schemas.microsoft.com/office/drawing/2014/main" id="{53864000-E067-CF45-AA67-94DFE962DA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2982061"/>
              </p:ext>
            </p:extLst>
          </p:nvPr>
        </p:nvGraphicFramePr>
        <p:xfrm>
          <a:off x="0" y="0"/>
          <a:ext cx="12192000" cy="693231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17195">
                  <a:extLst>
                    <a:ext uri="{9D8B030D-6E8A-4147-A177-3AD203B41FA5}">
                      <a16:colId xmlns:a16="http://schemas.microsoft.com/office/drawing/2014/main" val="1331852307"/>
                    </a:ext>
                  </a:extLst>
                </a:gridCol>
                <a:gridCol w="8540469">
                  <a:extLst>
                    <a:ext uri="{9D8B030D-6E8A-4147-A177-3AD203B41FA5}">
                      <a16:colId xmlns:a16="http://schemas.microsoft.com/office/drawing/2014/main" val="2733845132"/>
                    </a:ext>
                  </a:extLst>
                </a:gridCol>
                <a:gridCol w="2034336">
                  <a:extLst>
                    <a:ext uri="{9D8B030D-6E8A-4147-A177-3AD203B41FA5}">
                      <a16:colId xmlns:a16="http://schemas.microsoft.com/office/drawing/2014/main" val="1824266503"/>
                    </a:ext>
                  </a:extLst>
                </a:gridCol>
              </a:tblGrid>
              <a:tr h="595900">
                <a:tc>
                  <a:txBody>
                    <a:bodyPr/>
                    <a:lstStyle/>
                    <a:p>
                      <a:r>
                        <a:rPr lang="fi-FI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Päivä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Meidän työpaikan työsuojeluviikon ohjelma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Vastuuhenkilö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8746645"/>
                  </a:ext>
                </a:extLst>
              </a:tr>
              <a:tr h="1883780">
                <a:tc>
                  <a:txBody>
                    <a:bodyPr/>
                    <a:lstStyle/>
                    <a:p>
                      <a:r>
                        <a:rPr lang="fi-FI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Maanantai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b="1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Viikon starttitilaisuus</a:t>
                      </a:r>
                      <a:r>
                        <a:rPr lang="fi-FI" sz="14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: </a:t>
                      </a:r>
                    </a:p>
                    <a:p>
                      <a:r>
                        <a:rPr lang="fi-FI" sz="14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Viikon esittely + osallistujien motivointi</a:t>
                      </a:r>
                      <a:endParaRPr lang="fi-FI" sz="1400" b="0" noProof="1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  <a:p>
                      <a:r>
                        <a:rPr lang="fi-FI" sz="1400" b="0" noProof="1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Tutustukaa oman työpaikkanne päihdeohjelmaan. </a:t>
                      </a:r>
                    </a:p>
                    <a:p>
                      <a:r>
                        <a:rPr lang="fi-FI" sz="1400" b="0" noProof="1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Tueksi: </a:t>
                      </a:r>
                      <a:r>
                        <a:rPr lang="fi-FI" sz="1400" b="0" noProof="1">
                          <a:latin typeface="Source Sans Pro" panose="020B0503030403020204" pitchFamily="34" charset="0"/>
                          <a:ea typeface="Source Sans Pro" panose="020B0503030403020204" pitchFamily="34" charset="0"/>
                          <a:hlinkClick r:id="rId2"/>
                        </a:rPr>
                        <a:t>Työpaikan päihdeohjelman rakentaminen –materiaali</a:t>
                      </a:r>
                      <a:endParaRPr lang="fi-FI" sz="1400" b="0" noProof="1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  <a:p>
                      <a:endParaRPr lang="fi-FI" sz="1400" b="0" noProof="1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  <a:p>
                      <a:r>
                        <a:rPr lang="fi-FI" sz="14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Millaista koulutusta ja viestintää tarvitsette päihteistä ja päihteettömyydestä koko henkilöstölle, esihenkilöille ja johdolle?</a:t>
                      </a:r>
                    </a:p>
                    <a:p>
                      <a:r>
                        <a:rPr lang="fi-FI" sz="14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Kuka on työpaikkanne päihdeyhdyshenkilö ja mitä hän tekee?</a:t>
                      </a:r>
                      <a:endParaRPr lang="fi-FI" sz="1400" b="0" noProof="1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Työsuojelu-</a:t>
                      </a:r>
                    </a:p>
                    <a:p>
                      <a:r>
                        <a:rPr lang="fi-FI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toimikunta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2320612"/>
                  </a:ext>
                </a:extLst>
              </a:tr>
              <a:tr h="1869896">
                <a:tc>
                  <a:txBody>
                    <a:bodyPr/>
                    <a:lstStyle/>
                    <a:p>
                      <a:r>
                        <a:rPr lang="fi-FI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Tiistai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b="1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Tiimitehtävä</a:t>
                      </a:r>
                      <a:r>
                        <a:rPr lang="fi-FI" sz="14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:</a:t>
                      </a:r>
                    </a:p>
                    <a:p>
                      <a:r>
                        <a:rPr lang="fi-FI" sz="14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Tuumaustuokio: Mitä ajatuksia päihdeohjelman läpikäyminen herätti? Millaista koulutusta ja viestintää tarvitsette päihteistä ja päihteettömyydestä?</a:t>
                      </a:r>
                    </a:p>
                    <a:p>
                      <a:endParaRPr lang="fi-FI" sz="14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  <a:p>
                      <a:r>
                        <a:rPr lang="fi-FI" sz="1400" noProof="1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Hyödyntäkää halutessanne verkkosivuja:</a:t>
                      </a:r>
                    </a:p>
                    <a:p>
                      <a:r>
                        <a:rPr lang="fi-FI" sz="1400" noProof="1">
                          <a:latin typeface="Source Sans Pro" panose="020B0503030403020204" pitchFamily="34" charset="0"/>
                          <a:ea typeface="Source Sans Pro" panose="020B0503030403020204" pitchFamily="34" charset="0"/>
                          <a:hlinkClick r:id="rId3"/>
                        </a:rPr>
                        <a:t>Päihteet ja niiden vaikutukset työelämässä (ttk.fi)</a:t>
                      </a:r>
                      <a:endParaRPr lang="fi-FI" sz="1400" noProof="1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  <a:p>
                      <a:r>
                        <a:rPr lang="fi-FI" sz="1400" noProof="1">
                          <a:latin typeface="Source Sans Pro" panose="020B0503030403020204" pitchFamily="34" charset="0"/>
                          <a:ea typeface="Source Sans Pro" panose="020B0503030403020204" pitchFamily="34" charset="0"/>
                          <a:hlinkClick r:id="rId4"/>
                        </a:rPr>
                        <a:t>Ehkäisevä päihdetyö - EHYT ry</a:t>
                      </a:r>
                      <a:endParaRPr lang="fi-FI" sz="1400" noProof="1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  <a:p>
                      <a:r>
                        <a:rPr lang="fi-FI" sz="1400" noProof="1">
                          <a:latin typeface="Source Sans Pro" panose="020B0503030403020204" pitchFamily="34" charset="0"/>
                          <a:ea typeface="Source Sans Pro" panose="020B0503030403020204" pitchFamily="34" charset="0"/>
                          <a:hlinkClick r:id="rId5"/>
                        </a:rPr>
                        <a:t>A-klinikkasäätiö</a:t>
                      </a:r>
                      <a:endParaRPr lang="fi-FI" sz="1400" noProof="1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>
                          <a:solidFill>
                            <a:schemeClr val="tx1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Esihenkilö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9180781"/>
                  </a:ext>
                </a:extLst>
              </a:tr>
              <a:tr h="602568">
                <a:tc>
                  <a:txBody>
                    <a:bodyPr/>
                    <a:lstStyle/>
                    <a:p>
                      <a:r>
                        <a:rPr lang="fi-FI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Keskiviikko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b="1" noProof="1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Aamukahvit:</a:t>
                      </a:r>
                    </a:p>
                    <a:p>
                      <a:r>
                        <a:rPr lang="fi-FI" sz="1400" b="0" noProof="1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Työterveyshuollon tuki päihteisiin liittyen.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>
                          <a:solidFill>
                            <a:schemeClr val="tx1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Työsuojelu-</a:t>
                      </a:r>
                    </a:p>
                    <a:p>
                      <a:r>
                        <a:rPr lang="fi-FI" dirty="0">
                          <a:solidFill>
                            <a:schemeClr val="tx1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toimikunta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2853532"/>
                  </a:ext>
                </a:extLst>
              </a:tr>
              <a:tr h="784420">
                <a:tc>
                  <a:txBody>
                    <a:bodyPr/>
                    <a:lstStyle/>
                    <a:p>
                      <a:r>
                        <a:rPr lang="fi-FI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Torstai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b="1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Huomio hyvinvointiin:</a:t>
                      </a:r>
                    </a:p>
                    <a:p>
                      <a:r>
                        <a:rPr lang="fi-FI" sz="1400" b="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Järjestäkää taukojumppatuokio osana työpäivää. Voitte hyödyntää Työturvallisuuskeskuksen aineistoja.</a:t>
                      </a:r>
                      <a:endParaRPr lang="fi-FI" sz="1400" b="0" dirty="0">
                        <a:latin typeface="Source Sans Pro" panose="020B0503030403020204" pitchFamily="34" charset="0"/>
                        <a:ea typeface="Source Sans Pro" panose="020B0503030403020204" pitchFamily="34" charset="0"/>
                        <a:hlinkClick r:id="rId6"/>
                      </a:endParaRPr>
                    </a:p>
                    <a:p>
                      <a:r>
                        <a:rPr lang="fi-FI" sz="1400" b="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  <a:hlinkClick r:id="rId6"/>
                        </a:rPr>
                        <a:t>Minuuttijumpat</a:t>
                      </a:r>
                      <a:r>
                        <a:rPr lang="fi-FI" sz="1400" b="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 + T</a:t>
                      </a:r>
                      <a:r>
                        <a:rPr lang="fi-FI" sz="1400" b="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  <a:hlinkClick r:id="rId7"/>
                        </a:rPr>
                        <a:t>aukojumpat</a:t>
                      </a:r>
                      <a:endParaRPr lang="fi-FI" sz="1400" b="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Tiimit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6772710"/>
                  </a:ext>
                </a:extLst>
              </a:tr>
              <a:tr h="578411">
                <a:tc>
                  <a:txBody>
                    <a:bodyPr/>
                    <a:lstStyle/>
                    <a:p>
                      <a:r>
                        <a:rPr lang="fi-FI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Perjantai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b="1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Viikon yhteenveto ja viestintä:</a:t>
                      </a:r>
                    </a:p>
                    <a:p>
                      <a:r>
                        <a:rPr lang="fi-FI" sz="14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Viikon anti ja nostot koko henkilöstölle. Jakakaa halutessanne somessa viikon tunnelmia (#työsuojeluviikko).</a:t>
                      </a:r>
                    </a:p>
                    <a:p>
                      <a:r>
                        <a:rPr lang="fi-FI" sz="14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Keskustelkaa viikon kokemuksista ja asettakaa tavoitteita tulevaisuuteen: Miten aiotte kehittää työsuojelutoimintaanne?</a:t>
                      </a:r>
                    </a:p>
                    <a:p>
                      <a:endParaRPr lang="fi-FI" sz="1400" b="1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Jory</a:t>
                      </a:r>
                      <a:endParaRPr lang="fi-FI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11406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2655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C29A4C-A263-74F6-AE9E-CB8B309ACC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8D81BE5-024A-B9B1-6980-BA7C3F56DD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94683"/>
            <a:ext cx="9144000" cy="1468634"/>
          </a:xfrm>
        </p:spPr>
        <p:txBody>
          <a:bodyPr>
            <a:normAutofit/>
          </a:bodyPr>
          <a:lstStyle/>
          <a:p>
            <a:r>
              <a:rPr lang="fi-FI" dirty="0">
                <a:latin typeface="Source Sans Pro" panose="020B0503030403020204" pitchFamily="34" charset="0"/>
                <a:ea typeface="Source Sans Pro" panose="020B0503030403020204" pitchFamily="34" charset="0"/>
                <a:cs typeface="Arial"/>
              </a:rPr>
              <a:t>Lisätietoa:</a:t>
            </a:r>
            <a:br>
              <a:rPr lang="fi-FI" dirty="0">
                <a:latin typeface="Source Sans Pro" panose="020B0503030403020204" pitchFamily="34" charset="0"/>
                <a:ea typeface="Source Sans Pro" panose="020B0503030403020204" pitchFamily="34" charset="0"/>
                <a:cs typeface="Arial"/>
              </a:rPr>
            </a:br>
            <a:r>
              <a:rPr lang="fi-FI" dirty="0">
                <a:latin typeface="Source Sans Pro" panose="020B0503030403020204" pitchFamily="34" charset="0"/>
                <a:ea typeface="Source Sans Pro" panose="020B0503030403020204" pitchFamily="34" charset="0"/>
                <a:cs typeface="Arial"/>
                <a:hlinkClick r:id="rId2"/>
              </a:rPr>
              <a:t>tyosuojeluviikko.fi</a:t>
            </a:r>
            <a:endParaRPr lang="fi-FI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986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TK työsuojeluviikko 1">
      <a:dk1>
        <a:srgbClr val="276D6D"/>
      </a:dk1>
      <a:lt1>
        <a:srgbClr val="FFFFFF"/>
      </a:lt1>
      <a:dk2>
        <a:srgbClr val="373545"/>
      </a:dk2>
      <a:lt2>
        <a:srgbClr val="E3EDE7"/>
      </a:lt2>
      <a:accent1>
        <a:srgbClr val="276D6D"/>
      </a:accent1>
      <a:accent2>
        <a:srgbClr val="74B5B8"/>
      </a:accent2>
      <a:accent3>
        <a:srgbClr val="75BDA7"/>
      </a:accent3>
      <a:accent4>
        <a:srgbClr val="7A8C8E"/>
      </a:accent4>
      <a:accent5>
        <a:srgbClr val="84ACB6"/>
      </a:accent5>
      <a:accent6>
        <a:srgbClr val="37618D"/>
      </a:accent6>
      <a:hlink>
        <a:srgbClr val="1A6DA0"/>
      </a:hlink>
      <a:folHlink>
        <a:srgbClr val="46047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eeb0dda-10b0-45fc-b80b-23167ec9a919">
      <UserInfo>
        <DisplayName>Kaija Ojanperä</DisplayName>
        <AccountId>14</AccountId>
        <AccountType/>
      </UserInfo>
      <UserInfo>
        <DisplayName>Jarna Savolainen</DisplayName>
        <AccountId>9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4AA3EB5327576A4F921C2DD0458464E3" ma:contentTypeVersion="6" ma:contentTypeDescription="Luo uusi asiakirja." ma:contentTypeScope="" ma:versionID="af9dd4b00acc2fc2eb475053cd9b6d3e">
  <xsd:schema xmlns:xsd="http://www.w3.org/2001/XMLSchema" xmlns:xs="http://www.w3.org/2001/XMLSchema" xmlns:p="http://schemas.microsoft.com/office/2006/metadata/properties" xmlns:ns2="5772210d-3b59-4f34-a7a1-a1b47974d45d" xmlns:ns3="2eeb0dda-10b0-45fc-b80b-23167ec9a919" targetNamespace="http://schemas.microsoft.com/office/2006/metadata/properties" ma:root="true" ma:fieldsID="73fd3b09ae267a3995b0270fe5202134" ns2:_="" ns3:_="">
    <xsd:import namespace="5772210d-3b59-4f34-a7a1-a1b47974d45d"/>
    <xsd:import namespace="2eeb0dda-10b0-45fc-b80b-23167ec9a91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72210d-3b59-4f34-a7a1-a1b47974d4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eb0dda-10b0-45fc-b80b-23167ec9a91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806AB5E-6558-4DDD-8CD6-2B316661DE00}">
  <ds:schemaRefs>
    <ds:schemaRef ds:uri="http://schemas.microsoft.com/office/2006/metadata/properties"/>
    <ds:schemaRef ds:uri="http://schemas.openxmlformats.org/package/2006/metadata/core-properties"/>
    <ds:schemaRef ds:uri="http://purl.org/dc/dcmitype/"/>
    <ds:schemaRef ds:uri="2eeb0dda-10b0-45fc-b80b-23167ec9a919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5772210d-3b59-4f34-a7a1-a1b47974d45d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F353877A-37D5-478D-AE58-A2FC82227F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72210d-3b59-4f34-a7a1-a1b47974d45d"/>
    <ds:schemaRef ds:uri="2eeb0dda-10b0-45fc-b80b-23167ec9a91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6263250-BC95-405E-A476-DBB673A5A2F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Esitysmallipohja-SUOMI-Työturvallisuuskeskus</Template>
  <TotalTime>117</TotalTime>
  <Words>185</Words>
  <Application>Microsoft Office PowerPoint</Application>
  <PresentationFormat>Laajakuva</PresentationFormat>
  <Paragraphs>42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Source Sans Pro</vt:lpstr>
      <vt:lpstr>Calibri</vt:lpstr>
      <vt:lpstr>Arial</vt:lpstr>
      <vt:lpstr>Office Theme</vt:lpstr>
      <vt:lpstr>Työsuojeluviikko  2024  Vaikuttava tapa tehdä hyvä työviikko </vt:lpstr>
      <vt:lpstr>Päihdehaittojen hallinta -työsuojeluviikon  ohjelma</vt:lpstr>
      <vt:lpstr>PowerPoint-esitys</vt:lpstr>
      <vt:lpstr>Lisätietoa: tyosuojeluviikko.fi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Työsuojelun toimintaviikko: tukea alan työpaikoille</dc:title>
  <dc:creator>Jarna Savolainen</dc:creator>
  <cp:lastModifiedBy>Sara Pukarinen</cp:lastModifiedBy>
  <cp:revision>92</cp:revision>
  <dcterms:created xsi:type="dcterms:W3CDTF">2022-10-10T10:37:59Z</dcterms:created>
  <dcterms:modified xsi:type="dcterms:W3CDTF">2024-02-26T06:14:41Z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0x0101004AA3EB5327576A4F921C2DD0458464E3</vt:lpwstr>
  </property>
</Properties>
</file>