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9"/>
  </p:notesMasterIdLst>
  <p:sldIdLst>
    <p:sldId id="717" r:id="rId5"/>
    <p:sldId id="725" r:id="rId6"/>
    <p:sldId id="728" r:id="rId7"/>
    <p:sldId id="729" r:id="rId8"/>
  </p:sldIdLst>
  <p:sldSz cx="12192000" cy="6858000"/>
  <p:notesSz cx="6858000" cy="9144000"/>
  <p:embeddedFontLst>
    <p:embeddedFont>
      <p:font typeface="Source Sans Pro" panose="020B0503030403020204" pitchFamily="34" charset="0"/>
      <p:regular r:id="rId10"/>
      <p:bold r:id="rId11"/>
      <p:italic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E"/>
    <a:srgbClr val="F18121"/>
    <a:srgbClr val="F9A72C"/>
    <a:srgbClr val="595959"/>
    <a:srgbClr val="E7E6E6"/>
    <a:srgbClr val="B6D1D5"/>
    <a:srgbClr val="63AAB0"/>
    <a:srgbClr val="FCD116"/>
    <a:srgbClr val="79B451"/>
    <a:srgbClr val="A8C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9BE62-F01B-474E-8372-4DD15EA9907A}" v="4" dt="2024-02-26T06:12:23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Pukarinen" userId="cea77aa0-8843-4a84-9369-8052717b1f78" providerId="ADAL" clId="{F139BE62-F01B-474E-8372-4DD15EA9907A}"/>
    <pc:docChg chg="custSel addSld delSld modSld sldOrd delMainMaster">
      <pc:chgData name="Sara Pukarinen" userId="cea77aa0-8843-4a84-9369-8052717b1f78" providerId="ADAL" clId="{F139BE62-F01B-474E-8372-4DD15EA9907A}" dt="2024-02-26T06:12:46.233" v="107" actId="14734"/>
      <pc:docMkLst>
        <pc:docMk/>
      </pc:docMkLst>
      <pc:sldChg chg="del">
        <pc:chgData name="Sara Pukarinen" userId="cea77aa0-8843-4a84-9369-8052717b1f78" providerId="ADAL" clId="{F139BE62-F01B-474E-8372-4DD15EA9907A}" dt="2024-02-21T08:16:23.579" v="8" actId="47"/>
        <pc:sldMkLst>
          <pc:docMk/>
          <pc:sldMk cId="2828322430" sldId="257"/>
        </pc:sldMkLst>
      </pc:sldChg>
      <pc:sldChg chg="del">
        <pc:chgData name="Sara Pukarinen" userId="cea77aa0-8843-4a84-9369-8052717b1f78" providerId="ADAL" clId="{F139BE62-F01B-474E-8372-4DD15EA9907A}" dt="2024-02-21T08:16:29.762" v="11" actId="47"/>
        <pc:sldMkLst>
          <pc:docMk/>
          <pc:sldMk cId="1205834343" sldId="259"/>
        </pc:sldMkLst>
      </pc:sldChg>
      <pc:sldChg chg="del">
        <pc:chgData name="Sara Pukarinen" userId="cea77aa0-8843-4a84-9369-8052717b1f78" providerId="ADAL" clId="{F139BE62-F01B-474E-8372-4DD15EA9907A}" dt="2024-02-21T08:16:31.134" v="14" actId="47"/>
        <pc:sldMkLst>
          <pc:docMk/>
          <pc:sldMk cId="1532476196" sldId="268"/>
        </pc:sldMkLst>
      </pc:sldChg>
      <pc:sldChg chg="del">
        <pc:chgData name="Sara Pukarinen" userId="cea77aa0-8843-4a84-9369-8052717b1f78" providerId="ADAL" clId="{F139BE62-F01B-474E-8372-4DD15EA9907A}" dt="2024-02-21T08:16:32.212" v="16" actId="47"/>
        <pc:sldMkLst>
          <pc:docMk/>
          <pc:sldMk cId="597776105" sldId="270"/>
        </pc:sldMkLst>
      </pc:sldChg>
      <pc:sldChg chg="addSp modSp">
        <pc:chgData name="Sara Pukarinen" userId="cea77aa0-8843-4a84-9369-8052717b1f78" providerId="ADAL" clId="{F139BE62-F01B-474E-8372-4DD15EA9907A}" dt="2024-02-21T08:17:38.378" v="18" actId="767"/>
        <pc:sldMkLst>
          <pc:docMk/>
          <pc:sldMk cId="473963917" sldId="717"/>
        </pc:sldMkLst>
        <pc:spChg chg="add mod">
          <ac:chgData name="Sara Pukarinen" userId="cea77aa0-8843-4a84-9369-8052717b1f78" providerId="ADAL" clId="{F139BE62-F01B-474E-8372-4DD15EA9907A}" dt="2024-02-21T08:17:38.378" v="18" actId="767"/>
          <ac:spMkLst>
            <pc:docMk/>
            <pc:sldMk cId="473963917" sldId="717"/>
            <ac:spMk id="2" creationId="{213D1621-948F-CF7E-CA87-8E2B21841570}"/>
          </ac:spMkLst>
        </pc:spChg>
      </pc:sldChg>
      <pc:sldChg chg="del">
        <pc:chgData name="Sara Pukarinen" userId="cea77aa0-8843-4a84-9369-8052717b1f78" providerId="ADAL" clId="{F139BE62-F01B-474E-8372-4DD15EA9907A}" dt="2024-02-21T08:16:31.581" v="15" actId="47"/>
        <pc:sldMkLst>
          <pc:docMk/>
          <pc:sldMk cId="347463892" sldId="719"/>
        </pc:sldMkLst>
      </pc:sldChg>
      <pc:sldChg chg="modSp del mod">
        <pc:chgData name="Sara Pukarinen" userId="cea77aa0-8843-4a84-9369-8052717b1f78" providerId="ADAL" clId="{F139BE62-F01B-474E-8372-4DD15EA9907A}" dt="2024-02-21T08:16:20.045" v="6" actId="47"/>
        <pc:sldMkLst>
          <pc:docMk/>
          <pc:sldMk cId="3241690190" sldId="720"/>
        </pc:sldMkLst>
        <pc:spChg chg="mod">
          <ac:chgData name="Sara Pukarinen" userId="cea77aa0-8843-4a84-9369-8052717b1f78" providerId="ADAL" clId="{F139BE62-F01B-474E-8372-4DD15EA9907A}" dt="2024-02-19T09:08:05.793" v="3" actId="2711"/>
          <ac:spMkLst>
            <pc:docMk/>
            <pc:sldMk cId="3241690190" sldId="720"/>
            <ac:spMk id="2" creationId="{CDEAA36B-1B58-8B78-EF55-B5926841AE96}"/>
          </ac:spMkLst>
        </pc:spChg>
        <pc:spChg chg="mod">
          <ac:chgData name="Sara Pukarinen" userId="cea77aa0-8843-4a84-9369-8052717b1f78" providerId="ADAL" clId="{F139BE62-F01B-474E-8372-4DD15EA9907A}" dt="2024-02-19T09:08:08.362" v="5" actId="20577"/>
          <ac:spMkLst>
            <pc:docMk/>
            <pc:sldMk cId="3241690190" sldId="720"/>
            <ac:spMk id="3" creationId="{8F78B985-2090-49B2-352B-5E7E9C9B5FFE}"/>
          </ac:spMkLst>
        </pc:spChg>
        <pc:spChg chg="mod">
          <ac:chgData name="Sara Pukarinen" userId="cea77aa0-8843-4a84-9369-8052717b1f78" providerId="ADAL" clId="{F139BE62-F01B-474E-8372-4DD15EA9907A}" dt="2024-02-19T09:08:05.793" v="3" actId="2711"/>
          <ac:spMkLst>
            <pc:docMk/>
            <pc:sldMk cId="3241690190" sldId="720"/>
            <ac:spMk id="4" creationId="{09428E3E-2F5B-E868-3B64-541942D65DD5}"/>
          </ac:spMkLst>
        </pc:spChg>
      </pc:sldChg>
      <pc:sldChg chg="del">
        <pc:chgData name="Sara Pukarinen" userId="cea77aa0-8843-4a84-9369-8052717b1f78" providerId="ADAL" clId="{F139BE62-F01B-474E-8372-4DD15EA9907A}" dt="2024-02-21T08:16:27.763" v="9" actId="47"/>
        <pc:sldMkLst>
          <pc:docMk/>
          <pc:sldMk cId="2666264552" sldId="721"/>
        </pc:sldMkLst>
      </pc:sldChg>
      <pc:sldChg chg="del">
        <pc:chgData name="Sara Pukarinen" userId="cea77aa0-8843-4a84-9369-8052717b1f78" providerId="ADAL" clId="{F139BE62-F01B-474E-8372-4DD15EA9907A}" dt="2024-02-21T08:16:29.253" v="10" actId="47"/>
        <pc:sldMkLst>
          <pc:docMk/>
          <pc:sldMk cId="2747249475" sldId="723"/>
        </pc:sldMkLst>
      </pc:sldChg>
      <pc:sldChg chg="del">
        <pc:chgData name="Sara Pukarinen" userId="cea77aa0-8843-4a84-9369-8052717b1f78" providerId="ADAL" clId="{F139BE62-F01B-474E-8372-4DD15EA9907A}" dt="2024-02-21T08:16:21.674" v="7" actId="47"/>
        <pc:sldMkLst>
          <pc:docMk/>
          <pc:sldMk cId="100497069" sldId="724"/>
        </pc:sldMkLst>
      </pc:sldChg>
      <pc:sldChg chg="modSp mod">
        <pc:chgData name="Sara Pukarinen" userId="cea77aa0-8843-4a84-9369-8052717b1f78" providerId="ADAL" clId="{F139BE62-F01B-474E-8372-4DD15EA9907A}" dt="2024-02-19T09:07:46.574" v="0" actId="2711"/>
        <pc:sldMkLst>
          <pc:docMk/>
          <pc:sldMk cId="1228118352" sldId="725"/>
        </pc:sldMkLst>
        <pc:spChg chg="mod">
          <ac:chgData name="Sara Pukarinen" userId="cea77aa0-8843-4a84-9369-8052717b1f78" providerId="ADAL" clId="{F139BE62-F01B-474E-8372-4DD15EA9907A}" dt="2024-02-19T09:07:46.574" v="0" actId="2711"/>
          <ac:spMkLst>
            <pc:docMk/>
            <pc:sldMk cId="1228118352" sldId="725"/>
            <ac:spMk id="2" creationId="{03E00269-DAA2-4C2B-6E10-7F555D35C24E}"/>
          </ac:spMkLst>
        </pc:spChg>
      </pc:sldChg>
      <pc:sldChg chg="del">
        <pc:chgData name="Sara Pukarinen" userId="cea77aa0-8843-4a84-9369-8052717b1f78" providerId="ADAL" clId="{F139BE62-F01B-474E-8372-4DD15EA9907A}" dt="2024-02-21T08:16:30.864" v="13" actId="47"/>
        <pc:sldMkLst>
          <pc:docMk/>
          <pc:sldMk cId="3898323198" sldId="726"/>
        </pc:sldMkLst>
      </pc:sldChg>
      <pc:sldChg chg="del">
        <pc:chgData name="Sara Pukarinen" userId="cea77aa0-8843-4a84-9369-8052717b1f78" providerId="ADAL" clId="{F139BE62-F01B-474E-8372-4DD15EA9907A}" dt="2024-02-21T08:16:30.588" v="12" actId="47"/>
        <pc:sldMkLst>
          <pc:docMk/>
          <pc:sldMk cId="4041235694" sldId="727"/>
        </pc:sldMkLst>
      </pc:sldChg>
      <pc:sldChg chg="modSp mod">
        <pc:chgData name="Sara Pukarinen" userId="cea77aa0-8843-4a84-9369-8052717b1f78" providerId="ADAL" clId="{F139BE62-F01B-474E-8372-4DD15EA9907A}" dt="2024-02-26T06:12:46.233" v="107" actId="14734"/>
        <pc:sldMkLst>
          <pc:docMk/>
          <pc:sldMk cId="1202655123" sldId="728"/>
        </pc:sldMkLst>
        <pc:graphicFrameChg chg="mod modGraphic">
          <ac:chgData name="Sara Pukarinen" userId="cea77aa0-8843-4a84-9369-8052717b1f78" providerId="ADAL" clId="{F139BE62-F01B-474E-8372-4DD15EA9907A}" dt="2024-02-26T06:12:46.233" v="107" actId="14734"/>
          <ac:graphicFrameMkLst>
            <pc:docMk/>
            <pc:sldMk cId="1202655123" sldId="728"/>
            <ac:graphicFrameMk id="8" creationId="{53864000-E067-CF45-AA67-94DFE962DA13}"/>
          </ac:graphicFrameMkLst>
        </pc:graphicFrameChg>
      </pc:sldChg>
      <pc:sldChg chg="modSp add mod ord">
        <pc:chgData name="Sara Pukarinen" userId="cea77aa0-8843-4a84-9369-8052717b1f78" providerId="ADAL" clId="{F139BE62-F01B-474E-8372-4DD15EA9907A}" dt="2024-02-21T08:18:34.627" v="93" actId="1076"/>
        <pc:sldMkLst>
          <pc:docMk/>
          <pc:sldMk cId="4098986520" sldId="729"/>
        </pc:sldMkLst>
        <pc:spChg chg="mod">
          <ac:chgData name="Sara Pukarinen" userId="cea77aa0-8843-4a84-9369-8052717b1f78" providerId="ADAL" clId="{F139BE62-F01B-474E-8372-4DD15EA9907A}" dt="2024-02-21T08:18:34.627" v="93" actId="1076"/>
          <ac:spMkLst>
            <pc:docMk/>
            <pc:sldMk cId="4098986520" sldId="729"/>
            <ac:spMk id="2" creationId="{48D81BE5-024A-B9B1-6980-BA7C3F56DD03}"/>
          </ac:spMkLst>
        </pc:spChg>
      </pc:sldChg>
      <pc:sldMasterChg chg="del delSldLayout">
        <pc:chgData name="Sara Pukarinen" userId="cea77aa0-8843-4a84-9369-8052717b1f78" providerId="ADAL" clId="{F139BE62-F01B-474E-8372-4DD15EA9907A}" dt="2024-02-21T08:16:32.212" v="16" actId="47"/>
        <pc:sldMasterMkLst>
          <pc:docMk/>
          <pc:sldMasterMk cId="2827360229" sldId="2147483648"/>
        </pc:sldMasterMkLst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62980491" sldId="214748364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4192598990" sldId="214748365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814708737" sldId="214748365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587775386" sldId="214748365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4023937496" sldId="214748365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596670216" sldId="214748366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869630938" sldId="214748366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025533349" sldId="214748366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18634241" sldId="214748366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016365346" sldId="214748366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840045107" sldId="214748366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58392705" sldId="214748366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408499608" sldId="214748366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813270385" sldId="214748366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51872699" sldId="214748367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328549495" sldId="214748367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135310135" sldId="214748367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949775843" sldId="214748367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4001052955" sldId="214748367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089568109" sldId="214748369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055242218" sldId="214748370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598467186" sldId="214748370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881661957" sldId="214748370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65440968" sldId="214748370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062523830" sldId="214748371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86002440" sldId="214748371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457405039" sldId="214748371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129020777" sldId="214748371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80296424" sldId="214748372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525830726" sldId="214748372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74449239" sldId="214748372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636983269" sldId="214748372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19753767" sldId="214748372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768683897" sldId="214748372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27937020" sldId="214748373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25619789" sldId="214748373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378741229" sldId="214748373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68372492" sldId="214748373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4072764574" sldId="214748373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426933180" sldId="214748373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7325358" sldId="214748373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502175967" sldId="214748373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169101949" sldId="214748373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668351473" sldId="214748374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664026256" sldId="214748374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02708713" sldId="214748374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778333263" sldId="214748374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795737836" sldId="214748374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36255325" sldId="214748374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06206681" sldId="214748374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49675485" sldId="214748374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61924821" sldId="214748374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702292738" sldId="214748374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60270913" sldId="214748375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677340695" sldId="214748375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994108823" sldId="214748375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998209316" sldId="214748375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03349008" sldId="214748375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83142312" sldId="214748375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300710426" sldId="214748375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059004398" sldId="214748376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381654268" sldId="214748376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4245021928" sldId="214748376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575850882" sldId="214748376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238695627" sldId="214748376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50709090" sldId="214748376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9686110" sldId="214748376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812689449" sldId="214748376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980725100" sldId="214748376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669923639" sldId="214748376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476300682" sldId="214748377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565009653" sldId="214748377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307121120" sldId="214748377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759189467" sldId="214748377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845634932" sldId="214748377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6973585" sldId="214748377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245045638" sldId="214748377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633366561" sldId="214748377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542970775" sldId="214748377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030759944" sldId="214748378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639032305" sldId="214748378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010263919" sldId="2147483782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861395709" sldId="2147483783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698844241" sldId="2147483784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716883033" sldId="2147483785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824831655" sldId="2147483786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862996509" sldId="2147483787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1377053032" sldId="2147483788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663880305" sldId="2147483789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2127709202" sldId="2147483790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130289306" sldId="2147483791"/>
          </pc:sldLayoutMkLst>
        </pc:sldLayoutChg>
        <pc:sldLayoutChg chg="del">
          <pc:chgData name="Sara Pukarinen" userId="cea77aa0-8843-4a84-9369-8052717b1f78" providerId="ADAL" clId="{F139BE62-F01B-474E-8372-4DD15EA9907A}" dt="2024-02-21T08:16:32.212" v="16" actId="47"/>
          <pc:sldLayoutMkLst>
            <pc:docMk/>
            <pc:sldMasterMk cId="2827360229" sldId="2147483648"/>
            <pc:sldLayoutMk cId="3490348727" sldId="214748379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26.2.2024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26.2.2024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26.2.2024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7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26.2.2024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79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26.2.2024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26.2.2024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tk.fi/julkaisu/minuuttijumpat/" TargetMode="External"/><Relationship Id="rId3" Type="http://schemas.openxmlformats.org/officeDocument/2006/relationships/hyperlink" Target="https://www.youtube.com/watch?v=Z1Pq3aKZHHE" TargetMode="External"/><Relationship Id="rId7" Type="http://schemas.openxmlformats.org/officeDocument/2006/relationships/hyperlink" Target="https://ttk.fi/wp-content/uploads/2023/11/TTK_Leaflet_minijuliste_A4_pysty-2_02.pdf" TargetMode="External"/><Relationship Id="rId2" Type="http://schemas.openxmlformats.org/officeDocument/2006/relationships/hyperlink" Target="https://mielenturvaa.fi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wp-content/uploads/2023/11/TTK_Leaflet_minijuliste_A4_pysty-2_01.pdf" TargetMode="External"/><Relationship Id="rId5" Type="http://schemas.openxmlformats.org/officeDocument/2006/relationships/hyperlink" Target="https://ttk.fi/julkaisu/kohti-hyvinvoivaa-tyoyhteisoa-ennakoivat-toimet-mielen-tueksi/" TargetMode="External"/><Relationship Id="rId4" Type="http://schemas.openxmlformats.org/officeDocument/2006/relationships/hyperlink" Target="https://www.youtube.com/watch?v=vss6_xVVQyk" TargetMode="External"/><Relationship Id="rId9" Type="http://schemas.openxmlformats.org/officeDocument/2006/relationships/hyperlink" Target="https://ttk.fi/julkaisu/taukojumppa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tyosuojeluviikk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B2BB298F-04F7-4B68-9DD6-D60EE80E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063"/>
            <a:ext cx="9144000" cy="4148522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/>
                <a:ea typeface="Source Sans Pro"/>
              </a:rPr>
              <a:t>Työsuojeluviikko </a:t>
            </a:r>
            <a:br>
              <a:rPr lang="fi-FI" dirty="0">
                <a:latin typeface="Source Sans Pro"/>
                <a:ea typeface="Source Sans Pro"/>
              </a:rPr>
            </a:br>
            <a:r>
              <a:rPr lang="fi-FI" dirty="0">
                <a:latin typeface="Source Sans Pro"/>
                <a:ea typeface="Source Sans Pro"/>
              </a:rPr>
              <a:t>2024</a:t>
            </a:r>
            <a:br>
              <a:rPr lang="fi-FI" dirty="0">
                <a:latin typeface="Source Sans Pro"/>
                <a:ea typeface="Source Sans Pro"/>
              </a:rPr>
            </a:br>
            <a:br>
              <a:rPr lang="fi-FI" dirty="0">
                <a:latin typeface="Source Sans Pro"/>
                <a:ea typeface="Source Sans Pro"/>
              </a:rPr>
            </a:br>
            <a:r>
              <a:rPr lang="fi-FI" sz="4000" dirty="0">
                <a:latin typeface="Source Sans Pro"/>
                <a:ea typeface="Source Sans Pro"/>
              </a:rPr>
              <a:t>Vaikuttava tapa tehdä hyvä työviikko</a:t>
            </a:r>
          </a:p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739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00269-DAA2-4C2B-6E10-7F555D35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Kohti hyvinvoivaa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työyhteisöä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-työsuojeluviikon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ohjelma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F056E-BC16-94CC-80F6-8C32351F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446896-7E29-AE89-E3A0-379BBFA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Työsuojeluviikko.fi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490624-D5D2-B17C-224A-71FABB64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475230"/>
            <a:ext cx="9888188" cy="518453"/>
          </a:xfrm>
        </p:spPr>
        <p:txBody>
          <a:bodyPr>
            <a:normAutofit fontScale="90000"/>
          </a:bodyPr>
          <a:lstStyle/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F59B89-07CA-71B4-191A-30E30556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CFA5035-339A-8EE3-3897-B2E5A4473A46}"/>
              </a:ext>
            </a:extLst>
          </p:cNvPr>
          <p:cNvSpPr txBox="1">
            <a:spLocks/>
          </p:cNvSpPr>
          <p:nvPr/>
        </p:nvSpPr>
        <p:spPr>
          <a:xfrm>
            <a:off x="1151904" y="862483"/>
            <a:ext cx="9888188" cy="51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864000-E067-CF45-AA67-94DFE962D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43992"/>
              </p:ext>
            </p:extLst>
          </p:nvPr>
        </p:nvGraphicFramePr>
        <p:xfrm>
          <a:off x="0" y="0"/>
          <a:ext cx="12192000" cy="6934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1331852307"/>
                    </a:ext>
                  </a:extLst>
                </a:gridCol>
                <a:gridCol w="8540469">
                  <a:extLst>
                    <a:ext uri="{9D8B030D-6E8A-4147-A177-3AD203B41FA5}">
                      <a16:colId xmlns:a16="http://schemas.microsoft.com/office/drawing/2014/main" val="2733845132"/>
                    </a:ext>
                  </a:extLst>
                </a:gridCol>
                <a:gridCol w="2034336">
                  <a:extLst>
                    <a:ext uri="{9D8B030D-6E8A-4147-A177-3AD203B41FA5}">
                      <a16:colId xmlns:a16="http://schemas.microsoft.com/office/drawing/2014/main" val="1824266503"/>
                    </a:ext>
                  </a:extLst>
                </a:gridCol>
              </a:tblGrid>
              <a:tr h="596702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Meidän työpaikan työsuojeluviikon ohjelma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6645"/>
                  </a:ext>
                </a:extLst>
              </a:tr>
              <a:tr h="1232098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Maanantai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starttitilaisuus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esittely + osallistujien motivointi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Katsokaa 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2"/>
                        </a:rPr>
                        <a:t>Mielenturvaa -video ”Eihän työpaikallasi jää mielenterveys näkymättömäksi?”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Tutustukaa </a:t>
                      </a:r>
                      <a:r>
                        <a:rPr lang="fi-FI" sz="1400" dirty="0" err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/>
                        </a:rPr>
                        <a:t>Kevan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/>
                        </a:rPr>
                        <a:t> johtajaylilääkäri Tuula Metsän videoon, jolla Metsä kertoo mielen tukemisen tärkeydestä</a:t>
                      </a:r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320612"/>
                  </a:ext>
                </a:extLst>
              </a:tr>
              <a:tr h="117133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Tiimitehtävä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 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Tutustukaa 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2"/>
                        </a:rPr>
                        <a:t>Mielen turvaa -sivustoon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ja/tai oman työpaikan varhaisen tuen malliin.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Tutustukaa myös artisti </a:t>
                      </a:r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4"/>
                        </a:rPr>
                        <a:t>Seksikäs-Suklaan videoon Ku ei vaan jaksa</a:t>
                      </a:r>
                      <a:r>
                        <a:rPr lang="fi-FI" sz="140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 Miten hän selviytyi mielenterveyshaasteista? Mitä voimme oppia?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0781"/>
                  </a:ext>
                </a:extLst>
              </a:tr>
              <a:tr h="1700317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Keskiviikko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Aamukahvitilaisuus:</a:t>
                      </a: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 </a:t>
                      </a:r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5"/>
                        </a:rPr>
                        <a:t>Kohti hyvinvoivaa työyhteisöä -sivustoon. </a:t>
                      </a:r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  <a:b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Pohtikaa sen pohjalta, mitä ennakoivia toimia ja työjärjestelyjä voitte tehdä työntekijöiden mielen tukemiseksi. Tukikysymyksiä löydät täältä:</a:t>
                      </a: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6"/>
                        </a:rPr>
                        <a:t>Ennakoi ja havaitse -teemaiset kysymykset pohdinnan tueksi (pdf)</a:t>
                      </a:r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7"/>
                        </a:rPr>
                        <a:t>Työjärjestelyt kuntoon -teemaiset kysymykset pohdinnan tueksi (pdf)</a:t>
                      </a:r>
                      <a:endParaRPr lang="fi-FI" sz="1400" b="0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853532"/>
                  </a:ext>
                </a:extLst>
              </a:tr>
              <a:tr h="1000833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Huomio hyvinvointiin:</a:t>
                      </a: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Järjestäkää taukojumppatuokio osana työpäivää. Voitte hyödyntää Työturvallisuuskeskuksen aineistoja.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hlinkClick r:id="rId8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8"/>
                        </a:rPr>
                        <a:t>Minuuttijumpat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+ 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9"/>
                        </a:rPr>
                        <a:t>aukojumpat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72710"/>
                  </a:ext>
                </a:extLst>
              </a:tr>
              <a:tr h="1232899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Perjantai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yhteenveto ja viestintä: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anti ja nostot koko henkilöstölle. Jakakaa halutessanne somessa viikon tunnelmia (#työsuojeluviikko).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Keskustelkaa viikon kokemuksista ja asettakaa tavoitteita tulevaisuuteen: Miten aiotte kehittää työsuojelutoimintaanne?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Jory</a:t>
                      </a:r>
                      <a:endParaRPr lang="fi-FI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5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29A4C-A263-74F6-AE9E-CB8B309AC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81BE5-024A-B9B1-6980-BA7C3F56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4683"/>
            <a:ext cx="9144000" cy="1468634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Lisätietoa: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  <a:hlinkClick r:id="rId2"/>
              </a:rPr>
              <a:t>tyosuojeluviikko.fi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eb0dda-10b0-45fc-b80b-23167ec9a919">
      <UserInfo>
        <DisplayName>Kaija Ojanperä</DisplayName>
        <AccountId>14</AccountId>
        <AccountType/>
      </UserInfo>
      <UserInfo>
        <DisplayName>Jarna Savolainen</DisplayName>
        <AccountId>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6" ma:contentTypeDescription="Luo uusi asiakirja." ma:contentTypeScope="" ma:versionID="af9dd4b00acc2fc2eb475053cd9b6d3e">
  <xsd:schema xmlns:xsd="http://www.w3.org/2001/XMLSchema" xmlns:xs="http://www.w3.org/2001/XMLSchema" xmlns:p="http://schemas.microsoft.com/office/2006/metadata/properties" xmlns:ns2="5772210d-3b59-4f34-a7a1-a1b47974d45d" xmlns:ns3="2eeb0dda-10b0-45fc-b80b-23167ec9a919" targetNamespace="http://schemas.microsoft.com/office/2006/metadata/properties" ma:root="true" ma:fieldsID="73fd3b09ae267a3995b0270fe5202134" ns2:_="" ns3:_="">
    <xsd:import namespace="5772210d-3b59-4f34-a7a1-a1b47974d45d"/>
    <xsd:import namespace="2eeb0dda-10b0-45fc-b80b-23167ec9a9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b0dda-10b0-45fc-b80b-23167ec9a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6AB5E-6558-4DDD-8CD6-2B316661DE00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2eeb0dda-10b0-45fc-b80b-23167ec9a91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772210d-3b59-4f34-a7a1-a1b47974d45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53877A-37D5-478D-AE58-A2FC82227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2210d-3b59-4f34-a7a1-a1b47974d45d"/>
    <ds:schemaRef ds:uri="2eeb0dda-10b0-45fc-b80b-23167ec9a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Esitysmallipohja-SUOMI-Työturvallisuuskeskus</Template>
  <TotalTime>91</TotalTime>
  <Words>213</Words>
  <Application>Microsoft Office PowerPoint</Application>
  <PresentationFormat>Laajakuva</PresentationFormat>
  <Paragraphs>37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Source Sans Pro</vt:lpstr>
      <vt:lpstr>Calibri</vt:lpstr>
      <vt:lpstr>Arial</vt:lpstr>
      <vt:lpstr>Office Theme</vt:lpstr>
      <vt:lpstr>Työsuojeluviikko  2024  Vaikuttava tapa tehdä hyvä työviikko </vt:lpstr>
      <vt:lpstr>Kohti hyvinvoivaa  työyhteisöä -työsuojeluviikon  ohjelma</vt:lpstr>
      <vt:lpstr>PowerPoint-esitys</vt:lpstr>
      <vt:lpstr>Lisätietoa: tyosuojeluviikko.fi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Työsuojelun toimintaviikko: tukea alan työpaikoille</dc:title>
  <dc:creator>Jarna Savolainen</dc:creator>
  <cp:lastModifiedBy>Sara Pukarinen</cp:lastModifiedBy>
  <cp:revision>92</cp:revision>
  <dcterms:created xsi:type="dcterms:W3CDTF">2022-10-10T10:37:59Z</dcterms:created>
  <dcterms:modified xsi:type="dcterms:W3CDTF">2024-02-26T06:12:48Z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