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8"/>
  </p:notesMasterIdLst>
  <p:sldIdLst>
    <p:sldId id="260" r:id="rId5"/>
    <p:sldId id="278" r:id="rId6"/>
    <p:sldId id="279" r:id="rId7"/>
    <p:sldId id="272" r:id="rId8"/>
    <p:sldId id="277" r:id="rId9"/>
    <p:sldId id="280" r:id="rId10"/>
    <p:sldId id="281" r:id="rId11"/>
    <p:sldId id="282" r:id="rId12"/>
    <p:sldId id="283" r:id="rId13"/>
    <p:sldId id="285" r:id="rId14"/>
    <p:sldId id="286" r:id="rId15"/>
    <p:sldId id="287" r:id="rId16"/>
    <p:sldId id="288" r:id="rId17"/>
    <p:sldId id="289" r:id="rId18"/>
    <p:sldId id="290" r:id="rId19"/>
    <p:sldId id="291" r:id="rId20"/>
    <p:sldId id="292" r:id="rId21"/>
    <p:sldId id="293" r:id="rId22"/>
    <p:sldId id="294" r:id="rId23"/>
    <p:sldId id="295" r:id="rId24"/>
    <p:sldId id="296" r:id="rId25"/>
    <p:sldId id="297" r:id="rId26"/>
    <p:sldId id="298" r:id="rId27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8121"/>
    <a:srgbClr val="F9A72C"/>
    <a:srgbClr val="A8C94B"/>
    <a:srgbClr val="63AAB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374" autoAdjust="0"/>
  </p:normalViewPr>
  <p:slideViewPr>
    <p:cSldViewPr snapToGrid="0" showGuides="1">
      <p:cViewPr varScale="1">
        <p:scale>
          <a:sx n="67" d="100"/>
          <a:sy n="67" d="100"/>
        </p:scale>
        <p:origin x="644" y="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sbet Wallstén" userId="bb8fb4c9-0905-490d-9508-504e3e62e701" providerId="ADAL" clId="{3D58D51F-E4C7-42D4-A829-7269874A7D1A}"/>
    <pc:docChg chg="undo redo custSel addSld delSld modSld">
      <pc:chgData name="Lisbet Wallstén" userId="bb8fb4c9-0905-490d-9508-504e3e62e701" providerId="ADAL" clId="{3D58D51F-E4C7-42D4-A829-7269874A7D1A}" dt="2021-08-17T10:03:16.715" v="2708" actId="6549"/>
      <pc:docMkLst>
        <pc:docMk/>
      </pc:docMkLst>
      <pc:sldChg chg="addSp delSp modSp mod">
        <pc:chgData name="Lisbet Wallstén" userId="bb8fb4c9-0905-490d-9508-504e3e62e701" providerId="ADAL" clId="{3D58D51F-E4C7-42D4-A829-7269874A7D1A}" dt="2021-08-17T10:02:11.293" v="2672" actId="6549"/>
        <pc:sldMkLst>
          <pc:docMk/>
          <pc:sldMk cId="1913143154" sldId="272"/>
        </pc:sldMkLst>
        <pc:spChg chg="add del mod">
          <ac:chgData name="Lisbet Wallstén" userId="bb8fb4c9-0905-490d-9508-504e3e62e701" providerId="ADAL" clId="{3D58D51F-E4C7-42D4-A829-7269874A7D1A}" dt="2021-08-17T10:02:11.293" v="2672" actId="6549"/>
          <ac:spMkLst>
            <pc:docMk/>
            <pc:sldMk cId="1913143154" sldId="272"/>
            <ac:spMk id="3" creationId="{DCDD3BCB-96AF-4894-85FA-2C1309BF1DAD}"/>
          </ac:spMkLst>
        </pc:spChg>
        <pc:spChg chg="add del mod">
          <ac:chgData name="Lisbet Wallstén" userId="bb8fb4c9-0905-490d-9508-504e3e62e701" providerId="ADAL" clId="{3D58D51F-E4C7-42D4-A829-7269874A7D1A}" dt="2021-08-17T03:46:12.339" v="1218" actId="478"/>
          <ac:spMkLst>
            <pc:docMk/>
            <pc:sldMk cId="1913143154" sldId="272"/>
            <ac:spMk id="6" creationId="{FC6A05D5-72B7-4877-B41A-60634D0592E7}"/>
          </ac:spMkLst>
        </pc:spChg>
        <pc:spChg chg="mod">
          <ac:chgData name="Lisbet Wallstén" userId="bb8fb4c9-0905-490d-9508-504e3e62e701" providerId="ADAL" clId="{3D58D51F-E4C7-42D4-A829-7269874A7D1A}" dt="2021-08-17T03:49:13.791" v="1250" actId="1076"/>
          <ac:spMkLst>
            <pc:docMk/>
            <pc:sldMk cId="1913143154" sldId="272"/>
            <ac:spMk id="7" creationId="{A2B01425-7830-4C51-B2A9-8B58543E17A0}"/>
          </ac:spMkLst>
        </pc:spChg>
        <pc:spChg chg="add mod ord">
          <ac:chgData name="Lisbet Wallstén" userId="bb8fb4c9-0905-490d-9508-504e3e62e701" providerId="ADAL" clId="{3D58D51F-E4C7-42D4-A829-7269874A7D1A}" dt="2021-08-17T04:00:00.324" v="1337" actId="14100"/>
          <ac:spMkLst>
            <pc:docMk/>
            <pc:sldMk cId="1913143154" sldId="272"/>
            <ac:spMk id="10" creationId="{93661BD3-D6BA-44F1-B58F-4D3F73785893}"/>
          </ac:spMkLst>
        </pc:spChg>
        <pc:spChg chg="mod">
          <ac:chgData name="Lisbet Wallstén" userId="bb8fb4c9-0905-490d-9508-504e3e62e701" providerId="ADAL" clId="{3D58D51F-E4C7-42D4-A829-7269874A7D1A}" dt="2021-08-17T03:49:19.141" v="1251" actId="1076"/>
          <ac:spMkLst>
            <pc:docMk/>
            <pc:sldMk cId="1913143154" sldId="272"/>
            <ac:spMk id="12" creationId="{17C099E3-2836-406C-AF0B-0322B4183501}"/>
          </ac:spMkLst>
        </pc:spChg>
        <pc:picChg chg="mod">
          <ac:chgData name="Lisbet Wallstén" userId="bb8fb4c9-0905-490d-9508-504e3e62e701" providerId="ADAL" clId="{3D58D51F-E4C7-42D4-A829-7269874A7D1A}" dt="2021-08-17T03:48:45.855" v="1244" actId="1076"/>
          <ac:picMkLst>
            <pc:docMk/>
            <pc:sldMk cId="1913143154" sldId="272"/>
            <ac:picMk id="8" creationId="{84F1684F-1C7B-4992-AB8A-6E02F2C3C600}"/>
          </ac:picMkLst>
        </pc:picChg>
        <pc:picChg chg="mod">
          <ac:chgData name="Lisbet Wallstén" userId="bb8fb4c9-0905-490d-9508-504e3e62e701" providerId="ADAL" clId="{3D58D51F-E4C7-42D4-A829-7269874A7D1A}" dt="2021-08-17T03:48:52.105" v="1246" actId="1076"/>
          <ac:picMkLst>
            <pc:docMk/>
            <pc:sldMk cId="1913143154" sldId="272"/>
            <ac:picMk id="9" creationId="{721F6E7D-DA6E-4EEF-AE06-4D81D9CA2804}"/>
          </ac:picMkLst>
        </pc:picChg>
      </pc:sldChg>
      <pc:sldChg chg="addSp modSp mod">
        <pc:chgData name="Lisbet Wallstén" userId="bb8fb4c9-0905-490d-9508-504e3e62e701" providerId="ADAL" clId="{3D58D51F-E4C7-42D4-A829-7269874A7D1A}" dt="2021-08-17T09:46:10.091" v="2554" actId="1076"/>
        <pc:sldMkLst>
          <pc:docMk/>
          <pc:sldMk cId="3016722466" sldId="277"/>
        </pc:sldMkLst>
        <pc:spChg chg="mod">
          <ac:chgData name="Lisbet Wallstén" userId="bb8fb4c9-0905-490d-9508-504e3e62e701" providerId="ADAL" clId="{3D58D51F-E4C7-42D4-A829-7269874A7D1A}" dt="2021-08-16T12:05:53.366" v="882" actId="21"/>
          <ac:spMkLst>
            <pc:docMk/>
            <pc:sldMk cId="3016722466" sldId="277"/>
            <ac:spMk id="3" creationId="{DCDD3BCB-96AF-4894-85FA-2C1309BF1DAD}"/>
          </ac:spMkLst>
        </pc:spChg>
        <pc:spChg chg="add mod">
          <ac:chgData name="Lisbet Wallstén" userId="bb8fb4c9-0905-490d-9508-504e3e62e701" providerId="ADAL" clId="{3D58D51F-E4C7-42D4-A829-7269874A7D1A}" dt="2021-08-17T04:12:31.725" v="1357" actId="1076"/>
          <ac:spMkLst>
            <pc:docMk/>
            <pc:sldMk cId="3016722466" sldId="277"/>
            <ac:spMk id="4" creationId="{79F2004B-7BDD-4A3F-B245-2E1614644E25}"/>
          </ac:spMkLst>
        </pc:spChg>
        <pc:spChg chg="add mod">
          <ac:chgData name="Lisbet Wallstén" userId="bb8fb4c9-0905-490d-9508-504e3e62e701" providerId="ADAL" clId="{3D58D51F-E4C7-42D4-A829-7269874A7D1A}" dt="2021-08-13T10:33:05.110" v="26" actId="1076"/>
          <ac:spMkLst>
            <pc:docMk/>
            <pc:sldMk cId="3016722466" sldId="277"/>
            <ac:spMk id="8" creationId="{FC6A86E7-1A8B-4921-A56E-80C883315CD7}"/>
          </ac:spMkLst>
        </pc:spChg>
        <pc:picChg chg="mod">
          <ac:chgData name="Lisbet Wallstén" userId="bb8fb4c9-0905-490d-9508-504e3e62e701" providerId="ADAL" clId="{3D58D51F-E4C7-42D4-A829-7269874A7D1A}" dt="2021-08-17T09:46:10.091" v="2554" actId="1076"/>
          <ac:picMkLst>
            <pc:docMk/>
            <pc:sldMk cId="3016722466" sldId="277"/>
            <ac:picMk id="7" creationId="{F6993D11-8EC2-4B29-9FDE-D8C25E1596E4}"/>
          </ac:picMkLst>
        </pc:picChg>
      </pc:sldChg>
      <pc:sldChg chg="addSp delSp modSp mod">
        <pc:chgData name="Lisbet Wallstén" userId="bb8fb4c9-0905-490d-9508-504e3e62e701" providerId="ADAL" clId="{3D58D51F-E4C7-42D4-A829-7269874A7D1A}" dt="2021-08-17T04:09:34.398" v="1353" actId="1076"/>
        <pc:sldMkLst>
          <pc:docMk/>
          <pc:sldMk cId="1023164774" sldId="278"/>
        </pc:sldMkLst>
        <pc:spChg chg="del mod">
          <ac:chgData name="Lisbet Wallstén" userId="bb8fb4c9-0905-490d-9508-504e3e62e701" providerId="ADAL" clId="{3D58D51F-E4C7-42D4-A829-7269874A7D1A}" dt="2021-08-17T04:08:58.468" v="1350"/>
          <ac:spMkLst>
            <pc:docMk/>
            <pc:sldMk cId="1023164774" sldId="278"/>
            <ac:spMk id="11" creationId="{3F141461-F6D4-4F9E-AE8A-B1DF036CF9EA}"/>
          </ac:spMkLst>
        </pc:spChg>
        <pc:spChg chg="mod">
          <ac:chgData name="Lisbet Wallstén" userId="bb8fb4c9-0905-490d-9508-504e3e62e701" providerId="ADAL" clId="{3D58D51F-E4C7-42D4-A829-7269874A7D1A}" dt="2021-08-17T04:09:34.398" v="1353" actId="1076"/>
          <ac:spMkLst>
            <pc:docMk/>
            <pc:sldMk cId="1023164774" sldId="278"/>
            <ac:spMk id="14" creationId="{5C07A092-1486-48A2-82D1-A704890DF8ED}"/>
          </ac:spMkLst>
        </pc:spChg>
        <pc:picChg chg="add mod">
          <ac:chgData name="Lisbet Wallstén" userId="bb8fb4c9-0905-490d-9508-504e3e62e701" providerId="ADAL" clId="{3D58D51F-E4C7-42D4-A829-7269874A7D1A}" dt="2021-08-17T04:09:14.019" v="1351" actId="1076"/>
          <ac:picMkLst>
            <pc:docMk/>
            <pc:sldMk cId="1023164774" sldId="278"/>
            <ac:picMk id="3" creationId="{25FB5CB9-46CA-496C-9F0C-F531054086B4}"/>
          </ac:picMkLst>
        </pc:picChg>
      </pc:sldChg>
      <pc:sldChg chg="modSp mod">
        <pc:chgData name="Lisbet Wallstén" userId="bb8fb4c9-0905-490d-9508-504e3e62e701" providerId="ADAL" clId="{3D58D51F-E4C7-42D4-A829-7269874A7D1A}" dt="2021-08-17T09:47:41.829" v="2569" actId="6549"/>
        <pc:sldMkLst>
          <pc:docMk/>
          <pc:sldMk cId="1510824774" sldId="279"/>
        </pc:sldMkLst>
        <pc:spChg chg="mod">
          <ac:chgData name="Lisbet Wallstén" userId="bb8fb4c9-0905-490d-9508-504e3e62e701" providerId="ADAL" clId="{3D58D51F-E4C7-42D4-A829-7269874A7D1A}" dt="2021-08-17T09:47:41.829" v="2569" actId="6549"/>
          <ac:spMkLst>
            <pc:docMk/>
            <pc:sldMk cId="1510824774" sldId="279"/>
            <ac:spMk id="2" creationId="{597B28CD-F3BE-4267-A9CC-FD8687AE69D5}"/>
          </ac:spMkLst>
        </pc:spChg>
        <pc:graphicFrameChg chg="mod">
          <ac:chgData name="Lisbet Wallstén" userId="bb8fb4c9-0905-490d-9508-504e3e62e701" providerId="ADAL" clId="{3D58D51F-E4C7-42D4-A829-7269874A7D1A}" dt="2021-08-16T12:05:05.827" v="878" actId="207"/>
          <ac:graphicFrameMkLst>
            <pc:docMk/>
            <pc:sldMk cId="1510824774" sldId="279"/>
            <ac:graphicFrameMk id="8" creationId="{48B67701-3291-47EB-998C-CA5843650B33}"/>
          </ac:graphicFrameMkLst>
        </pc:graphicFrameChg>
      </pc:sldChg>
      <pc:sldChg chg="addSp modSp mod">
        <pc:chgData name="Lisbet Wallstén" userId="bb8fb4c9-0905-490d-9508-504e3e62e701" providerId="ADAL" clId="{3D58D51F-E4C7-42D4-A829-7269874A7D1A}" dt="2021-08-17T09:47:00.296" v="2566" actId="1076"/>
        <pc:sldMkLst>
          <pc:docMk/>
          <pc:sldMk cId="951692798" sldId="280"/>
        </pc:sldMkLst>
        <pc:spChg chg="mod">
          <ac:chgData name="Lisbet Wallstén" userId="bb8fb4c9-0905-490d-9508-504e3e62e701" providerId="ADAL" clId="{3D58D51F-E4C7-42D4-A829-7269874A7D1A}" dt="2021-08-17T09:47:00.296" v="2566" actId="1076"/>
          <ac:spMkLst>
            <pc:docMk/>
            <pc:sldMk cId="951692798" sldId="280"/>
            <ac:spMk id="3" creationId="{8B184B45-82A0-4ABF-A9F3-068CF08BE0AD}"/>
          </ac:spMkLst>
        </pc:spChg>
        <pc:spChg chg="add mod">
          <ac:chgData name="Lisbet Wallstén" userId="bb8fb4c9-0905-490d-9508-504e3e62e701" providerId="ADAL" clId="{3D58D51F-E4C7-42D4-A829-7269874A7D1A}" dt="2021-08-17T09:46:59.709" v="2565" actId="1076"/>
          <ac:spMkLst>
            <pc:docMk/>
            <pc:sldMk cId="951692798" sldId="280"/>
            <ac:spMk id="4" creationId="{5DBDE587-E124-4B1F-959E-C19513F9F255}"/>
          </ac:spMkLst>
        </pc:spChg>
        <pc:spChg chg="add mod">
          <ac:chgData name="Lisbet Wallstén" userId="bb8fb4c9-0905-490d-9508-504e3e62e701" providerId="ADAL" clId="{3D58D51F-E4C7-42D4-A829-7269874A7D1A}" dt="2021-08-17T09:46:59.007" v="2564" actId="1076"/>
          <ac:spMkLst>
            <pc:docMk/>
            <pc:sldMk cId="951692798" sldId="280"/>
            <ac:spMk id="8" creationId="{334E3FA9-6510-4581-8C43-1091ECDA9943}"/>
          </ac:spMkLst>
        </pc:spChg>
        <pc:picChg chg="mod">
          <ac:chgData name="Lisbet Wallstén" userId="bb8fb4c9-0905-490d-9508-504e3e62e701" providerId="ADAL" clId="{3D58D51F-E4C7-42D4-A829-7269874A7D1A}" dt="2021-08-17T09:46:58.468" v="2563" actId="14100"/>
          <ac:picMkLst>
            <pc:docMk/>
            <pc:sldMk cId="951692798" sldId="280"/>
            <ac:picMk id="7" creationId="{2FC57977-8E97-4314-955A-0AE2016B756E}"/>
          </ac:picMkLst>
        </pc:picChg>
      </pc:sldChg>
      <pc:sldChg chg="addSp delSp modSp mod">
        <pc:chgData name="Lisbet Wallstén" userId="bb8fb4c9-0905-490d-9508-504e3e62e701" providerId="ADAL" clId="{3D58D51F-E4C7-42D4-A829-7269874A7D1A}" dt="2021-08-17T10:02:40.357" v="2681" actId="6549"/>
        <pc:sldMkLst>
          <pc:docMk/>
          <pc:sldMk cId="2743113861" sldId="281"/>
        </pc:sldMkLst>
        <pc:spChg chg="del mod">
          <ac:chgData name="Lisbet Wallstén" userId="bb8fb4c9-0905-490d-9508-504e3e62e701" providerId="ADAL" clId="{3D58D51F-E4C7-42D4-A829-7269874A7D1A}" dt="2021-08-16T12:02:54.512" v="852" actId="478"/>
          <ac:spMkLst>
            <pc:docMk/>
            <pc:sldMk cId="2743113861" sldId="281"/>
            <ac:spMk id="3" creationId="{DCDD3BCB-96AF-4894-85FA-2C1309BF1DAD}"/>
          </ac:spMkLst>
        </pc:spChg>
        <pc:spChg chg="add mod">
          <ac:chgData name="Lisbet Wallstén" userId="bb8fb4c9-0905-490d-9508-504e3e62e701" providerId="ADAL" clId="{3D58D51F-E4C7-42D4-A829-7269874A7D1A}" dt="2021-08-17T03:52:44.884" v="1271" actId="207"/>
          <ac:spMkLst>
            <pc:docMk/>
            <pc:sldMk cId="2743113861" sldId="281"/>
            <ac:spMk id="4" creationId="{3E2C5C95-5C4E-41A1-8BD5-9A254367E42D}"/>
          </ac:spMkLst>
        </pc:spChg>
        <pc:spChg chg="add mod">
          <ac:chgData name="Lisbet Wallstén" userId="bb8fb4c9-0905-490d-9508-504e3e62e701" providerId="ADAL" clId="{3D58D51F-E4C7-42D4-A829-7269874A7D1A}" dt="2021-08-13T10:48:25.551" v="45" actId="1076"/>
          <ac:spMkLst>
            <pc:docMk/>
            <pc:sldMk cId="2743113861" sldId="281"/>
            <ac:spMk id="8" creationId="{489BE6D2-1062-4568-8DE4-D1DAC22513A2}"/>
          </ac:spMkLst>
        </pc:spChg>
        <pc:spChg chg="add mod">
          <ac:chgData name="Lisbet Wallstén" userId="bb8fb4c9-0905-490d-9508-504e3e62e701" providerId="ADAL" clId="{3D58D51F-E4C7-42D4-A829-7269874A7D1A}" dt="2021-08-17T10:02:40.357" v="2681" actId="6549"/>
          <ac:spMkLst>
            <pc:docMk/>
            <pc:sldMk cId="2743113861" sldId="281"/>
            <ac:spMk id="9" creationId="{FD72EE6F-FD8B-4413-9F07-4D068D1C14B6}"/>
          </ac:spMkLst>
        </pc:spChg>
        <pc:spChg chg="add mod">
          <ac:chgData name="Lisbet Wallstén" userId="bb8fb4c9-0905-490d-9508-504e3e62e701" providerId="ADAL" clId="{3D58D51F-E4C7-42D4-A829-7269874A7D1A}" dt="2021-08-13T10:48:51.223" v="49" actId="14100"/>
          <ac:spMkLst>
            <pc:docMk/>
            <pc:sldMk cId="2743113861" sldId="281"/>
            <ac:spMk id="10" creationId="{4A4FE862-D4AF-4C7D-AB3E-1568414E2367}"/>
          </ac:spMkLst>
        </pc:spChg>
        <pc:picChg chg="mod">
          <ac:chgData name="Lisbet Wallstén" userId="bb8fb4c9-0905-490d-9508-504e3e62e701" providerId="ADAL" clId="{3D58D51F-E4C7-42D4-A829-7269874A7D1A}" dt="2021-08-13T10:48:13.806" v="43" actId="14100"/>
          <ac:picMkLst>
            <pc:docMk/>
            <pc:sldMk cId="2743113861" sldId="281"/>
            <ac:picMk id="7" creationId="{B08DF66D-618C-4124-94C5-5D090D87AE44}"/>
          </ac:picMkLst>
        </pc:picChg>
        <pc:picChg chg="mod">
          <ac:chgData name="Lisbet Wallstén" userId="bb8fb4c9-0905-490d-9508-504e3e62e701" providerId="ADAL" clId="{3D58D51F-E4C7-42D4-A829-7269874A7D1A}" dt="2021-08-13T10:49:41.154" v="55" actId="1076"/>
          <ac:picMkLst>
            <pc:docMk/>
            <pc:sldMk cId="2743113861" sldId="281"/>
            <ac:picMk id="11" creationId="{B9FC985E-7B9A-402B-9D4C-266611DE3382}"/>
          </ac:picMkLst>
        </pc:picChg>
      </pc:sldChg>
      <pc:sldChg chg="delSp modSp mod">
        <pc:chgData name="Lisbet Wallstén" userId="bb8fb4c9-0905-490d-9508-504e3e62e701" providerId="ADAL" clId="{3D58D51F-E4C7-42D4-A829-7269874A7D1A}" dt="2021-08-17T10:03:02.102" v="2699" actId="20577"/>
        <pc:sldMkLst>
          <pc:docMk/>
          <pc:sldMk cId="101378976" sldId="282"/>
        </pc:sldMkLst>
        <pc:spChg chg="mod">
          <ac:chgData name="Lisbet Wallstén" userId="bb8fb4c9-0905-490d-9508-504e3e62e701" providerId="ADAL" clId="{3D58D51F-E4C7-42D4-A829-7269874A7D1A}" dt="2021-08-13T11:38:07.381" v="117" actId="6549"/>
          <ac:spMkLst>
            <pc:docMk/>
            <pc:sldMk cId="101378976" sldId="282"/>
            <ac:spMk id="2" creationId="{597B28CD-F3BE-4267-A9CC-FD8687AE69D5}"/>
          </ac:spMkLst>
        </pc:spChg>
        <pc:spChg chg="del">
          <ac:chgData name="Lisbet Wallstén" userId="bb8fb4c9-0905-490d-9508-504e3e62e701" providerId="ADAL" clId="{3D58D51F-E4C7-42D4-A829-7269874A7D1A}" dt="2021-08-17T09:47:56.261" v="2570" actId="478"/>
          <ac:spMkLst>
            <pc:docMk/>
            <pc:sldMk cId="101378976" sldId="282"/>
            <ac:spMk id="9" creationId="{3A252F5E-CB43-412B-83E9-0F1B18A93C23}"/>
          </ac:spMkLst>
        </pc:spChg>
        <pc:graphicFrameChg chg="mod">
          <ac:chgData name="Lisbet Wallstén" userId="bb8fb4c9-0905-490d-9508-504e3e62e701" providerId="ADAL" clId="{3D58D51F-E4C7-42D4-A829-7269874A7D1A}" dt="2021-08-17T10:03:02.102" v="2699" actId="20577"/>
          <ac:graphicFrameMkLst>
            <pc:docMk/>
            <pc:sldMk cId="101378976" sldId="282"/>
            <ac:graphicFrameMk id="8" creationId="{48B67701-3291-47EB-998C-CA5843650B33}"/>
          </ac:graphicFrameMkLst>
        </pc:graphicFrameChg>
      </pc:sldChg>
      <pc:sldChg chg="addSp delSp modSp mod">
        <pc:chgData name="Lisbet Wallstén" userId="bb8fb4c9-0905-490d-9508-504e3e62e701" providerId="ADAL" clId="{3D58D51F-E4C7-42D4-A829-7269874A7D1A}" dt="2021-08-17T09:48:33.020" v="2576" actId="1076"/>
        <pc:sldMkLst>
          <pc:docMk/>
          <pc:sldMk cId="2259590603" sldId="283"/>
        </pc:sldMkLst>
        <pc:spChg chg="mod">
          <ac:chgData name="Lisbet Wallstén" userId="bb8fb4c9-0905-490d-9508-504e3e62e701" providerId="ADAL" clId="{3D58D51F-E4C7-42D4-A829-7269874A7D1A}" dt="2021-08-13T11:41:05.228" v="127"/>
          <ac:spMkLst>
            <pc:docMk/>
            <pc:sldMk cId="2259590603" sldId="283"/>
            <ac:spMk id="2" creationId="{8829A649-5C6E-48EA-B803-91D06BAC6890}"/>
          </ac:spMkLst>
        </pc:spChg>
        <pc:spChg chg="mod">
          <ac:chgData name="Lisbet Wallstén" userId="bb8fb4c9-0905-490d-9508-504e3e62e701" providerId="ADAL" clId="{3D58D51F-E4C7-42D4-A829-7269874A7D1A}" dt="2021-08-17T04:13:38.134" v="1367" actId="14100"/>
          <ac:spMkLst>
            <pc:docMk/>
            <pc:sldMk cId="2259590603" sldId="283"/>
            <ac:spMk id="3" creationId="{DCDD3BCB-96AF-4894-85FA-2C1309BF1DAD}"/>
          </ac:spMkLst>
        </pc:spChg>
        <pc:spChg chg="add mod">
          <ac:chgData name="Lisbet Wallstén" userId="bb8fb4c9-0905-490d-9508-504e3e62e701" providerId="ADAL" clId="{3D58D51F-E4C7-42D4-A829-7269874A7D1A}" dt="2021-08-17T09:48:33.020" v="2576" actId="1076"/>
          <ac:spMkLst>
            <pc:docMk/>
            <pc:sldMk cId="2259590603" sldId="283"/>
            <ac:spMk id="6" creationId="{509683A6-C018-4C14-BA04-51CB12BA9CFB}"/>
          </ac:spMkLst>
        </pc:spChg>
        <pc:spChg chg="mod">
          <ac:chgData name="Lisbet Wallstén" userId="bb8fb4c9-0905-490d-9508-504e3e62e701" providerId="ADAL" clId="{3D58D51F-E4C7-42D4-A829-7269874A7D1A}" dt="2021-08-17T09:48:28.815" v="2575" actId="1076"/>
          <ac:spMkLst>
            <pc:docMk/>
            <pc:sldMk cId="2259590603" sldId="283"/>
            <ac:spMk id="8" creationId="{FC6A86E7-1A8B-4921-A56E-80C883315CD7}"/>
          </ac:spMkLst>
        </pc:spChg>
        <pc:picChg chg="add mod">
          <ac:chgData name="Lisbet Wallstén" userId="bb8fb4c9-0905-490d-9508-504e3e62e701" providerId="ADAL" clId="{3D58D51F-E4C7-42D4-A829-7269874A7D1A}" dt="2021-08-17T09:48:20.581" v="2573" actId="1076"/>
          <ac:picMkLst>
            <pc:docMk/>
            <pc:sldMk cId="2259590603" sldId="283"/>
            <ac:picMk id="4" creationId="{24DBCA94-31BF-4D75-AD03-5A01321E7F1A}"/>
          </ac:picMkLst>
        </pc:picChg>
        <pc:picChg chg="del mod">
          <ac:chgData name="Lisbet Wallstén" userId="bb8fb4c9-0905-490d-9508-504e3e62e701" providerId="ADAL" clId="{3D58D51F-E4C7-42D4-A829-7269874A7D1A}" dt="2021-08-13T11:44:25.673" v="144" actId="478"/>
          <ac:picMkLst>
            <pc:docMk/>
            <pc:sldMk cId="2259590603" sldId="283"/>
            <ac:picMk id="7" creationId="{F6993D11-8EC2-4B29-9FDE-D8C25E1596E4}"/>
          </ac:picMkLst>
        </pc:picChg>
      </pc:sldChg>
      <pc:sldChg chg="new del">
        <pc:chgData name="Lisbet Wallstén" userId="bb8fb4c9-0905-490d-9508-504e3e62e701" providerId="ADAL" clId="{3D58D51F-E4C7-42D4-A829-7269874A7D1A}" dt="2021-08-16T12:19:54.598" v="1004" actId="47"/>
        <pc:sldMkLst>
          <pc:docMk/>
          <pc:sldMk cId="1159694282" sldId="284"/>
        </pc:sldMkLst>
      </pc:sldChg>
      <pc:sldChg chg="addSp delSp modSp mod">
        <pc:chgData name="Lisbet Wallstén" userId="bb8fb4c9-0905-490d-9508-504e3e62e701" providerId="ADAL" clId="{3D58D51F-E4C7-42D4-A829-7269874A7D1A}" dt="2021-08-17T10:03:16.715" v="2708" actId="6549"/>
        <pc:sldMkLst>
          <pc:docMk/>
          <pc:sldMk cId="4226706248" sldId="285"/>
        </pc:sldMkLst>
        <pc:spChg chg="mod">
          <ac:chgData name="Lisbet Wallstén" userId="bb8fb4c9-0905-490d-9508-504e3e62e701" providerId="ADAL" clId="{3D58D51F-E4C7-42D4-A829-7269874A7D1A}" dt="2021-08-16T09:26:30.018" v="309" actId="20577"/>
          <ac:spMkLst>
            <pc:docMk/>
            <pc:sldMk cId="4226706248" sldId="285"/>
            <ac:spMk id="2" creationId="{8829A649-5C6E-48EA-B803-91D06BAC6890}"/>
          </ac:spMkLst>
        </pc:spChg>
        <pc:spChg chg="add del mod">
          <ac:chgData name="Lisbet Wallstén" userId="bb8fb4c9-0905-490d-9508-504e3e62e701" providerId="ADAL" clId="{3D58D51F-E4C7-42D4-A829-7269874A7D1A}" dt="2021-08-16T09:18:58.694" v="228" actId="478"/>
          <ac:spMkLst>
            <pc:docMk/>
            <pc:sldMk cId="4226706248" sldId="285"/>
            <ac:spMk id="3" creationId="{DCDD3BCB-96AF-4894-85FA-2C1309BF1DAD}"/>
          </ac:spMkLst>
        </pc:spChg>
        <pc:spChg chg="add del mod">
          <ac:chgData name="Lisbet Wallstén" userId="bb8fb4c9-0905-490d-9508-504e3e62e701" providerId="ADAL" clId="{3D58D51F-E4C7-42D4-A829-7269874A7D1A}" dt="2021-08-16T09:18:35.918" v="219" actId="478"/>
          <ac:spMkLst>
            <pc:docMk/>
            <pc:sldMk cId="4226706248" sldId="285"/>
            <ac:spMk id="7" creationId="{B776B6BD-6487-4F1A-873A-036453D7AA2A}"/>
          </ac:spMkLst>
        </pc:spChg>
        <pc:spChg chg="mod">
          <ac:chgData name="Lisbet Wallstén" userId="bb8fb4c9-0905-490d-9508-504e3e62e701" providerId="ADAL" clId="{3D58D51F-E4C7-42D4-A829-7269874A7D1A}" dt="2021-08-16T09:18:50.661" v="226" actId="6549"/>
          <ac:spMkLst>
            <pc:docMk/>
            <pc:sldMk cId="4226706248" sldId="285"/>
            <ac:spMk id="8" creationId="{FC6A86E7-1A8B-4921-A56E-80C883315CD7}"/>
          </ac:spMkLst>
        </pc:spChg>
        <pc:spChg chg="add mod">
          <ac:chgData name="Lisbet Wallstén" userId="bb8fb4c9-0905-490d-9508-504e3e62e701" providerId="ADAL" clId="{3D58D51F-E4C7-42D4-A829-7269874A7D1A}" dt="2021-08-16T09:26:43.223" v="312" actId="1076"/>
          <ac:spMkLst>
            <pc:docMk/>
            <pc:sldMk cId="4226706248" sldId="285"/>
            <ac:spMk id="10" creationId="{EB3B59CB-E157-48F0-9E44-89ADADA67644}"/>
          </ac:spMkLst>
        </pc:spChg>
        <pc:spChg chg="add del mod">
          <ac:chgData name="Lisbet Wallstén" userId="bb8fb4c9-0905-490d-9508-504e3e62e701" providerId="ADAL" clId="{3D58D51F-E4C7-42D4-A829-7269874A7D1A}" dt="2021-08-16T09:23:30.302" v="260" actId="22"/>
          <ac:spMkLst>
            <pc:docMk/>
            <pc:sldMk cId="4226706248" sldId="285"/>
            <ac:spMk id="14" creationId="{ED2B2C3C-83BA-46CD-972F-B28906B89124}"/>
          </ac:spMkLst>
        </pc:spChg>
        <pc:spChg chg="add mod">
          <ac:chgData name="Lisbet Wallstén" userId="bb8fb4c9-0905-490d-9508-504e3e62e701" providerId="ADAL" clId="{3D58D51F-E4C7-42D4-A829-7269874A7D1A}" dt="2021-08-17T10:03:16.715" v="2708" actId="6549"/>
          <ac:spMkLst>
            <pc:docMk/>
            <pc:sldMk cId="4226706248" sldId="285"/>
            <ac:spMk id="16" creationId="{05DB58D0-CB17-4228-8CEA-4C0D02844E2A}"/>
          </ac:spMkLst>
        </pc:spChg>
        <pc:spChg chg="add mod ord">
          <ac:chgData name="Lisbet Wallstén" userId="bb8fb4c9-0905-490d-9508-504e3e62e701" providerId="ADAL" clId="{3D58D51F-E4C7-42D4-A829-7269874A7D1A}" dt="2021-08-17T09:48:45.132" v="2577" actId="14100"/>
          <ac:spMkLst>
            <pc:docMk/>
            <pc:sldMk cId="4226706248" sldId="285"/>
            <ac:spMk id="17" creationId="{A1411115-119C-4B66-8F33-B0989307D970}"/>
          </ac:spMkLst>
        </pc:spChg>
        <pc:picChg chg="del">
          <ac:chgData name="Lisbet Wallstén" userId="bb8fb4c9-0905-490d-9508-504e3e62e701" providerId="ADAL" clId="{3D58D51F-E4C7-42D4-A829-7269874A7D1A}" dt="2021-08-16T09:22:02.392" v="251" actId="478"/>
          <ac:picMkLst>
            <pc:docMk/>
            <pc:sldMk cId="4226706248" sldId="285"/>
            <ac:picMk id="4" creationId="{24DBCA94-31BF-4D75-AD03-5A01321E7F1A}"/>
          </ac:picMkLst>
        </pc:picChg>
        <pc:picChg chg="add mod">
          <ac:chgData name="Lisbet Wallstén" userId="bb8fb4c9-0905-490d-9508-504e3e62e701" providerId="ADAL" clId="{3D58D51F-E4C7-42D4-A829-7269874A7D1A}" dt="2021-08-16T09:26:14.293" v="289" actId="1076"/>
          <ac:picMkLst>
            <pc:docMk/>
            <pc:sldMk cId="4226706248" sldId="285"/>
            <ac:picMk id="11" creationId="{86C3E018-6BA1-41DD-A595-F04D26BFC476}"/>
          </ac:picMkLst>
        </pc:picChg>
        <pc:picChg chg="add mod">
          <ac:chgData name="Lisbet Wallstén" userId="bb8fb4c9-0905-490d-9508-504e3e62e701" providerId="ADAL" clId="{3D58D51F-E4C7-42D4-A829-7269874A7D1A}" dt="2021-08-16T09:26:32.452" v="310" actId="1076"/>
          <ac:picMkLst>
            <pc:docMk/>
            <pc:sldMk cId="4226706248" sldId="285"/>
            <ac:picMk id="12" creationId="{64C5A9AF-D437-4B89-B067-307CAEA0E361}"/>
          </ac:picMkLst>
        </pc:picChg>
      </pc:sldChg>
      <pc:sldChg chg="addSp delSp modSp mod">
        <pc:chgData name="Lisbet Wallstén" userId="bb8fb4c9-0905-490d-9508-504e3e62e701" providerId="ADAL" clId="{3D58D51F-E4C7-42D4-A829-7269874A7D1A}" dt="2021-08-17T09:49:11.995" v="2581" actId="14100"/>
        <pc:sldMkLst>
          <pc:docMk/>
          <pc:sldMk cId="593499436" sldId="286"/>
        </pc:sldMkLst>
        <pc:spChg chg="mod">
          <ac:chgData name="Lisbet Wallstén" userId="bb8fb4c9-0905-490d-9508-504e3e62e701" providerId="ADAL" clId="{3D58D51F-E4C7-42D4-A829-7269874A7D1A}" dt="2021-08-16T12:14:58.892" v="948" actId="1076"/>
          <ac:spMkLst>
            <pc:docMk/>
            <pc:sldMk cId="593499436" sldId="286"/>
            <ac:spMk id="2" creationId="{8829A649-5C6E-48EA-B803-91D06BAC6890}"/>
          </ac:spMkLst>
        </pc:spChg>
        <pc:spChg chg="mod">
          <ac:chgData name="Lisbet Wallstén" userId="bb8fb4c9-0905-490d-9508-504e3e62e701" providerId="ADAL" clId="{3D58D51F-E4C7-42D4-A829-7269874A7D1A}" dt="2021-08-17T09:49:02.991" v="2579" actId="14100"/>
          <ac:spMkLst>
            <pc:docMk/>
            <pc:sldMk cId="593499436" sldId="286"/>
            <ac:spMk id="3" creationId="{DCDD3BCB-96AF-4894-85FA-2C1309BF1DAD}"/>
          </ac:spMkLst>
        </pc:spChg>
        <pc:spChg chg="del mod">
          <ac:chgData name="Lisbet Wallstén" userId="bb8fb4c9-0905-490d-9508-504e3e62e701" providerId="ADAL" clId="{3D58D51F-E4C7-42D4-A829-7269874A7D1A}" dt="2021-08-16T09:56:25.880" v="352" actId="478"/>
          <ac:spMkLst>
            <pc:docMk/>
            <pc:sldMk cId="593499436" sldId="286"/>
            <ac:spMk id="8" creationId="{FC6A86E7-1A8B-4921-A56E-80C883315CD7}"/>
          </ac:spMkLst>
        </pc:spChg>
        <pc:spChg chg="add mod">
          <ac:chgData name="Lisbet Wallstén" userId="bb8fb4c9-0905-490d-9508-504e3e62e701" providerId="ADAL" clId="{3D58D51F-E4C7-42D4-A829-7269874A7D1A}" dt="2021-08-16T10:34:00.312" v="644" actId="14100"/>
          <ac:spMkLst>
            <pc:docMk/>
            <pc:sldMk cId="593499436" sldId="286"/>
            <ac:spMk id="9" creationId="{6E975218-4738-49CF-9A19-C8C5EBB904B4}"/>
          </ac:spMkLst>
        </pc:spChg>
        <pc:spChg chg="add mod ord">
          <ac:chgData name="Lisbet Wallstén" userId="bb8fb4c9-0905-490d-9508-504e3e62e701" providerId="ADAL" clId="{3D58D51F-E4C7-42D4-A829-7269874A7D1A}" dt="2021-08-17T09:49:11.995" v="2581" actId="14100"/>
          <ac:spMkLst>
            <pc:docMk/>
            <pc:sldMk cId="593499436" sldId="286"/>
            <ac:spMk id="10" creationId="{8AC66B69-47EC-4079-B5BB-F8732D330B5A}"/>
          </ac:spMkLst>
        </pc:spChg>
        <pc:picChg chg="del mod">
          <ac:chgData name="Lisbet Wallstén" userId="bb8fb4c9-0905-490d-9508-504e3e62e701" providerId="ADAL" clId="{3D58D51F-E4C7-42D4-A829-7269874A7D1A}" dt="2021-08-16T09:53:52.111" v="340" actId="478"/>
          <ac:picMkLst>
            <pc:docMk/>
            <pc:sldMk cId="593499436" sldId="286"/>
            <ac:picMk id="4" creationId="{24DBCA94-31BF-4D75-AD03-5A01321E7F1A}"/>
          </ac:picMkLst>
        </pc:picChg>
        <pc:picChg chg="add mod">
          <ac:chgData name="Lisbet Wallstén" userId="bb8fb4c9-0905-490d-9508-504e3e62e701" providerId="ADAL" clId="{3D58D51F-E4C7-42D4-A829-7269874A7D1A}" dt="2021-08-16T10:33:57.216" v="643" actId="1076"/>
          <ac:picMkLst>
            <pc:docMk/>
            <pc:sldMk cId="593499436" sldId="286"/>
            <ac:picMk id="6" creationId="{C2A11F79-2B0D-4730-9DAB-D2BCA6B32078}"/>
          </ac:picMkLst>
        </pc:picChg>
      </pc:sldChg>
      <pc:sldChg chg="addSp delSp modSp mod">
        <pc:chgData name="Lisbet Wallstén" userId="bb8fb4c9-0905-490d-9508-504e3e62e701" providerId="ADAL" clId="{3D58D51F-E4C7-42D4-A829-7269874A7D1A}" dt="2021-08-17T09:49:26.403" v="2583" actId="1076"/>
        <pc:sldMkLst>
          <pc:docMk/>
          <pc:sldMk cId="497234158" sldId="287"/>
        </pc:sldMkLst>
        <pc:spChg chg="mod">
          <ac:chgData name="Lisbet Wallstén" userId="bb8fb4c9-0905-490d-9508-504e3e62e701" providerId="ADAL" clId="{3D58D51F-E4C7-42D4-A829-7269874A7D1A}" dt="2021-08-16T12:17:51.324" v="981" actId="1076"/>
          <ac:spMkLst>
            <pc:docMk/>
            <pc:sldMk cId="497234158" sldId="287"/>
            <ac:spMk id="2" creationId="{8829A649-5C6E-48EA-B803-91D06BAC6890}"/>
          </ac:spMkLst>
        </pc:spChg>
        <pc:spChg chg="add del mod">
          <ac:chgData name="Lisbet Wallstén" userId="bb8fb4c9-0905-490d-9508-504e3e62e701" providerId="ADAL" clId="{3D58D51F-E4C7-42D4-A829-7269874A7D1A}" dt="2021-08-16T12:18:49.146" v="987" actId="478"/>
          <ac:spMkLst>
            <pc:docMk/>
            <pc:sldMk cId="497234158" sldId="287"/>
            <ac:spMk id="3" creationId="{DCDD3BCB-96AF-4894-85FA-2C1309BF1DAD}"/>
          </ac:spMkLst>
        </pc:spChg>
        <pc:spChg chg="add del">
          <ac:chgData name="Lisbet Wallstén" userId="bb8fb4c9-0905-490d-9508-504e3e62e701" providerId="ADAL" clId="{3D58D51F-E4C7-42D4-A829-7269874A7D1A}" dt="2021-08-16T12:17:46.701" v="980" actId="478"/>
          <ac:spMkLst>
            <pc:docMk/>
            <pc:sldMk cId="497234158" sldId="287"/>
            <ac:spMk id="7" creationId="{5E84C729-D144-4648-A73D-EB0DD856C972}"/>
          </ac:spMkLst>
        </pc:spChg>
        <pc:spChg chg="mod">
          <ac:chgData name="Lisbet Wallstén" userId="bb8fb4c9-0905-490d-9508-504e3e62e701" providerId="ADAL" clId="{3D58D51F-E4C7-42D4-A829-7269874A7D1A}" dt="2021-08-16T11:45:01.917" v="754" actId="2711"/>
          <ac:spMkLst>
            <pc:docMk/>
            <pc:sldMk cId="497234158" sldId="287"/>
            <ac:spMk id="9" creationId="{6E975218-4738-49CF-9A19-C8C5EBB904B4}"/>
          </ac:spMkLst>
        </pc:spChg>
        <pc:spChg chg="add del mod">
          <ac:chgData name="Lisbet Wallstén" userId="bb8fb4c9-0905-490d-9508-504e3e62e701" providerId="ADAL" clId="{3D58D51F-E4C7-42D4-A829-7269874A7D1A}" dt="2021-08-16T12:16:43.898" v="975" actId="478"/>
          <ac:spMkLst>
            <pc:docMk/>
            <pc:sldMk cId="497234158" sldId="287"/>
            <ac:spMk id="10" creationId="{747933FF-CDF6-4DB9-B483-BBF52011A942}"/>
          </ac:spMkLst>
        </pc:spChg>
        <pc:spChg chg="add del">
          <ac:chgData name="Lisbet Wallstén" userId="bb8fb4c9-0905-490d-9508-504e3e62e701" providerId="ADAL" clId="{3D58D51F-E4C7-42D4-A829-7269874A7D1A}" dt="2021-08-16T12:17:39.829" v="979" actId="478"/>
          <ac:spMkLst>
            <pc:docMk/>
            <pc:sldMk cId="497234158" sldId="287"/>
            <ac:spMk id="11" creationId="{D213C3AE-72B6-499D-8105-E1E2982EF32B}"/>
          </ac:spMkLst>
        </pc:spChg>
        <pc:spChg chg="add mod">
          <ac:chgData name="Lisbet Wallstén" userId="bb8fb4c9-0905-490d-9508-504e3e62e701" providerId="ADAL" clId="{3D58D51F-E4C7-42D4-A829-7269874A7D1A}" dt="2021-08-17T09:49:26.403" v="2583" actId="1076"/>
          <ac:spMkLst>
            <pc:docMk/>
            <pc:sldMk cId="497234158" sldId="287"/>
            <ac:spMk id="12" creationId="{87252FB5-571A-4516-8B0A-1B5EC1360068}"/>
          </ac:spMkLst>
        </pc:spChg>
        <pc:spChg chg="add del mod">
          <ac:chgData name="Lisbet Wallstén" userId="bb8fb4c9-0905-490d-9508-504e3e62e701" providerId="ADAL" clId="{3D58D51F-E4C7-42D4-A829-7269874A7D1A}" dt="2021-08-16T12:18:57.839" v="988" actId="478"/>
          <ac:spMkLst>
            <pc:docMk/>
            <pc:sldMk cId="497234158" sldId="287"/>
            <ac:spMk id="14" creationId="{D64335C4-473A-4437-A4A3-22FB76E254B1}"/>
          </ac:spMkLst>
        </pc:spChg>
        <pc:picChg chg="add mod">
          <ac:chgData name="Lisbet Wallstén" userId="bb8fb4c9-0905-490d-9508-504e3e62e701" providerId="ADAL" clId="{3D58D51F-E4C7-42D4-A829-7269874A7D1A}" dt="2021-08-16T11:42:46.455" v="730" actId="14100"/>
          <ac:picMkLst>
            <pc:docMk/>
            <pc:sldMk cId="497234158" sldId="287"/>
            <ac:picMk id="4" creationId="{6CED0180-0C75-4EEB-8FC2-DE67F5DCBB92}"/>
          </ac:picMkLst>
        </pc:picChg>
        <pc:picChg chg="del">
          <ac:chgData name="Lisbet Wallstén" userId="bb8fb4c9-0905-490d-9508-504e3e62e701" providerId="ADAL" clId="{3D58D51F-E4C7-42D4-A829-7269874A7D1A}" dt="2021-08-16T11:42:36.081" v="727" actId="478"/>
          <ac:picMkLst>
            <pc:docMk/>
            <pc:sldMk cId="497234158" sldId="287"/>
            <ac:picMk id="6" creationId="{C2A11F79-2B0D-4730-9DAB-D2BCA6B32078}"/>
          </ac:picMkLst>
        </pc:picChg>
      </pc:sldChg>
      <pc:sldChg chg="addSp delSp modSp mod">
        <pc:chgData name="Lisbet Wallstén" userId="bb8fb4c9-0905-490d-9508-504e3e62e701" providerId="ADAL" clId="{3D58D51F-E4C7-42D4-A829-7269874A7D1A}" dt="2021-08-17T09:54:58.056" v="2633" actId="6549"/>
        <pc:sldMkLst>
          <pc:docMk/>
          <pc:sldMk cId="1715635584" sldId="288"/>
        </pc:sldMkLst>
        <pc:spChg chg="mod">
          <ac:chgData name="Lisbet Wallstén" userId="bb8fb4c9-0905-490d-9508-504e3e62e701" providerId="ADAL" clId="{3D58D51F-E4C7-42D4-A829-7269874A7D1A}" dt="2021-08-17T09:54:58.056" v="2633" actId="6549"/>
          <ac:spMkLst>
            <pc:docMk/>
            <pc:sldMk cId="1715635584" sldId="288"/>
            <ac:spMk id="2" creationId="{597B28CD-F3BE-4267-A9CC-FD8687AE69D5}"/>
          </ac:spMkLst>
        </pc:spChg>
        <pc:spChg chg="add del">
          <ac:chgData name="Lisbet Wallstén" userId="bb8fb4c9-0905-490d-9508-504e3e62e701" providerId="ADAL" clId="{3D58D51F-E4C7-42D4-A829-7269874A7D1A}" dt="2021-08-17T09:54:57.400" v="2632" actId="478"/>
          <ac:spMkLst>
            <pc:docMk/>
            <pc:sldMk cId="1715635584" sldId="288"/>
            <ac:spMk id="9" creationId="{3A252F5E-CB43-412B-83E9-0F1B18A93C23}"/>
          </ac:spMkLst>
        </pc:spChg>
        <pc:graphicFrameChg chg="mod">
          <ac:chgData name="Lisbet Wallstén" userId="bb8fb4c9-0905-490d-9508-504e3e62e701" providerId="ADAL" clId="{3D58D51F-E4C7-42D4-A829-7269874A7D1A}" dt="2021-08-17T09:54:56.766" v="2631" actId="1076"/>
          <ac:graphicFrameMkLst>
            <pc:docMk/>
            <pc:sldMk cId="1715635584" sldId="288"/>
            <ac:graphicFrameMk id="8" creationId="{48B67701-3291-47EB-998C-CA5843650B33}"/>
          </ac:graphicFrameMkLst>
        </pc:graphicFrameChg>
      </pc:sldChg>
      <pc:sldChg chg="addSp delSp modSp mod">
        <pc:chgData name="Lisbet Wallstén" userId="bb8fb4c9-0905-490d-9508-504e3e62e701" providerId="ADAL" clId="{3D58D51F-E4C7-42D4-A829-7269874A7D1A}" dt="2021-08-17T09:55:12.824" v="2634" actId="478"/>
        <pc:sldMkLst>
          <pc:docMk/>
          <pc:sldMk cId="1009637621" sldId="289"/>
        </pc:sldMkLst>
        <pc:spChg chg="mod">
          <ac:chgData name="Lisbet Wallstén" userId="bb8fb4c9-0905-490d-9508-504e3e62e701" providerId="ADAL" clId="{3D58D51F-E4C7-42D4-A829-7269874A7D1A}" dt="2021-08-17T07:37:48.366" v="1814" actId="20577"/>
          <ac:spMkLst>
            <pc:docMk/>
            <pc:sldMk cId="1009637621" sldId="289"/>
            <ac:spMk id="2" creationId="{8829A649-5C6E-48EA-B803-91D06BAC6890}"/>
          </ac:spMkLst>
        </pc:spChg>
        <pc:spChg chg="mod">
          <ac:chgData name="Lisbet Wallstén" userId="bb8fb4c9-0905-490d-9508-504e3e62e701" providerId="ADAL" clId="{3D58D51F-E4C7-42D4-A829-7269874A7D1A}" dt="2021-08-17T09:50:05.492" v="2586" actId="1076"/>
          <ac:spMkLst>
            <pc:docMk/>
            <pc:sldMk cId="1009637621" sldId="289"/>
            <ac:spMk id="4" creationId="{3E2C5C95-5C4E-41A1-8BD5-9A254367E42D}"/>
          </ac:spMkLst>
        </pc:spChg>
        <pc:spChg chg="mod">
          <ac:chgData name="Lisbet Wallstén" userId="bb8fb4c9-0905-490d-9508-504e3e62e701" providerId="ADAL" clId="{3D58D51F-E4C7-42D4-A829-7269874A7D1A}" dt="2021-08-17T07:39:18.562" v="1831" actId="2711"/>
          <ac:spMkLst>
            <pc:docMk/>
            <pc:sldMk cId="1009637621" sldId="289"/>
            <ac:spMk id="8" creationId="{489BE6D2-1062-4568-8DE4-D1DAC22513A2}"/>
          </ac:spMkLst>
        </pc:spChg>
        <pc:spChg chg="mod">
          <ac:chgData name="Lisbet Wallstén" userId="bb8fb4c9-0905-490d-9508-504e3e62e701" providerId="ADAL" clId="{3D58D51F-E4C7-42D4-A829-7269874A7D1A}" dt="2021-08-17T07:40:46.256" v="1851" actId="14100"/>
          <ac:spMkLst>
            <pc:docMk/>
            <pc:sldMk cId="1009637621" sldId="289"/>
            <ac:spMk id="9" creationId="{FD72EE6F-FD8B-4413-9F07-4D068D1C14B6}"/>
          </ac:spMkLst>
        </pc:spChg>
        <pc:spChg chg="mod">
          <ac:chgData name="Lisbet Wallstén" userId="bb8fb4c9-0905-490d-9508-504e3e62e701" providerId="ADAL" clId="{3D58D51F-E4C7-42D4-A829-7269874A7D1A}" dt="2021-08-17T09:49:51.296" v="2584" actId="1076"/>
          <ac:spMkLst>
            <pc:docMk/>
            <pc:sldMk cId="1009637621" sldId="289"/>
            <ac:spMk id="10" creationId="{4A4FE862-D4AF-4C7D-AB3E-1568414E2367}"/>
          </ac:spMkLst>
        </pc:spChg>
        <pc:picChg chg="add del mod">
          <ac:chgData name="Lisbet Wallstén" userId="bb8fb4c9-0905-490d-9508-504e3e62e701" providerId="ADAL" clId="{3D58D51F-E4C7-42D4-A829-7269874A7D1A}" dt="2021-08-17T07:16:24.354" v="1680" actId="478"/>
          <ac:picMkLst>
            <pc:docMk/>
            <pc:sldMk cId="1009637621" sldId="289"/>
            <ac:picMk id="3" creationId="{29474A40-98AB-4E2D-9B69-FAFE33366622}"/>
          </ac:picMkLst>
        </pc:picChg>
        <pc:picChg chg="add del mod">
          <ac:chgData name="Lisbet Wallstén" userId="bb8fb4c9-0905-490d-9508-504e3e62e701" providerId="ADAL" clId="{3D58D51F-E4C7-42D4-A829-7269874A7D1A}" dt="2021-08-17T07:20:11.626" v="1708" actId="478"/>
          <ac:picMkLst>
            <pc:docMk/>
            <pc:sldMk cId="1009637621" sldId="289"/>
            <ac:picMk id="6" creationId="{6EB30350-5EC0-44BB-B423-37DD95128C10}"/>
          </ac:picMkLst>
        </pc:picChg>
        <pc:picChg chg="del">
          <ac:chgData name="Lisbet Wallstén" userId="bb8fb4c9-0905-490d-9508-504e3e62e701" providerId="ADAL" clId="{3D58D51F-E4C7-42D4-A829-7269874A7D1A}" dt="2021-08-16T12:25:46.104" v="1154" actId="478"/>
          <ac:picMkLst>
            <pc:docMk/>
            <pc:sldMk cId="1009637621" sldId="289"/>
            <ac:picMk id="7" creationId="{B08DF66D-618C-4124-94C5-5D090D87AE44}"/>
          </ac:picMkLst>
        </pc:picChg>
        <pc:picChg chg="del">
          <ac:chgData name="Lisbet Wallstén" userId="bb8fb4c9-0905-490d-9508-504e3e62e701" providerId="ADAL" clId="{3D58D51F-E4C7-42D4-A829-7269874A7D1A}" dt="2021-08-16T12:25:55.671" v="1159" actId="478"/>
          <ac:picMkLst>
            <pc:docMk/>
            <pc:sldMk cId="1009637621" sldId="289"/>
            <ac:picMk id="11" creationId="{B9FC985E-7B9A-402B-9D4C-266611DE3382}"/>
          </ac:picMkLst>
        </pc:picChg>
        <pc:picChg chg="add del mod">
          <ac:chgData name="Lisbet Wallstén" userId="bb8fb4c9-0905-490d-9508-504e3e62e701" providerId="ADAL" clId="{3D58D51F-E4C7-42D4-A829-7269874A7D1A}" dt="2021-08-17T07:17:50.521" v="1687" actId="478"/>
          <ac:picMkLst>
            <pc:docMk/>
            <pc:sldMk cId="1009637621" sldId="289"/>
            <ac:picMk id="11" creationId="{C5C8949F-D97B-4414-8C9D-4BF2C7B5DA3F}"/>
          </ac:picMkLst>
        </pc:picChg>
        <pc:picChg chg="add del mod">
          <ac:chgData name="Lisbet Wallstén" userId="bb8fb4c9-0905-490d-9508-504e3e62e701" providerId="ADAL" clId="{3D58D51F-E4C7-42D4-A829-7269874A7D1A}" dt="2021-08-17T07:16:23.331" v="1679" actId="478"/>
          <ac:picMkLst>
            <pc:docMk/>
            <pc:sldMk cId="1009637621" sldId="289"/>
            <ac:picMk id="12" creationId="{2C93CD20-F484-4725-8800-30170A3342C4}"/>
          </ac:picMkLst>
        </pc:picChg>
        <pc:picChg chg="add del mod">
          <ac:chgData name="Lisbet Wallstén" userId="bb8fb4c9-0905-490d-9508-504e3e62e701" providerId="ADAL" clId="{3D58D51F-E4C7-42D4-A829-7269874A7D1A}" dt="2021-08-17T07:39:03.742" v="1829" actId="478"/>
          <ac:picMkLst>
            <pc:docMk/>
            <pc:sldMk cId="1009637621" sldId="289"/>
            <ac:picMk id="14" creationId="{227A945F-EF5A-4875-8B0B-0370C34A4EFB}"/>
          </ac:picMkLst>
        </pc:picChg>
        <pc:picChg chg="add del mod">
          <ac:chgData name="Lisbet Wallstén" userId="bb8fb4c9-0905-490d-9508-504e3e62e701" providerId="ADAL" clId="{3D58D51F-E4C7-42D4-A829-7269874A7D1A}" dt="2021-08-17T07:38:04.742" v="1817" actId="478"/>
          <ac:picMkLst>
            <pc:docMk/>
            <pc:sldMk cId="1009637621" sldId="289"/>
            <ac:picMk id="15" creationId="{8BFEC4BF-4ABF-453A-ACB6-A1DACD48AD39}"/>
          </ac:picMkLst>
        </pc:picChg>
        <pc:picChg chg="add del mod">
          <ac:chgData name="Lisbet Wallstén" userId="bb8fb4c9-0905-490d-9508-504e3e62e701" providerId="ADAL" clId="{3D58D51F-E4C7-42D4-A829-7269874A7D1A}" dt="2021-08-17T07:38:12.201" v="1820" actId="478"/>
          <ac:picMkLst>
            <pc:docMk/>
            <pc:sldMk cId="1009637621" sldId="289"/>
            <ac:picMk id="16" creationId="{72134453-8B05-41E2-BA6B-8548658DAF97}"/>
          </ac:picMkLst>
        </pc:picChg>
        <pc:picChg chg="add del mod">
          <ac:chgData name="Lisbet Wallstén" userId="bb8fb4c9-0905-490d-9508-504e3e62e701" providerId="ADAL" clId="{3D58D51F-E4C7-42D4-A829-7269874A7D1A}" dt="2021-08-17T09:55:12.824" v="2634" actId="478"/>
          <ac:picMkLst>
            <pc:docMk/>
            <pc:sldMk cId="1009637621" sldId="289"/>
            <ac:picMk id="17" creationId="{B0B3DCB9-DE13-4237-AA5E-B7F4E2CA09D0}"/>
          </ac:picMkLst>
        </pc:picChg>
        <pc:picChg chg="add mod">
          <ac:chgData name="Lisbet Wallstén" userId="bb8fb4c9-0905-490d-9508-504e3e62e701" providerId="ADAL" clId="{3D58D51F-E4C7-42D4-A829-7269874A7D1A}" dt="2021-08-17T07:38:35.926" v="1826" actId="1076"/>
          <ac:picMkLst>
            <pc:docMk/>
            <pc:sldMk cId="1009637621" sldId="289"/>
            <ac:picMk id="18" creationId="{42F1D351-AC0B-44DA-81A0-74C16D5F7AB7}"/>
          </ac:picMkLst>
        </pc:picChg>
        <pc:picChg chg="add mod">
          <ac:chgData name="Lisbet Wallstén" userId="bb8fb4c9-0905-490d-9508-504e3e62e701" providerId="ADAL" clId="{3D58D51F-E4C7-42D4-A829-7269874A7D1A}" dt="2021-08-17T07:38:38.134" v="1827" actId="1076"/>
          <ac:picMkLst>
            <pc:docMk/>
            <pc:sldMk cId="1009637621" sldId="289"/>
            <ac:picMk id="19" creationId="{A8D004BB-1098-42A0-8A81-7C6A8BC8089B}"/>
          </ac:picMkLst>
        </pc:picChg>
      </pc:sldChg>
      <pc:sldChg chg="addSp delSp modSp mod">
        <pc:chgData name="Lisbet Wallstén" userId="bb8fb4c9-0905-490d-9508-504e3e62e701" providerId="ADAL" clId="{3D58D51F-E4C7-42D4-A829-7269874A7D1A}" dt="2021-08-17T09:50:49.632" v="2591" actId="1076"/>
        <pc:sldMkLst>
          <pc:docMk/>
          <pc:sldMk cId="2994602671" sldId="290"/>
        </pc:sldMkLst>
        <pc:spChg chg="mod">
          <ac:chgData name="Lisbet Wallstén" userId="bb8fb4c9-0905-490d-9508-504e3e62e701" providerId="ADAL" clId="{3D58D51F-E4C7-42D4-A829-7269874A7D1A}" dt="2021-08-17T04:56:42.004" v="1405" actId="6549"/>
          <ac:spMkLst>
            <pc:docMk/>
            <pc:sldMk cId="2994602671" sldId="290"/>
            <ac:spMk id="2" creationId="{8829A649-5C6E-48EA-B803-91D06BAC6890}"/>
          </ac:spMkLst>
        </pc:spChg>
        <pc:spChg chg="mod">
          <ac:chgData name="Lisbet Wallstén" userId="bb8fb4c9-0905-490d-9508-504e3e62e701" providerId="ADAL" clId="{3D58D51F-E4C7-42D4-A829-7269874A7D1A}" dt="2021-08-17T09:50:34.468" v="2589" actId="14100"/>
          <ac:spMkLst>
            <pc:docMk/>
            <pc:sldMk cId="2994602671" sldId="290"/>
            <ac:spMk id="4" creationId="{3E2C5C95-5C4E-41A1-8BD5-9A254367E42D}"/>
          </ac:spMkLst>
        </pc:spChg>
        <pc:spChg chg="mod">
          <ac:chgData name="Lisbet Wallstén" userId="bb8fb4c9-0905-490d-9508-504e3e62e701" providerId="ADAL" clId="{3D58D51F-E4C7-42D4-A829-7269874A7D1A}" dt="2021-08-17T09:50:49.632" v="2591" actId="1076"/>
          <ac:spMkLst>
            <pc:docMk/>
            <pc:sldMk cId="2994602671" sldId="290"/>
            <ac:spMk id="8" creationId="{489BE6D2-1062-4568-8DE4-D1DAC22513A2}"/>
          </ac:spMkLst>
        </pc:spChg>
        <pc:spChg chg="mod">
          <ac:chgData name="Lisbet Wallstén" userId="bb8fb4c9-0905-490d-9508-504e3e62e701" providerId="ADAL" clId="{3D58D51F-E4C7-42D4-A829-7269874A7D1A}" dt="2021-08-17T09:50:26.601" v="2588" actId="1076"/>
          <ac:spMkLst>
            <pc:docMk/>
            <pc:sldMk cId="2994602671" sldId="290"/>
            <ac:spMk id="9" creationId="{FD72EE6F-FD8B-4413-9F07-4D068D1C14B6}"/>
          </ac:spMkLst>
        </pc:spChg>
        <pc:spChg chg="mod">
          <ac:chgData name="Lisbet Wallstén" userId="bb8fb4c9-0905-490d-9508-504e3e62e701" providerId="ADAL" clId="{3D58D51F-E4C7-42D4-A829-7269874A7D1A}" dt="2021-08-17T04:59:26.928" v="1416" actId="1076"/>
          <ac:spMkLst>
            <pc:docMk/>
            <pc:sldMk cId="2994602671" sldId="290"/>
            <ac:spMk id="10" creationId="{4A4FE862-D4AF-4C7D-AB3E-1568414E2367}"/>
          </ac:spMkLst>
        </pc:spChg>
        <pc:picChg chg="del">
          <ac:chgData name="Lisbet Wallstén" userId="bb8fb4c9-0905-490d-9508-504e3e62e701" providerId="ADAL" clId="{3D58D51F-E4C7-42D4-A829-7269874A7D1A}" dt="2021-08-17T04:55:58.704" v="1400" actId="478"/>
          <ac:picMkLst>
            <pc:docMk/>
            <pc:sldMk cId="2994602671" sldId="290"/>
            <ac:picMk id="3" creationId="{29474A40-98AB-4E2D-9B69-FAFE33366622}"/>
          </ac:picMkLst>
        </pc:picChg>
        <pc:picChg chg="add mod">
          <ac:chgData name="Lisbet Wallstén" userId="bb8fb4c9-0905-490d-9508-504e3e62e701" providerId="ADAL" clId="{3D58D51F-E4C7-42D4-A829-7269874A7D1A}" dt="2021-08-17T09:50:41.903" v="2590" actId="1076"/>
          <ac:picMkLst>
            <pc:docMk/>
            <pc:sldMk cId="2994602671" sldId="290"/>
            <ac:picMk id="6" creationId="{7C81012B-24E5-469E-BEBB-A9767006DD3B}"/>
          </ac:picMkLst>
        </pc:picChg>
        <pc:picChg chg="add mod">
          <ac:chgData name="Lisbet Wallstén" userId="bb8fb4c9-0905-490d-9508-504e3e62e701" providerId="ADAL" clId="{3D58D51F-E4C7-42D4-A829-7269874A7D1A}" dt="2021-08-17T04:56:30.608" v="1404" actId="1076"/>
          <ac:picMkLst>
            <pc:docMk/>
            <pc:sldMk cId="2994602671" sldId="290"/>
            <ac:picMk id="7" creationId="{F761F621-8D3A-4516-899D-6407F36AE9FB}"/>
          </ac:picMkLst>
        </pc:picChg>
        <pc:picChg chg="del mod">
          <ac:chgData name="Lisbet Wallstén" userId="bb8fb4c9-0905-490d-9508-504e3e62e701" providerId="ADAL" clId="{3D58D51F-E4C7-42D4-A829-7269874A7D1A}" dt="2021-08-17T04:55:35.142" v="1393" actId="478"/>
          <ac:picMkLst>
            <pc:docMk/>
            <pc:sldMk cId="2994602671" sldId="290"/>
            <ac:picMk id="12" creationId="{2C93CD20-F484-4725-8800-30170A3342C4}"/>
          </ac:picMkLst>
        </pc:picChg>
      </pc:sldChg>
      <pc:sldChg chg="addSp delSp modSp mod">
        <pc:chgData name="Lisbet Wallstén" userId="bb8fb4c9-0905-490d-9508-504e3e62e701" providerId="ADAL" clId="{3D58D51F-E4C7-42D4-A829-7269874A7D1A}" dt="2021-08-17T09:51:25.934" v="2595" actId="1076"/>
        <pc:sldMkLst>
          <pc:docMk/>
          <pc:sldMk cId="419560160" sldId="291"/>
        </pc:sldMkLst>
        <pc:spChg chg="mod">
          <ac:chgData name="Lisbet Wallstén" userId="bb8fb4c9-0905-490d-9508-504e3e62e701" providerId="ADAL" clId="{3D58D51F-E4C7-42D4-A829-7269874A7D1A}" dt="2021-08-17T07:08:30.688" v="1544" actId="6549"/>
          <ac:spMkLst>
            <pc:docMk/>
            <pc:sldMk cId="419560160" sldId="291"/>
            <ac:spMk id="2" creationId="{8829A649-5C6E-48EA-B803-91D06BAC6890}"/>
          </ac:spMkLst>
        </pc:spChg>
        <pc:spChg chg="mod">
          <ac:chgData name="Lisbet Wallstén" userId="bb8fb4c9-0905-490d-9508-504e3e62e701" providerId="ADAL" clId="{3D58D51F-E4C7-42D4-A829-7269874A7D1A}" dt="2021-08-17T09:51:25.934" v="2595" actId="1076"/>
          <ac:spMkLst>
            <pc:docMk/>
            <pc:sldMk cId="419560160" sldId="291"/>
            <ac:spMk id="9" creationId="{6E975218-4738-49CF-9A19-C8C5EBB904B4}"/>
          </ac:spMkLst>
        </pc:spChg>
        <pc:spChg chg="mod">
          <ac:chgData name="Lisbet Wallstén" userId="bb8fb4c9-0905-490d-9508-504e3e62e701" providerId="ADAL" clId="{3D58D51F-E4C7-42D4-A829-7269874A7D1A}" dt="2021-08-17T09:51:13.434" v="2593" actId="1076"/>
          <ac:spMkLst>
            <pc:docMk/>
            <pc:sldMk cId="419560160" sldId="291"/>
            <ac:spMk id="12" creationId="{87252FB5-571A-4516-8B0A-1B5EC1360068}"/>
          </ac:spMkLst>
        </pc:spChg>
        <pc:picChg chg="add mod">
          <ac:chgData name="Lisbet Wallstén" userId="bb8fb4c9-0905-490d-9508-504e3e62e701" providerId="ADAL" clId="{3D58D51F-E4C7-42D4-A829-7269874A7D1A}" dt="2021-08-17T09:51:21.124" v="2594" actId="1076"/>
          <ac:picMkLst>
            <pc:docMk/>
            <pc:sldMk cId="419560160" sldId="291"/>
            <ac:picMk id="3" creationId="{7B19B161-FAE5-4C84-9CC1-53DB7958FF7C}"/>
          </ac:picMkLst>
        </pc:picChg>
        <pc:picChg chg="del mod">
          <ac:chgData name="Lisbet Wallstén" userId="bb8fb4c9-0905-490d-9508-504e3e62e701" providerId="ADAL" clId="{3D58D51F-E4C7-42D4-A829-7269874A7D1A}" dt="2021-08-17T07:09:31.360" v="1548" actId="478"/>
          <ac:picMkLst>
            <pc:docMk/>
            <pc:sldMk cId="419560160" sldId="291"/>
            <ac:picMk id="4" creationId="{6CED0180-0C75-4EEB-8FC2-DE67F5DCBB92}"/>
          </ac:picMkLst>
        </pc:picChg>
      </pc:sldChg>
      <pc:sldChg chg="addSp delSp modSp new mod">
        <pc:chgData name="Lisbet Wallstén" userId="bb8fb4c9-0905-490d-9508-504e3e62e701" providerId="ADAL" clId="{3D58D51F-E4C7-42D4-A829-7269874A7D1A}" dt="2021-08-17T07:35:47.710" v="1763"/>
        <pc:sldMkLst>
          <pc:docMk/>
          <pc:sldMk cId="3490035447" sldId="292"/>
        </pc:sldMkLst>
        <pc:picChg chg="add mod">
          <ac:chgData name="Lisbet Wallstén" userId="bb8fb4c9-0905-490d-9508-504e3e62e701" providerId="ADAL" clId="{3D58D51F-E4C7-42D4-A829-7269874A7D1A}" dt="2021-08-17T07:13:03.737" v="1578" actId="1076"/>
          <ac:picMkLst>
            <pc:docMk/>
            <pc:sldMk cId="3490035447" sldId="292"/>
            <ac:picMk id="3" creationId="{9D080D7C-EDB8-4B42-B35F-285F44870897}"/>
          </ac:picMkLst>
        </pc:picChg>
        <pc:picChg chg="del mod">
          <ac:chgData name="Lisbet Wallstén" userId="bb8fb4c9-0905-490d-9508-504e3e62e701" providerId="ADAL" clId="{3D58D51F-E4C7-42D4-A829-7269874A7D1A}" dt="2021-08-17T07:35:47.710" v="1763"/>
          <ac:picMkLst>
            <pc:docMk/>
            <pc:sldMk cId="3490035447" sldId="292"/>
            <ac:picMk id="4" creationId="{48F5468B-9CE1-4D41-897B-543F5787003A}"/>
          </ac:picMkLst>
        </pc:picChg>
      </pc:sldChg>
      <pc:sldChg chg="modSp mod">
        <pc:chgData name="Lisbet Wallstén" userId="bb8fb4c9-0905-490d-9508-504e3e62e701" providerId="ADAL" clId="{3D58D51F-E4C7-42D4-A829-7269874A7D1A}" dt="2021-08-17T09:55:51.194" v="2639" actId="1037"/>
        <pc:sldMkLst>
          <pc:docMk/>
          <pc:sldMk cId="1505232161" sldId="293"/>
        </pc:sldMkLst>
        <pc:spChg chg="mod">
          <ac:chgData name="Lisbet Wallstén" userId="bb8fb4c9-0905-490d-9508-504e3e62e701" providerId="ADAL" clId="{3D58D51F-E4C7-42D4-A829-7269874A7D1A}" dt="2021-08-17T09:51:59.718" v="2601" actId="1076"/>
          <ac:spMkLst>
            <pc:docMk/>
            <pc:sldMk cId="1505232161" sldId="293"/>
            <ac:spMk id="4" creationId="{3E2C5C95-5C4E-41A1-8BD5-9A254367E42D}"/>
          </ac:spMkLst>
        </pc:spChg>
        <pc:spChg chg="mod">
          <ac:chgData name="Lisbet Wallstén" userId="bb8fb4c9-0905-490d-9508-504e3e62e701" providerId="ADAL" clId="{3D58D51F-E4C7-42D4-A829-7269874A7D1A}" dt="2021-08-17T09:54:53.086" v="2627" actId="14100"/>
          <ac:spMkLst>
            <pc:docMk/>
            <pc:sldMk cId="1505232161" sldId="293"/>
            <ac:spMk id="9" creationId="{FD72EE6F-FD8B-4413-9F07-4D068D1C14B6}"/>
          </ac:spMkLst>
        </pc:spChg>
        <pc:spChg chg="mod">
          <ac:chgData name="Lisbet Wallstén" userId="bb8fb4c9-0905-490d-9508-504e3e62e701" providerId="ADAL" clId="{3D58D51F-E4C7-42D4-A829-7269874A7D1A}" dt="2021-08-17T09:55:41.753" v="2636" actId="1076"/>
          <ac:spMkLst>
            <pc:docMk/>
            <pc:sldMk cId="1505232161" sldId="293"/>
            <ac:spMk id="10" creationId="{4A4FE862-D4AF-4C7D-AB3E-1568414E2367}"/>
          </ac:spMkLst>
        </pc:spChg>
        <pc:picChg chg="mod">
          <ac:chgData name="Lisbet Wallstén" userId="bb8fb4c9-0905-490d-9508-504e3e62e701" providerId="ADAL" clId="{3D58D51F-E4C7-42D4-A829-7269874A7D1A}" dt="2021-08-17T09:55:51.194" v="2639" actId="1037"/>
          <ac:picMkLst>
            <pc:docMk/>
            <pc:sldMk cId="1505232161" sldId="293"/>
            <ac:picMk id="14" creationId="{227A945F-EF5A-4875-8B0B-0370C34A4EFB}"/>
          </ac:picMkLst>
        </pc:picChg>
        <pc:picChg chg="mod">
          <ac:chgData name="Lisbet Wallstén" userId="bb8fb4c9-0905-490d-9508-504e3e62e701" providerId="ADAL" clId="{3D58D51F-E4C7-42D4-A829-7269874A7D1A}" dt="2021-08-17T09:51:41.993" v="2596" actId="1076"/>
          <ac:picMkLst>
            <pc:docMk/>
            <pc:sldMk cId="1505232161" sldId="293"/>
            <ac:picMk id="15" creationId="{8BFEC4BF-4ABF-453A-ACB6-A1DACD48AD39}"/>
          </ac:picMkLst>
        </pc:picChg>
        <pc:picChg chg="mod">
          <ac:chgData name="Lisbet Wallstén" userId="bb8fb4c9-0905-490d-9508-504e3e62e701" providerId="ADAL" clId="{3D58D51F-E4C7-42D4-A829-7269874A7D1A}" dt="2021-08-17T09:51:44.088" v="2597" actId="1076"/>
          <ac:picMkLst>
            <pc:docMk/>
            <pc:sldMk cId="1505232161" sldId="293"/>
            <ac:picMk id="16" creationId="{72134453-8B05-41E2-BA6B-8548658DAF97}"/>
          </ac:picMkLst>
        </pc:picChg>
        <pc:picChg chg="mod">
          <ac:chgData name="Lisbet Wallstén" userId="bb8fb4c9-0905-490d-9508-504e3e62e701" providerId="ADAL" clId="{3D58D51F-E4C7-42D4-A829-7269874A7D1A}" dt="2021-08-17T09:55:44.146" v="2637" actId="1076"/>
          <ac:picMkLst>
            <pc:docMk/>
            <pc:sldMk cId="1505232161" sldId="293"/>
            <ac:picMk id="17" creationId="{B0B3DCB9-DE13-4237-AA5E-B7F4E2CA09D0}"/>
          </ac:picMkLst>
        </pc:picChg>
      </pc:sldChg>
      <pc:sldChg chg="delSp modSp mod">
        <pc:chgData name="Lisbet Wallstén" userId="bb8fb4c9-0905-490d-9508-504e3e62e701" providerId="ADAL" clId="{3D58D51F-E4C7-42D4-A829-7269874A7D1A}" dt="2021-08-17T09:56:24.884" v="2646" actId="1076"/>
        <pc:sldMkLst>
          <pc:docMk/>
          <pc:sldMk cId="3808212602" sldId="294"/>
        </pc:sldMkLst>
        <pc:spChg chg="mod">
          <ac:chgData name="Lisbet Wallstén" userId="bb8fb4c9-0905-490d-9508-504e3e62e701" providerId="ADAL" clId="{3D58D51F-E4C7-42D4-A829-7269874A7D1A}" dt="2021-08-17T09:56:16.074" v="2645" actId="20577"/>
          <ac:spMkLst>
            <pc:docMk/>
            <pc:sldMk cId="3808212602" sldId="294"/>
            <ac:spMk id="2" creationId="{597B28CD-F3BE-4267-A9CC-FD8687AE69D5}"/>
          </ac:spMkLst>
        </pc:spChg>
        <pc:spChg chg="del">
          <ac:chgData name="Lisbet Wallstén" userId="bb8fb4c9-0905-490d-9508-504e3e62e701" providerId="ADAL" clId="{3D58D51F-E4C7-42D4-A829-7269874A7D1A}" dt="2021-08-17T09:52:12.990" v="2602" actId="478"/>
          <ac:spMkLst>
            <pc:docMk/>
            <pc:sldMk cId="3808212602" sldId="294"/>
            <ac:spMk id="9" creationId="{3A252F5E-CB43-412B-83E9-0F1B18A93C23}"/>
          </ac:spMkLst>
        </pc:spChg>
        <pc:graphicFrameChg chg="mod">
          <ac:chgData name="Lisbet Wallstén" userId="bb8fb4c9-0905-490d-9508-504e3e62e701" providerId="ADAL" clId="{3D58D51F-E4C7-42D4-A829-7269874A7D1A}" dt="2021-08-17T09:56:24.884" v="2646" actId="1076"/>
          <ac:graphicFrameMkLst>
            <pc:docMk/>
            <pc:sldMk cId="3808212602" sldId="294"/>
            <ac:graphicFrameMk id="8" creationId="{48B67701-3291-47EB-998C-CA5843650B33}"/>
          </ac:graphicFrameMkLst>
        </pc:graphicFrameChg>
      </pc:sldChg>
      <pc:sldChg chg="addSp delSp modSp mod">
        <pc:chgData name="Lisbet Wallstén" userId="bb8fb4c9-0905-490d-9508-504e3e62e701" providerId="ADAL" clId="{3D58D51F-E4C7-42D4-A829-7269874A7D1A}" dt="2021-08-17T09:22:13.023" v="1969" actId="20577"/>
        <pc:sldMkLst>
          <pc:docMk/>
          <pc:sldMk cId="735225204" sldId="295"/>
        </pc:sldMkLst>
        <pc:spChg chg="mod">
          <ac:chgData name="Lisbet Wallstén" userId="bb8fb4c9-0905-490d-9508-504e3e62e701" providerId="ADAL" clId="{3D58D51F-E4C7-42D4-A829-7269874A7D1A}" dt="2021-08-17T09:16:23.099" v="1905" actId="6549"/>
          <ac:spMkLst>
            <pc:docMk/>
            <pc:sldMk cId="735225204" sldId="295"/>
            <ac:spMk id="2" creationId="{8829A649-5C6E-48EA-B803-91D06BAC6890}"/>
          </ac:spMkLst>
        </pc:spChg>
        <pc:spChg chg="add del mod">
          <ac:chgData name="Lisbet Wallstén" userId="bb8fb4c9-0905-490d-9508-504e3e62e701" providerId="ADAL" clId="{3D58D51F-E4C7-42D4-A829-7269874A7D1A}" dt="2021-08-17T09:21:25.042" v="1956" actId="1076"/>
          <ac:spMkLst>
            <pc:docMk/>
            <pc:sldMk cId="735225204" sldId="295"/>
            <ac:spMk id="8" creationId="{489BE6D2-1062-4568-8DE4-D1DAC22513A2}"/>
          </ac:spMkLst>
        </pc:spChg>
        <pc:spChg chg="mod">
          <ac:chgData name="Lisbet Wallstén" userId="bb8fb4c9-0905-490d-9508-504e3e62e701" providerId="ADAL" clId="{3D58D51F-E4C7-42D4-A829-7269874A7D1A}" dt="2021-08-17T09:22:13.023" v="1969" actId="20577"/>
          <ac:spMkLst>
            <pc:docMk/>
            <pc:sldMk cId="735225204" sldId="295"/>
            <ac:spMk id="9" creationId="{FD72EE6F-FD8B-4413-9F07-4D068D1C14B6}"/>
          </ac:spMkLst>
        </pc:spChg>
        <pc:spChg chg="mod">
          <ac:chgData name="Lisbet Wallstén" userId="bb8fb4c9-0905-490d-9508-504e3e62e701" providerId="ADAL" clId="{3D58D51F-E4C7-42D4-A829-7269874A7D1A}" dt="2021-08-17T09:19:50.585" v="1937" actId="6549"/>
          <ac:spMkLst>
            <pc:docMk/>
            <pc:sldMk cId="735225204" sldId="295"/>
            <ac:spMk id="10" creationId="{4A4FE862-D4AF-4C7D-AB3E-1568414E2367}"/>
          </ac:spMkLst>
        </pc:spChg>
        <pc:spChg chg="add del mod">
          <ac:chgData name="Lisbet Wallstén" userId="bb8fb4c9-0905-490d-9508-504e3e62e701" providerId="ADAL" clId="{3D58D51F-E4C7-42D4-A829-7269874A7D1A}" dt="2021-08-17T09:20:06.771" v="1939" actId="478"/>
          <ac:spMkLst>
            <pc:docMk/>
            <pc:sldMk cId="735225204" sldId="295"/>
            <ac:spMk id="12" creationId="{C7AF271D-C583-4332-8F5F-AC89DB3F183A}"/>
          </ac:spMkLst>
        </pc:spChg>
        <pc:picChg chg="add mod">
          <ac:chgData name="Lisbet Wallstén" userId="bb8fb4c9-0905-490d-9508-504e3e62e701" providerId="ADAL" clId="{3D58D51F-E4C7-42D4-A829-7269874A7D1A}" dt="2021-08-17T09:16:51.725" v="1911" actId="1076"/>
          <ac:picMkLst>
            <pc:docMk/>
            <pc:sldMk cId="735225204" sldId="295"/>
            <ac:picMk id="3" creationId="{6B24AE4C-25C2-4182-B2A8-367A5E28D72B}"/>
          </ac:picMkLst>
        </pc:picChg>
        <pc:picChg chg="del mod">
          <ac:chgData name="Lisbet Wallstén" userId="bb8fb4c9-0905-490d-9508-504e3e62e701" providerId="ADAL" clId="{3D58D51F-E4C7-42D4-A829-7269874A7D1A}" dt="2021-08-17T09:16:42.383" v="1907" actId="478"/>
          <ac:picMkLst>
            <pc:docMk/>
            <pc:sldMk cId="735225204" sldId="295"/>
            <ac:picMk id="6" creationId="{7C81012B-24E5-469E-BEBB-A9767006DD3B}"/>
          </ac:picMkLst>
        </pc:picChg>
        <pc:picChg chg="del">
          <ac:chgData name="Lisbet Wallstén" userId="bb8fb4c9-0905-490d-9508-504e3e62e701" providerId="ADAL" clId="{3D58D51F-E4C7-42D4-A829-7269874A7D1A}" dt="2021-08-17T09:16:53.001" v="1912" actId="478"/>
          <ac:picMkLst>
            <pc:docMk/>
            <pc:sldMk cId="735225204" sldId="295"/>
            <ac:picMk id="7" creationId="{F761F621-8D3A-4516-899D-6407F36AE9FB}"/>
          </ac:picMkLst>
        </pc:picChg>
        <pc:picChg chg="add mod">
          <ac:chgData name="Lisbet Wallstén" userId="bb8fb4c9-0905-490d-9508-504e3e62e701" providerId="ADAL" clId="{3D58D51F-E4C7-42D4-A829-7269874A7D1A}" dt="2021-08-17T09:17:14.654" v="1915" actId="14100"/>
          <ac:picMkLst>
            <pc:docMk/>
            <pc:sldMk cId="735225204" sldId="295"/>
            <ac:picMk id="11" creationId="{5459638C-4DB6-4835-A462-34150A6F7BB6}"/>
          </ac:picMkLst>
        </pc:picChg>
      </pc:sldChg>
      <pc:sldChg chg="addSp delSp modSp mod">
        <pc:chgData name="Lisbet Wallstén" userId="bb8fb4c9-0905-490d-9508-504e3e62e701" providerId="ADAL" clId="{3D58D51F-E4C7-42D4-A829-7269874A7D1A}" dt="2021-08-17T09:56:47.876" v="2648" actId="1076"/>
        <pc:sldMkLst>
          <pc:docMk/>
          <pc:sldMk cId="2250372403" sldId="296"/>
        </pc:sldMkLst>
        <pc:spChg chg="mod">
          <ac:chgData name="Lisbet Wallstén" userId="bb8fb4c9-0905-490d-9508-504e3e62e701" providerId="ADAL" clId="{3D58D51F-E4C7-42D4-A829-7269874A7D1A}" dt="2021-08-17T09:24:24.965" v="1988" actId="20577"/>
          <ac:spMkLst>
            <pc:docMk/>
            <pc:sldMk cId="2250372403" sldId="296"/>
            <ac:spMk id="2" creationId="{8829A649-5C6E-48EA-B803-91D06BAC6890}"/>
          </ac:spMkLst>
        </pc:spChg>
        <pc:spChg chg="del mod">
          <ac:chgData name="Lisbet Wallstén" userId="bb8fb4c9-0905-490d-9508-504e3e62e701" providerId="ADAL" clId="{3D58D51F-E4C7-42D4-A829-7269874A7D1A}" dt="2021-08-17T09:26:44.424" v="2004" actId="478"/>
          <ac:spMkLst>
            <pc:docMk/>
            <pc:sldMk cId="2250372403" sldId="296"/>
            <ac:spMk id="9" creationId="{6E975218-4738-49CF-9A19-C8C5EBB904B4}"/>
          </ac:spMkLst>
        </pc:spChg>
        <pc:spChg chg="add mod">
          <ac:chgData name="Lisbet Wallstén" userId="bb8fb4c9-0905-490d-9508-504e3e62e701" providerId="ADAL" clId="{3D58D51F-E4C7-42D4-A829-7269874A7D1A}" dt="2021-08-17T09:27:35.954" v="2010" actId="2711"/>
          <ac:spMkLst>
            <pc:docMk/>
            <pc:sldMk cId="2250372403" sldId="296"/>
            <ac:spMk id="10" creationId="{A2C46DD6-BAB0-488E-ACE1-A1445CD15685}"/>
          </ac:spMkLst>
        </pc:spChg>
        <pc:spChg chg="mod">
          <ac:chgData name="Lisbet Wallstén" userId="bb8fb4c9-0905-490d-9508-504e3e62e701" providerId="ADAL" clId="{3D58D51F-E4C7-42D4-A829-7269874A7D1A}" dt="2021-08-17T09:56:47.876" v="2648" actId="1076"/>
          <ac:spMkLst>
            <pc:docMk/>
            <pc:sldMk cId="2250372403" sldId="296"/>
            <ac:spMk id="12" creationId="{87252FB5-571A-4516-8B0A-1B5EC1360068}"/>
          </ac:spMkLst>
        </pc:spChg>
        <pc:spChg chg="add mod">
          <ac:chgData name="Lisbet Wallstén" userId="bb8fb4c9-0905-490d-9508-504e3e62e701" providerId="ADAL" clId="{3D58D51F-E4C7-42D4-A829-7269874A7D1A}" dt="2021-08-17T09:27:25.584" v="2009" actId="2711"/>
          <ac:spMkLst>
            <pc:docMk/>
            <pc:sldMk cId="2250372403" sldId="296"/>
            <ac:spMk id="13" creationId="{D37424A6-9945-4187-9CE5-687ED7597E26}"/>
          </ac:spMkLst>
        </pc:spChg>
        <pc:picChg chg="del mod">
          <ac:chgData name="Lisbet Wallstén" userId="bb8fb4c9-0905-490d-9508-504e3e62e701" providerId="ADAL" clId="{3D58D51F-E4C7-42D4-A829-7269874A7D1A}" dt="2021-08-17T09:24:29.102" v="1990" actId="478"/>
          <ac:picMkLst>
            <pc:docMk/>
            <pc:sldMk cId="2250372403" sldId="296"/>
            <ac:picMk id="3" creationId="{7B19B161-FAE5-4C84-9CC1-53DB7958FF7C}"/>
          </ac:picMkLst>
        </pc:picChg>
        <pc:picChg chg="add mod">
          <ac:chgData name="Lisbet Wallstén" userId="bb8fb4c9-0905-490d-9508-504e3e62e701" providerId="ADAL" clId="{3D58D51F-E4C7-42D4-A829-7269874A7D1A}" dt="2021-08-17T09:24:58.625" v="1993" actId="1076"/>
          <ac:picMkLst>
            <pc:docMk/>
            <pc:sldMk cId="2250372403" sldId="296"/>
            <ac:picMk id="4" creationId="{8A219A2D-9BAD-4F7E-B3E4-0FEC20567417}"/>
          </ac:picMkLst>
        </pc:picChg>
        <pc:picChg chg="add mod">
          <ac:chgData name="Lisbet Wallstén" userId="bb8fb4c9-0905-490d-9508-504e3e62e701" providerId="ADAL" clId="{3D58D51F-E4C7-42D4-A829-7269874A7D1A}" dt="2021-08-17T09:25:35.290" v="1999" actId="14100"/>
          <ac:picMkLst>
            <pc:docMk/>
            <pc:sldMk cId="2250372403" sldId="296"/>
            <ac:picMk id="6" creationId="{184DF158-AC43-40C2-8E40-B474A8E06B3F}"/>
          </ac:picMkLst>
        </pc:picChg>
      </pc:sldChg>
      <pc:sldChg chg="addSp delSp modSp mod">
        <pc:chgData name="Lisbet Wallstén" userId="bb8fb4c9-0905-490d-9508-504e3e62e701" providerId="ADAL" clId="{3D58D51F-E4C7-42D4-A829-7269874A7D1A}" dt="2021-08-17T09:58:20.851" v="2665" actId="14100"/>
        <pc:sldMkLst>
          <pc:docMk/>
          <pc:sldMk cId="4030839430" sldId="297"/>
        </pc:sldMkLst>
        <pc:spChg chg="mod">
          <ac:chgData name="Lisbet Wallstén" userId="bb8fb4c9-0905-490d-9508-504e3e62e701" providerId="ADAL" clId="{3D58D51F-E4C7-42D4-A829-7269874A7D1A}" dt="2021-08-17T09:32:23.549" v="2209" actId="20577"/>
          <ac:spMkLst>
            <pc:docMk/>
            <pc:sldMk cId="4030839430" sldId="297"/>
            <ac:spMk id="2" creationId="{8829A649-5C6E-48EA-B803-91D06BAC6890}"/>
          </ac:spMkLst>
        </pc:spChg>
        <pc:spChg chg="mod">
          <ac:chgData name="Lisbet Wallstén" userId="bb8fb4c9-0905-490d-9508-504e3e62e701" providerId="ADAL" clId="{3D58D51F-E4C7-42D4-A829-7269874A7D1A}" dt="2021-08-17T09:58:20.851" v="2665" actId="14100"/>
          <ac:spMkLst>
            <pc:docMk/>
            <pc:sldMk cId="4030839430" sldId="297"/>
            <ac:spMk id="4" creationId="{3E2C5C95-5C4E-41A1-8BD5-9A254367E42D}"/>
          </ac:spMkLst>
        </pc:spChg>
        <pc:spChg chg="mod">
          <ac:chgData name="Lisbet Wallstén" userId="bb8fb4c9-0905-490d-9508-504e3e62e701" providerId="ADAL" clId="{3D58D51F-E4C7-42D4-A829-7269874A7D1A}" dt="2021-08-17T09:57:58.876" v="2660" actId="1076"/>
          <ac:spMkLst>
            <pc:docMk/>
            <pc:sldMk cId="4030839430" sldId="297"/>
            <ac:spMk id="8" creationId="{489BE6D2-1062-4568-8DE4-D1DAC22513A2}"/>
          </ac:spMkLst>
        </pc:spChg>
        <pc:spChg chg="mod">
          <ac:chgData name="Lisbet Wallstén" userId="bb8fb4c9-0905-490d-9508-504e3e62e701" providerId="ADAL" clId="{3D58D51F-E4C7-42D4-A829-7269874A7D1A}" dt="2021-08-17T09:58:13.777" v="2664" actId="14100"/>
          <ac:spMkLst>
            <pc:docMk/>
            <pc:sldMk cId="4030839430" sldId="297"/>
            <ac:spMk id="9" creationId="{FD72EE6F-FD8B-4413-9F07-4D068D1C14B6}"/>
          </ac:spMkLst>
        </pc:spChg>
        <pc:spChg chg="del">
          <ac:chgData name="Lisbet Wallstén" userId="bb8fb4c9-0905-490d-9508-504e3e62e701" providerId="ADAL" clId="{3D58D51F-E4C7-42D4-A829-7269874A7D1A}" dt="2021-08-17T09:33:20.716" v="2219" actId="478"/>
          <ac:spMkLst>
            <pc:docMk/>
            <pc:sldMk cId="4030839430" sldId="297"/>
            <ac:spMk id="10" creationId="{4A4FE862-D4AF-4C7D-AB3E-1568414E2367}"/>
          </ac:spMkLst>
        </pc:spChg>
        <pc:picChg chg="del">
          <ac:chgData name="Lisbet Wallstén" userId="bb8fb4c9-0905-490d-9508-504e3e62e701" providerId="ADAL" clId="{3D58D51F-E4C7-42D4-A829-7269874A7D1A}" dt="2021-08-17T09:32:40.146" v="2210" actId="478"/>
          <ac:picMkLst>
            <pc:docMk/>
            <pc:sldMk cId="4030839430" sldId="297"/>
            <ac:picMk id="3" creationId="{6B24AE4C-25C2-4182-B2A8-367A5E28D72B}"/>
          </ac:picMkLst>
        </pc:picChg>
        <pc:picChg chg="add mod">
          <ac:chgData name="Lisbet Wallstén" userId="bb8fb4c9-0905-490d-9508-504e3e62e701" providerId="ADAL" clId="{3D58D51F-E4C7-42D4-A829-7269874A7D1A}" dt="2021-08-17T09:35:56.310" v="2462" actId="14100"/>
          <ac:picMkLst>
            <pc:docMk/>
            <pc:sldMk cId="4030839430" sldId="297"/>
            <ac:picMk id="6" creationId="{CFF906B2-6499-4205-B40C-3EB8E32AA151}"/>
          </ac:picMkLst>
        </pc:picChg>
        <pc:picChg chg="add mod">
          <ac:chgData name="Lisbet Wallstén" userId="bb8fb4c9-0905-490d-9508-504e3e62e701" providerId="ADAL" clId="{3D58D51F-E4C7-42D4-A829-7269874A7D1A}" dt="2021-08-17T09:36:03.539" v="2464" actId="14100"/>
          <ac:picMkLst>
            <pc:docMk/>
            <pc:sldMk cId="4030839430" sldId="297"/>
            <ac:picMk id="7" creationId="{04103827-6EE3-4E22-9EEA-98AF4C92F67E}"/>
          </ac:picMkLst>
        </pc:picChg>
        <pc:picChg chg="del">
          <ac:chgData name="Lisbet Wallstén" userId="bb8fb4c9-0905-490d-9508-504e3e62e701" providerId="ADAL" clId="{3D58D51F-E4C7-42D4-A829-7269874A7D1A}" dt="2021-08-17T09:32:52.443" v="2214" actId="478"/>
          <ac:picMkLst>
            <pc:docMk/>
            <pc:sldMk cId="4030839430" sldId="297"/>
            <ac:picMk id="11" creationId="{5459638C-4DB6-4835-A462-34150A6F7BB6}"/>
          </ac:picMkLst>
        </pc:picChg>
      </pc:sldChg>
      <pc:sldChg chg="addSp delSp modSp mod">
        <pc:chgData name="Lisbet Wallstén" userId="bb8fb4c9-0905-490d-9508-504e3e62e701" providerId="ADAL" clId="{3D58D51F-E4C7-42D4-A829-7269874A7D1A}" dt="2021-08-17T09:58:55.055" v="2667" actId="1076"/>
        <pc:sldMkLst>
          <pc:docMk/>
          <pc:sldMk cId="3370096901" sldId="298"/>
        </pc:sldMkLst>
        <pc:spChg chg="mod">
          <ac:chgData name="Lisbet Wallstén" userId="bb8fb4c9-0905-490d-9508-504e3e62e701" providerId="ADAL" clId="{3D58D51F-E4C7-42D4-A829-7269874A7D1A}" dt="2021-08-17T09:41:46.278" v="2514" actId="20577"/>
          <ac:spMkLst>
            <pc:docMk/>
            <pc:sldMk cId="3370096901" sldId="298"/>
            <ac:spMk id="2" creationId="{8829A649-5C6E-48EA-B803-91D06BAC6890}"/>
          </ac:spMkLst>
        </pc:spChg>
        <pc:spChg chg="mod">
          <ac:chgData name="Lisbet Wallstén" userId="bb8fb4c9-0905-490d-9508-504e3e62e701" providerId="ADAL" clId="{3D58D51F-E4C7-42D4-A829-7269874A7D1A}" dt="2021-08-17T09:44:07.284" v="2535" actId="2711"/>
          <ac:spMkLst>
            <pc:docMk/>
            <pc:sldMk cId="3370096901" sldId="298"/>
            <ac:spMk id="10" creationId="{A2C46DD6-BAB0-488E-ACE1-A1445CD15685}"/>
          </ac:spMkLst>
        </pc:spChg>
        <pc:spChg chg="mod">
          <ac:chgData name="Lisbet Wallstén" userId="bb8fb4c9-0905-490d-9508-504e3e62e701" providerId="ADAL" clId="{3D58D51F-E4C7-42D4-A829-7269874A7D1A}" dt="2021-08-17T09:58:55.055" v="2667" actId="1076"/>
          <ac:spMkLst>
            <pc:docMk/>
            <pc:sldMk cId="3370096901" sldId="298"/>
            <ac:spMk id="12" creationId="{87252FB5-571A-4516-8B0A-1B5EC1360068}"/>
          </ac:spMkLst>
        </pc:spChg>
        <pc:spChg chg="mod">
          <ac:chgData name="Lisbet Wallstén" userId="bb8fb4c9-0905-490d-9508-504e3e62e701" providerId="ADAL" clId="{3D58D51F-E4C7-42D4-A829-7269874A7D1A}" dt="2021-08-17T09:44:01.731" v="2534" actId="2711"/>
          <ac:spMkLst>
            <pc:docMk/>
            <pc:sldMk cId="3370096901" sldId="298"/>
            <ac:spMk id="13" creationId="{D37424A6-9945-4187-9CE5-687ED7597E26}"/>
          </ac:spMkLst>
        </pc:spChg>
        <pc:picChg chg="add mod">
          <ac:chgData name="Lisbet Wallstén" userId="bb8fb4c9-0905-490d-9508-504e3e62e701" providerId="ADAL" clId="{3D58D51F-E4C7-42D4-A829-7269874A7D1A}" dt="2021-08-17T09:43:41.805" v="2531" actId="14100"/>
          <ac:picMkLst>
            <pc:docMk/>
            <pc:sldMk cId="3370096901" sldId="298"/>
            <ac:picMk id="3" creationId="{6C5D71E4-5179-4199-9D19-C26EC775CF46}"/>
          </ac:picMkLst>
        </pc:picChg>
        <pc:picChg chg="del mod">
          <ac:chgData name="Lisbet Wallstén" userId="bb8fb4c9-0905-490d-9508-504e3e62e701" providerId="ADAL" clId="{3D58D51F-E4C7-42D4-A829-7269874A7D1A}" dt="2021-08-17T09:42:10.156" v="2516" actId="478"/>
          <ac:picMkLst>
            <pc:docMk/>
            <pc:sldMk cId="3370096901" sldId="298"/>
            <ac:picMk id="4" creationId="{8A219A2D-9BAD-4F7E-B3E4-0FEC20567417}"/>
          </ac:picMkLst>
        </pc:picChg>
        <pc:picChg chg="del">
          <ac:chgData name="Lisbet Wallstén" userId="bb8fb4c9-0905-490d-9508-504e3e62e701" providerId="ADAL" clId="{3D58D51F-E4C7-42D4-A829-7269874A7D1A}" dt="2021-08-17T09:42:35.354" v="2521" actId="478"/>
          <ac:picMkLst>
            <pc:docMk/>
            <pc:sldMk cId="3370096901" sldId="298"/>
            <ac:picMk id="6" creationId="{184DF158-AC43-40C2-8E40-B474A8E06B3F}"/>
          </ac:picMkLst>
        </pc:picChg>
        <pc:picChg chg="add mod">
          <ac:chgData name="Lisbet Wallstén" userId="bb8fb4c9-0905-490d-9508-504e3e62e701" providerId="ADAL" clId="{3D58D51F-E4C7-42D4-A829-7269874A7D1A}" dt="2021-08-17T09:43:44.216" v="2532" actId="14100"/>
          <ac:picMkLst>
            <pc:docMk/>
            <pc:sldMk cId="3370096901" sldId="298"/>
            <ac:picMk id="7" creationId="{7B1F89B7-39F9-41C4-817B-F4D68739FA81}"/>
          </ac:picMkLst>
        </pc:picChg>
      </pc:sldChg>
    </pc:docChg>
  </pc:docChgLst>
  <pc:docChgLst>
    <pc:chgData name="Lisbet Wallstén" userId="bb8fb4c9-0905-490d-9508-504e3e62e701" providerId="ADAL" clId="{92D90638-61B4-4DFE-80D1-87271AE5D269}"/>
    <pc:docChg chg="modSld">
      <pc:chgData name="Lisbet Wallstén" userId="bb8fb4c9-0905-490d-9508-504e3e62e701" providerId="ADAL" clId="{92D90638-61B4-4DFE-80D1-87271AE5D269}" dt="2021-08-17T10:13:51.495" v="43" actId="14100"/>
      <pc:docMkLst>
        <pc:docMk/>
      </pc:docMkLst>
      <pc:sldChg chg="modSp mod">
        <pc:chgData name="Lisbet Wallstén" userId="bb8fb4c9-0905-490d-9508-504e3e62e701" providerId="ADAL" clId="{92D90638-61B4-4DFE-80D1-87271AE5D269}" dt="2021-08-17T10:12:31.685" v="32" actId="6549"/>
        <pc:sldMkLst>
          <pc:docMk/>
          <pc:sldMk cId="1913143154" sldId="272"/>
        </pc:sldMkLst>
        <pc:spChg chg="mod">
          <ac:chgData name="Lisbet Wallstén" userId="bb8fb4c9-0905-490d-9508-504e3e62e701" providerId="ADAL" clId="{92D90638-61B4-4DFE-80D1-87271AE5D269}" dt="2021-08-17T10:12:31.685" v="32" actId="6549"/>
          <ac:spMkLst>
            <pc:docMk/>
            <pc:sldMk cId="1913143154" sldId="272"/>
            <ac:spMk id="3" creationId="{DCDD3BCB-96AF-4894-85FA-2C1309BF1DAD}"/>
          </ac:spMkLst>
        </pc:spChg>
      </pc:sldChg>
      <pc:sldChg chg="modSp mod">
        <pc:chgData name="Lisbet Wallstén" userId="bb8fb4c9-0905-490d-9508-504e3e62e701" providerId="ADAL" clId="{92D90638-61B4-4DFE-80D1-87271AE5D269}" dt="2021-08-17T10:12:57.222" v="34" actId="6549"/>
        <pc:sldMkLst>
          <pc:docMk/>
          <pc:sldMk cId="951692798" sldId="280"/>
        </pc:sldMkLst>
        <pc:spChg chg="mod">
          <ac:chgData name="Lisbet Wallstén" userId="bb8fb4c9-0905-490d-9508-504e3e62e701" providerId="ADAL" clId="{92D90638-61B4-4DFE-80D1-87271AE5D269}" dt="2021-08-17T10:12:46.223" v="33" actId="14100"/>
          <ac:spMkLst>
            <pc:docMk/>
            <pc:sldMk cId="951692798" sldId="280"/>
            <ac:spMk id="4" creationId="{5DBDE587-E124-4B1F-959E-C19513F9F255}"/>
          </ac:spMkLst>
        </pc:spChg>
        <pc:spChg chg="mod">
          <ac:chgData name="Lisbet Wallstén" userId="bb8fb4c9-0905-490d-9508-504e3e62e701" providerId="ADAL" clId="{92D90638-61B4-4DFE-80D1-87271AE5D269}" dt="2021-08-17T10:12:57.222" v="34" actId="6549"/>
          <ac:spMkLst>
            <pc:docMk/>
            <pc:sldMk cId="951692798" sldId="280"/>
            <ac:spMk id="8" creationId="{334E3FA9-6510-4581-8C43-1091ECDA9943}"/>
          </ac:spMkLst>
        </pc:spChg>
      </pc:sldChg>
      <pc:sldChg chg="modSp mod">
        <pc:chgData name="Lisbet Wallstén" userId="bb8fb4c9-0905-490d-9508-504e3e62e701" providerId="ADAL" clId="{92D90638-61B4-4DFE-80D1-87271AE5D269}" dt="2021-08-17T10:13:51.495" v="43" actId="14100"/>
        <pc:sldMkLst>
          <pc:docMk/>
          <pc:sldMk cId="2743113861" sldId="281"/>
        </pc:sldMkLst>
        <pc:spChg chg="mod">
          <ac:chgData name="Lisbet Wallstén" userId="bb8fb4c9-0905-490d-9508-504e3e62e701" providerId="ADAL" clId="{92D90638-61B4-4DFE-80D1-87271AE5D269}" dt="2021-08-17T10:13:38.805" v="41" actId="14100"/>
          <ac:spMkLst>
            <pc:docMk/>
            <pc:sldMk cId="2743113861" sldId="281"/>
            <ac:spMk id="4" creationId="{3E2C5C95-5C4E-41A1-8BD5-9A254367E42D}"/>
          </ac:spMkLst>
        </pc:spChg>
        <pc:spChg chg="mod">
          <ac:chgData name="Lisbet Wallstén" userId="bb8fb4c9-0905-490d-9508-504e3e62e701" providerId="ADAL" clId="{92D90638-61B4-4DFE-80D1-87271AE5D269}" dt="2021-08-17T10:13:51.495" v="43" actId="14100"/>
          <ac:spMkLst>
            <pc:docMk/>
            <pc:sldMk cId="2743113861" sldId="281"/>
            <ac:spMk id="9" creationId="{FD72EE6F-FD8B-4413-9F07-4D068D1C14B6}"/>
          </ac:spMkLst>
        </pc:spChg>
      </pc:sldChg>
      <pc:sldChg chg="modSp mod">
        <pc:chgData name="Lisbet Wallstén" userId="bb8fb4c9-0905-490d-9508-504e3e62e701" providerId="ADAL" clId="{92D90638-61B4-4DFE-80D1-87271AE5D269}" dt="2021-08-17T10:10:24.296" v="19" actId="1076"/>
        <pc:sldMkLst>
          <pc:docMk/>
          <pc:sldMk cId="593499436" sldId="286"/>
        </pc:sldMkLst>
        <pc:spChg chg="mod">
          <ac:chgData name="Lisbet Wallstén" userId="bb8fb4c9-0905-490d-9508-504e3e62e701" providerId="ADAL" clId="{92D90638-61B4-4DFE-80D1-87271AE5D269}" dt="2021-08-17T10:10:24.296" v="19" actId="1076"/>
          <ac:spMkLst>
            <pc:docMk/>
            <pc:sldMk cId="593499436" sldId="286"/>
            <ac:spMk id="3" creationId="{DCDD3BCB-96AF-4894-85FA-2C1309BF1DAD}"/>
          </ac:spMkLst>
        </pc:spChg>
        <pc:spChg chg="mod">
          <ac:chgData name="Lisbet Wallstén" userId="bb8fb4c9-0905-490d-9508-504e3e62e701" providerId="ADAL" clId="{92D90638-61B4-4DFE-80D1-87271AE5D269}" dt="2021-08-17T10:10:16.242" v="18" actId="1076"/>
          <ac:spMkLst>
            <pc:docMk/>
            <pc:sldMk cId="593499436" sldId="286"/>
            <ac:spMk id="10" creationId="{8AC66B69-47EC-4079-B5BB-F8732D330B5A}"/>
          </ac:spMkLst>
        </pc:spChg>
      </pc:sldChg>
      <pc:sldChg chg="modSp mod">
        <pc:chgData name="Lisbet Wallstén" userId="bb8fb4c9-0905-490d-9508-504e3e62e701" providerId="ADAL" clId="{92D90638-61B4-4DFE-80D1-87271AE5D269}" dt="2021-08-17T10:11:26.436" v="30" actId="14100"/>
        <pc:sldMkLst>
          <pc:docMk/>
          <pc:sldMk cId="1009637621" sldId="289"/>
        </pc:sldMkLst>
        <pc:spChg chg="mod">
          <ac:chgData name="Lisbet Wallstén" userId="bb8fb4c9-0905-490d-9508-504e3e62e701" providerId="ADAL" clId="{92D90638-61B4-4DFE-80D1-87271AE5D269}" dt="2021-08-17T10:11:26.436" v="30" actId="14100"/>
          <ac:spMkLst>
            <pc:docMk/>
            <pc:sldMk cId="1009637621" sldId="289"/>
            <ac:spMk id="4" creationId="{3E2C5C95-5C4E-41A1-8BD5-9A254367E42D}"/>
          </ac:spMkLst>
        </pc:spChg>
        <pc:spChg chg="mod">
          <ac:chgData name="Lisbet Wallstén" userId="bb8fb4c9-0905-490d-9508-504e3e62e701" providerId="ADAL" clId="{92D90638-61B4-4DFE-80D1-87271AE5D269}" dt="2021-08-17T10:11:18.905" v="29" actId="1076"/>
          <ac:spMkLst>
            <pc:docMk/>
            <pc:sldMk cId="1009637621" sldId="289"/>
            <ac:spMk id="9" creationId="{FD72EE6F-FD8B-4413-9F07-4D068D1C14B6}"/>
          </ac:spMkLst>
        </pc:spChg>
      </pc:sldChg>
      <pc:sldChg chg="modSp mod">
        <pc:chgData name="Lisbet Wallstén" userId="bb8fb4c9-0905-490d-9508-504e3e62e701" providerId="ADAL" clId="{92D90638-61B4-4DFE-80D1-87271AE5D269}" dt="2021-08-17T10:08:07.141" v="0" actId="1076"/>
        <pc:sldMkLst>
          <pc:docMk/>
          <pc:sldMk cId="419560160" sldId="291"/>
        </pc:sldMkLst>
        <pc:spChg chg="mod">
          <ac:chgData name="Lisbet Wallstén" userId="bb8fb4c9-0905-490d-9508-504e3e62e701" providerId="ADAL" clId="{92D90638-61B4-4DFE-80D1-87271AE5D269}" dt="2021-08-17T10:08:07.141" v="0" actId="1076"/>
          <ac:spMkLst>
            <pc:docMk/>
            <pc:sldMk cId="419560160" sldId="291"/>
            <ac:spMk id="12" creationId="{87252FB5-571A-4516-8B0A-1B5EC1360068}"/>
          </ac:spMkLst>
        </pc:spChg>
      </pc:sldChg>
      <pc:sldChg chg="modSp mod">
        <pc:chgData name="Lisbet Wallstén" userId="bb8fb4c9-0905-490d-9508-504e3e62e701" providerId="ADAL" clId="{92D90638-61B4-4DFE-80D1-87271AE5D269}" dt="2021-08-17T10:11:42.077" v="31" actId="1076"/>
        <pc:sldMkLst>
          <pc:docMk/>
          <pc:sldMk cId="1505232161" sldId="293"/>
        </pc:sldMkLst>
        <pc:spChg chg="mod">
          <ac:chgData name="Lisbet Wallstén" userId="bb8fb4c9-0905-490d-9508-504e3e62e701" providerId="ADAL" clId="{92D90638-61B4-4DFE-80D1-87271AE5D269}" dt="2021-08-17T10:11:42.077" v="31" actId="1076"/>
          <ac:spMkLst>
            <pc:docMk/>
            <pc:sldMk cId="1505232161" sldId="293"/>
            <ac:spMk id="9" creationId="{FD72EE6F-FD8B-4413-9F07-4D068D1C14B6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ACDAE2-B57E-4B34-9E72-AF5FBB09C8D2}" type="doc">
      <dgm:prSet loTypeId="urn:microsoft.com/office/officeart/2005/8/layout/defaul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C6F8165-6364-4CFB-AB1C-131229727927}">
      <dgm:prSet/>
      <dgm:spPr>
        <a:solidFill>
          <a:srgbClr val="F18121"/>
        </a:solidFill>
      </dgm:spPr>
      <dgm:t>
        <a:bodyPr/>
        <a:lstStyle/>
        <a:p>
          <a:r>
            <a:rPr lang="fi-FI" dirty="0"/>
            <a:t>Etu- ja takaketjun venytys </a:t>
          </a:r>
          <a:br>
            <a:rPr lang="fi-FI" dirty="0"/>
          </a:br>
          <a:endParaRPr lang="en-US" dirty="0"/>
        </a:p>
      </dgm:t>
    </dgm:pt>
    <dgm:pt modelId="{5971A0DA-5C4B-434B-B556-2DE368755BF5}" type="parTrans" cxnId="{1E5A9D4D-8EF1-4976-9369-EF7DA9E7DB6A}">
      <dgm:prSet/>
      <dgm:spPr/>
      <dgm:t>
        <a:bodyPr/>
        <a:lstStyle/>
        <a:p>
          <a:endParaRPr lang="en-US"/>
        </a:p>
      </dgm:t>
    </dgm:pt>
    <dgm:pt modelId="{D8B70252-A694-4980-86BE-BB508E2525E1}" type="sibTrans" cxnId="{1E5A9D4D-8EF1-4976-9369-EF7DA9E7DB6A}">
      <dgm:prSet/>
      <dgm:spPr/>
      <dgm:t>
        <a:bodyPr/>
        <a:lstStyle/>
        <a:p>
          <a:endParaRPr lang="en-US"/>
        </a:p>
      </dgm:t>
    </dgm:pt>
    <dgm:pt modelId="{AB86EAF2-9EC3-4A7B-A132-67976BC7864F}">
      <dgm:prSet/>
      <dgm:spPr>
        <a:solidFill>
          <a:srgbClr val="F18121"/>
        </a:solidFill>
      </dgm:spPr>
      <dgm:t>
        <a:bodyPr/>
        <a:lstStyle/>
        <a:p>
          <a:r>
            <a:rPr lang="fi-FI" dirty="0"/>
            <a:t>Päkiöille nousu</a:t>
          </a:r>
          <a:br>
            <a:rPr lang="fi-FI" dirty="0"/>
          </a:br>
          <a:endParaRPr lang="en-US" dirty="0"/>
        </a:p>
      </dgm:t>
    </dgm:pt>
    <dgm:pt modelId="{7D11A141-8DED-48BB-BADF-E2962898F73A}" type="parTrans" cxnId="{B12D2C83-AC2D-45AF-BCC4-6AFC99082FFB}">
      <dgm:prSet/>
      <dgm:spPr/>
      <dgm:t>
        <a:bodyPr/>
        <a:lstStyle/>
        <a:p>
          <a:endParaRPr lang="en-US"/>
        </a:p>
      </dgm:t>
    </dgm:pt>
    <dgm:pt modelId="{7FA1593A-DA9C-4458-8E2F-15CEB439EAF0}" type="sibTrans" cxnId="{B12D2C83-AC2D-45AF-BCC4-6AFC99082FFB}">
      <dgm:prSet/>
      <dgm:spPr/>
      <dgm:t>
        <a:bodyPr/>
        <a:lstStyle/>
        <a:p>
          <a:endParaRPr lang="en-US"/>
        </a:p>
      </dgm:t>
    </dgm:pt>
    <dgm:pt modelId="{48884F98-7E99-41F3-9E3E-EEFFCCBC6037}">
      <dgm:prSet/>
      <dgm:spPr>
        <a:solidFill>
          <a:srgbClr val="F18121"/>
        </a:solidFill>
      </dgm:spPr>
      <dgm:t>
        <a:bodyPr/>
        <a:lstStyle/>
        <a:p>
          <a:r>
            <a:rPr lang="fi-FI"/>
            <a:t>Kyykky/minikyykky sekä pumppaus</a:t>
          </a:r>
          <a:br>
            <a:rPr lang="fi-FI"/>
          </a:br>
          <a:endParaRPr lang="en-US"/>
        </a:p>
      </dgm:t>
    </dgm:pt>
    <dgm:pt modelId="{F32FD2F7-35C2-45B6-9373-A499C8D8C431}" type="parTrans" cxnId="{BD4F9BEC-FE15-41AF-97DC-1815335F85A6}">
      <dgm:prSet/>
      <dgm:spPr/>
      <dgm:t>
        <a:bodyPr/>
        <a:lstStyle/>
        <a:p>
          <a:endParaRPr lang="en-US"/>
        </a:p>
      </dgm:t>
    </dgm:pt>
    <dgm:pt modelId="{4A1F0AF8-1765-4544-9B7A-72EEA87B51B5}" type="sibTrans" cxnId="{BD4F9BEC-FE15-41AF-97DC-1815335F85A6}">
      <dgm:prSet/>
      <dgm:spPr/>
      <dgm:t>
        <a:bodyPr/>
        <a:lstStyle/>
        <a:p>
          <a:endParaRPr lang="en-US"/>
        </a:p>
      </dgm:t>
    </dgm:pt>
    <dgm:pt modelId="{26C5BBB7-16C0-41B7-8665-A49A57CBA93E}">
      <dgm:prSet/>
      <dgm:spPr>
        <a:solidFill>
          <a:srgbClr val="F18121"/>
        </a:solidFill>
      </dgm:spPr>
      <dgm:t>
        <a:bodyPr/>
        <a:lstStyle/>
        <a:p>
          <a:r>
            <a:rPr lang="fi-FI"/>
            <a:t>Nilkkojen pyöritys</a:t>
          </a:r>
          <a:endParaRPr lang="en-US"/>
        </a:p>
      </dgm:t>
    </dgm:pt>
    <dgm:pt modelId="{1E64FDDC-31E6-45E1-9777-7F466D084731}" type="parTrans" cxnId="{CA7802A9-0653-48A4-9B21-8595443DDCB6}">
      <dgm:prSet/>
      <dgm:spPr/>
      <dgm:t>
        <a:bodyPr/>
        <a:lstStyle/>
        <a:p>
          <a:endParaRPr lang="en-US"/>
        </a:p>
      </dgm:t>
    </dgm:pt>
    <dgm:pt modelId="{3BDD6EE0-0F00-40BC-B73E-C9ED996B74A3}" type="sibTrans" cxnId="{CA7802A9-0653-48A4-9B21-8595443DDCB6}">
      <dgm:prSet/>
      <dgm:spPr/>
      <dgm:t>
        <a:bodyPr/>
        <a:lstStyle/>
        <a:p>
          <a:endParaRPr lang="en-US"/>
        </a:p>
      </dgm:t>
    </dgm:pt>
    <dgm:pt modelId="{E3BAB75C-5F4B-4372-96FA-2D1CBE24B744}" type="pres">
      <dgm:prSet presAssocID="{99ACDAE2-B57E-4B34-9E72-AF5FBB09C8D2}" presName="diagram" presStyleCnt="0">
        <dgm:presLayoutVars>
          <dgm:dir/>
          <dgm:resizeHandles val="exact"/>
        </dgm:presLayoutVars>
      </dgm:prSet>
      <dgm:spPr/>
    </dgm:pt>
    <dgm:pt modelId="{69FBC3B2-95EE-4E86-B659-26C0F1AFA49E}" type="pres">
      <dgm:prSet presAssocID="{BC6F8165-6364-4CFB-AB1C-131229727927}" presName="node" presStyleLbl="node1" presStyleIdx="0" presStyleCnt="4">
        <dgm:presLayoutVars>
          <dgm:bulletEnabled val="1"/>
        </dgm:presLayoutVars>
      </dgm:prSet>
      <dgm:spPr/>
    </dgm:pt>
    <dgm:pt modelId="{9A27167F-6E78-4A43-ACB1-61B91C8B3342}" type="pres">
      <dgm:prSet presAssocID="{D8B70252-A694-4980-86BE-BB508E2525E1}" presName="sibTrans" presStyleCnt="0"/>
      <dgm:spPr/>
    </dgm:pt>
    <dgm:pt modelId="{2DDA123F-60CB-49A5-97B8-EB4350750D98}" type="pres">
      <dgm:prSet presAssocID="{AB86EAF2-9EC3-4A7B-A132-67976BC7864F}" presName="node" presStyleLbl="node1" presStyleIdx="1" presStyleCnt="4">
        <dgm:presLayoutVars>
          <dgm:bulletEnabled val="1"/>
        </dgm:presLayoutVars>
      </dgm:prSet>
      <dgm:spPr/>
    </dgm:pt>
    <dgm:pt modelId="{23ADAFD3-4420-4A61-9FE6-97A3F05A51B0}" type="pres">
      <dgm:prSet presAssocID="{7FA1593A-DA9C-4458-8E2F-15CEB439EAF0}" presName="sibTrans" presStyleCnt="0"/>
      <dgm:spPr/>
    </dgm:pt>
    <dgm:pt modelId="{2D8437FE-0A23-4E5F-9403-C38D88A38311}" type="pres">
      <dgm:prSet presAssocID="{48884F98-7E99-41F3-9E3E-EEFFCCBC6037}" presName="node" presStyleLbl="node1" presStyleIdx="2" presStyleCnt="4">
        <dgm:presLayoutVars>
          <dgm:bulletEnabled val="1"/>
        </dgm:presLayoutVars>
      </dgm:prSet>
      <dgm:spPr/>
    </dgm:pt>
    <dgm:pt modelId="{2330E1D3-AEEF-4E30-A23B-B4B5AF6F8EB2}" type="pres">
      <dgm:prSet presAssocID="{4A1F0AF8-1765-4544-9B7A-72EEA87B51B5}" presName="sibTrans" presStyleCnt="0"/>
      <dgm:spPr/>
    </dgm:pt>
    <dgm:pt modelId="{CE9BE00E-AA5D-4069-B4B4-D71BA73FA57E}" type="pres">
      <dgm:prSet presAssocID="{26C5BBB7-16C0-41B7-8665-A49A57CBA93E}" presName="node" presStyleLbl="node1" presStyleIdx="3" presStyleCnt="4">
        <dgm:presLayoutVars>
          <dgm:bulletEnabled val="1"/>
        </dgm:presLayoutVars>
      </dgm:prSet>
      <dgm:spPr/>
    </dgm:pt>
  </dgm:ptLst>
  <dgm:cxnLst>
    <dgm:cxn modelId="{1625F647-9FA4-4602-805E-BF544286605E}" type="presOf" srcId="{99ACDAE2-B57E-4B34-9E72-AF5FBB09C8D2}" destId="{E3BAB75C-5F4B-4372-96FA-2D1CBE24B744}" srcOrd="0" destOrd="0" presId="urn:microsoft.com/office/officeart/2005/8/layout/default"/>
    <dgm:cxn modelId="{1E5A9D4D-8EF1-4976-9369-EF7DA9E7DB6A}" srcId="{99ACDAE2-B57E-4B34-9E72-AF5FBB09C8D2}" destId="{BC6F8165-6364-4CFB-AB1C-131229727927}" srcOrd="0" destOrd="0" parTransId="{5971A0DA-5C4B-434B-B556-2DE368755BF5}" sibTransId="{D8B70252-A694-4980-86BE-BB508E2525E1}"/>
    <dgm:cxn modelId="{876BFA77-58BA-4809-A9BA-9CF3E6381A6F}" type="presOf" srcId="{26C5BBB7-16C0-41B7-8665-A49A57CBA93E}" destId="{CE9BE00E-AA5D-4069-B4B4-D71BA73FA57E}" srcOrd="0" destOrd="0" presId="urn:microsoft.com/office/officeart/2005/8/layout/default"/>
    <dgm:cxn modelId="{A23BC07F-7B65-4FEE-BB7C-9F7CCE65B652}" type="presOf" srcId="{BC6F8165-6364-4CFB-AB1C-131229727927}" destId="{69FBC3B2-95EE-4E86-B659-26C0F1AFA49E}" srcOrd="0" destOrd="0" presId="urn:microsoft.com/office/officeart/2005/8/layout/default"/>
    <dgm:cxn modelId="{B12D2C83-AC2D-45AF-BCC4-6AFC99082FFB}" srcId="{99ACDAE2-B57E-4B34-9E72-AF5FBB09C8D2}" destId="{AB86EAF2-9EC3-4A7B-A132-67976BC7864F}" srcOrd="1" destOrd="0" parTransId="{7D11A141-8DED-48BB-BADF-E2962898F73A}" sibTransId="{7FA1593A-DA9C-4458-8E2F-15CEB439EAF0}"/>
    <dgm:cxn modelId="{CA7802A9-0653-48A4-9B21-8595443DDCB6}" srcId="{99ACDAE2-B57E-4B34-9E72-AF5FBB09C8D2}" destId="{26C5BBB7-16C0-41B7-8665-A49A57CBA93E}" srcOrd="3" destOrd="0" parTransId="{1E64FDDC-31E6-45E1-9777-7F466D084731}" sibTransId="{3BDD6EE0-0F00-40BC-B73E-C9ED996B74A3}"/>
    <dgm:cxn modelId="{79D8CBAF-C724-4EDF-BADD-B2FDB0F3243A}" type="presOf" srcId="{48884F98-7E99-41F3-9E3E-EEFFCCBC6037}" destId="{2D8437FE-0A23-4E5F-9403-C38D88A38311}" srcOrd="0" destOrd="0" presId="urn:microsoft.com/office/officeart/2005/8/layout/default"/>
    <dgm:cxn modelId="{881862CF-112A-407C-B2F1-E76DDC3E52DA}" type="presOf" srcId="{AB86EAF2-9EC3-4A7B-A132-67976BC7864F}" destId="{2DDA123F-60CB-49A5-97B8-EB4350750D98}" srcOrd="0" destOrd="0" presId="urn:microsoft.com/office/officeart/2005/8/layout/default"/>
    <dgm:cxn modelId="{BD4F9BEC-FE15-41AF-97DC-1815335F85A6}" srcId="{99ACDAE2-B57E-4B34-9E72-AF5FBB09C8D2}" destId="{48884F98-7E99-41F3-9E3E-EEFFCCBC6037}" srcOrd="2" destOrd="0" parTransId="{F32FD2F7-35C2-45B6-9373-A499C8D8C431}" sibTransId="{4A1F0AF8-1765-4544-9B7A-72EEA87B51B5}"/>
    <dgm:cxn modelId="{5ED3DEBE-A675-4DB4-AECA-E65579E1D8F7}" type="presParOf" srcId="{E3BAB75C-5F4B-4372-96FA-2D1CBE24B744}" destId="{69FBC3B2-95EE-4E86-B659-26C0F1AFA49E}" srcOrd="0" destOrd="0" presId="urn:microsoft.com/office/officeart/2005/8/layout/default"/>
    <dgm:cxn modelId="{20D04109-3110-4CE6-8F75-CD38E08F426C}" type="presParOf" srcId="{E3BAB75C-5F4B-4372-96FA-2D1CBE24B744}" destId="{9A27167F-6E78-4A43-ACB1-61B91C8B3342}" srcOrd="1" destOrd="0" presId="urn:microsoft.com/office/officeart/2005/8/layout/default"/>
    <dgm:cxn modelId="{329DD1AB-A400-4792-8BA2-C28C3D468911}" type="presParOf" srcId="{E3BAB75C-5F4B-4372-96FA-2D1CBE24B744}" destId="{2DDA123F-60CB-49A5-97B8-EB4350750D98}" srcOrd="2" destOrd="0" presId="urn:microsoft.com/office/officeart/2005/8/layout/default"/>
    <dgm:cxn modelId="{9F80B4B1-85D8-421E-A223-38DA831F7635}" type="presParOf" srcId="{E3BAB75C-5F4B-4372-96FA-2D1CBE24B744}" destId="{23ADAFD3-4420-4A61-9FE6-97A3F05A51B0}" srcOrd="3" destOrd="0" presId="urn:microsoft.com/office/officeart/2005/8/layout/default"/>
    <dgm:cxn modelId="{9044F38A-CEC3-4142-8C08-CFBF3D63579A}" type="presParOf" srcId="{E3BAB75C-5F4B-4372-96FA-2D1CBE24B744}" destId="{2D8437FE-0A23-4E5F-9403-C38D88A38311}" srcOrd="4" destOrd="0" presId="urn:microsoft.com/office/officeart/2005/8/layout/default"/>
    <dgm:cxn modelId="{999DF6DA-57D8-4E6A-938F-E2C2336D0943}" type="presParOf" srcId="{E3BAB75C-5F4B-4372-96FA-2D1CBE24B744}" destId="{2330E1D3-AEEF-4E30-A23B-B4B5AF6F8EB2}" srcOrd="5" destOrd="0" presId="urn:microsoft.com/office/officeart/2005/8/layout/default"/>
    <dgm:cxn modelId="{8D705D1D-85B3-44C9-A38A-B8D7D7CE5AAC}" type="presParOf" srcId="{E3BAB75C-5F4B-4372-96FA-2D1CBE24B744}" destId="{CE9BE00E-AA5D-4069-B4B4-D71BA73FA57E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9ACDAE2-B57E-4B34-9E72-AF5FBB09C8D2}" type="doc">
      <dgm:prSet loTypeId="urn:microsoft.com/office/officeart/2005/8/layout/defaul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C6F8165-6364-4CFB-AB1C-131229727927}">
      <dgm:prSet/>
      <dgm:spPr>
        <a:solidFill>
          <a:srgbClr val="F18121"/>
        </a:solidFill>
      </dgm:spPr>
      <dgm:t>
        <a:bodyPr/>
        <a:lstStyle/>
        <a:p>
          <a:r>
            <a:rPr lang="fi-FI" dirty="0"/>
            <a:t>Päkiöille nousu sekä käsillä kurotus kohti kattoa </a:t>
          </a:r>
          <a:endParaRPr lang="en-US" dirty="0"/>
        </a:p>
      </dgm:t>
    </dgm:pt>
    <dgm:pt modelId="{5971A0DA-5C4B-434B-B556-2DE368755BF5}" type="parTrans" cxnId="{1E5A9D4D-8EF1-4976-9369-EF7DA9E7DB6A}">
      <dgm:prSet/>
      <dgm:spPr/>
      <dgm:t>
        <a:bodyPr/>
        <a:lstStyle/>
        <a:p>
          <a:endParaRPr lang="en-US"/>
        </a:p>
      </dgm:t>
    </dgm:pt>
    <dgm:pt modelId="{D8B70252-A694-4980-86BE-BB508E2525E1}" type="sibTrans" cxnId="{1E5A9D4D-8EF1-4976-9369-EF7DA9E7DB6A}">
      <dgm:prSet/>
      <dgm:spPr/>
      <dgm:t>
        <a:bodyPr/>
        <a:lstStyle/>
        <a:p>
          <a:endParaRPr lang="en-US"/>
        </a:p>
      </dgm:t>
    </dgm:pt>
    <dgm:pt modelId="{AB86EAF2-9EC3-4A7B-A132-67976BC7864F}">
      <dgm:prSet/>
      <dgm:spPr>
        <a:solidFill>
          <a:srgbClr val="F18121"/>
        </a:solidFill>
      </dgm:spPr>
      <dgm:t>
        <a:bodyPr/>
        <a:lstStyle/>
        <a:p>
          <a:r>
            <a:rPr lang="fi-FI" dirty="0"/>
            <a:t>Askelkyykky sivulle sekä lähentäjien venytys </a:t>
          </a:r>
          <a:br>
            <a:rPr lang="fi-FI" dirty="0"/>
          </a:br>
          <a:endParaRPr lang="en-US" dirty="0"/>
        </a:p>
      </dgm:t>
    </dgm:pt>
    <dgm:pt modelId="{7D11A141-8DED-48BB-BADF-E2962898F73A}" type="parTrans" cxnId="{B12D2C83-AC2D-45AF-BCC4-6AFC99082FFB}">
      <dgm:prSet/>
      <dgm:spPr/>
      <dgm:t>
        <a:bodyPr/>
        <a:lstStyle/>
        <a:p>
          <a:endParaRPr lang="en-US"/>
        </a:p>
      </dgm:t>
    </dgm:pt>
    <dgm:pt modelId="{7FA1593A-DA9C-4458-8E2F-15CEB439EAF0}" type="sibTrans" cxnId="{B12D2C83-AC2D-45AF-BCC4-6AFC99082FFB}">
      <dgm:prSet/>
      <dgm:spPr/>
      <dgm:t>
        <a:bodyPr/>
        <a:lstStyle/>
        <a:p>
          <a:endParaRPr lang="en-US"/>
        </a:p>
      </dgm:t>
    </dgm:pt>
    <dgm:pt modelId="{48884F98-7E99-41F3-9E3E-EEFFCCBC6037}">
      <dgm:prSet/>
      <dgm:spPr>
        <a:solidFill>
          <a:srgbClr val="F18121"/>
        </a:solidFill>
      </dgm:spPr>
      <dgm:t>
        <a:bodyPr/>
        <a:lstStyle/>
        <a:p>
          <a:r>
            <a:rPr lang="fi-FI" dirty="0"/>
            <a:t>Polvien pyöritys</a:t>
          </a:r>
          <a:br>
            <a:rPr lang="fi-FI" dirty="0"/>
          </a:br>
          <a:endParaRPr lang="en-US" dirty="0"/>
        </a:p>
      </dgm:t>
    </dgm:pt>
    <dgm:pt modelId="{F32FD2F7-35C2-45B6-9373-A499C8D8C431}" type="parTrans" cxnId="{BD4F9BEC-FE15-41AF-97DC-1815335F85A6}">
      <dgm:prSet/>
      <dgm:spPr/>
      <dgm:t>
        <a:bodyPr/>
        <a:lstStyle/>
        <a:p>
          <a:endParaRPr lang="en-US"/>
        </a:p>
      </dgm:t>
    </dgm:pt>
    <dgm:pt modelId="{4A1F0AF8-1765-4544-9B7A-72EEA87B51B5}" type="sibTrans" cxnId="{BD4F9BEC-FE15-41AF-97DC-1815335F85A6}">
      <dgm:prSet/>
      <dgm:spPr/>
      <dgm:t>
        <a:bodyPr/>
        <a:lstStyle/>
        <a:p>
          <a:endParaRPr lang="en-US"/>
        </a:p>
      </dgm:t>
    </dgm:pt>
    <dgm:pt modelId="{B6247090-D899-4921-9DF5-881E1C43D5F2}">
      <dgm:prSet/>
      <dgm:spPr>
        <a:solidFill>
          <a:srgbClr val="F18121"/>
        </a:solidFill>
      </dgm:spPr>
      <dgm:t>
        <a:bodyPr/>
        <a:lstStyle/>
        <a:p>
          <a:r>
            <a:rPr lang="fi-FI" dirty="0"/>
            <a:t>Yhden jalan varassa polvi syliin ja pumppaus </a:t>
          </a:r>
        </a:p>
      </dgm:t>
    </dgm:pt>
    <dgm:pt modelId="{26DC90D6-2911-42EB-B44E-ACE1FE03CE7E}" type="parTrans" cxnId="{93F8DEEE-1349-43FF-A69A-90C3BC4C4E1D}">
      <dgm:prSet/>
      <dgm:spPr/>
      <dgm:t>
        <a:bodyPr/>
        <a:lstStyle/>
        <a:p>
          <a:endParaRPr lang="fi-FI"/>
        </a:p>
      </dgm:t>
    </dgm:pt>
    <dgm:pt modelId="{8F7D30B4-4969-467A-9D88-25AA92C56AA3}" type="sibTrans" cxnId="{93F8DEEE-1349-43FF-A69A-90C3BC4C4E1D}">
      <dgm:prSet/>
      <dgm:spPr/>
      <dgm:t>
        <a:bodyPr/>
        <a:lstStyle/>
        <a:p>
          <a:endParaRPr lang="fi-FI"/>
        </a:p>
      </dgm:t>
    </dgm:pt>
    <dgm:pt modelId="{E3BAB75C-5F4B-4372-96FA-2D1CBE24B744}" type="pres">
      <dgm:prSet presAssocID="{99ACDAE2-B57E-4B34-9E72-AF5FBB09C8D2}" presName="diagram" presStyleCnt="0">
        <dgm:presLayoutVars>
          <dgm:dir/>
          <dgm:resizeHandles val="exact"/>
        </dgm:presLayoutVars>
      </dgm:prSet>
      <dgm:spPr/>
    </dgm:pt>
    <dgm:pt modelId="{69FBC3B2-95EE-4E86-B659-26C0F1AFA49E}" type="pres">
      <dgm:prSet presAssocID="{BC6F8165-6364-4CFB-AB1C-131229727927}" presName="node" presStyleLbl="node1" presStyleIdx="0" presStyleCnt="4">
        <dgm:presLayoutVars>
          <dgm:bulletEnabled val="1"/>
        </dgm:presLayoutVars>
      </dgm:prSet>
      <dgm:spPr/>
    </dgm:pt>
    <dgm:pt modelId="{9A27167F-6E78-4A43-ACB1-61B91C8B3342}" type="pres">
      <dgm:prSet presAssocID="{D8B70252-A694-4980-86BE-BB508E2525E1}" presName="sibTrans" presStyleCnt="0"/>
      <dgm:spPr/>
    </dgm:pt>
    <dgm:pt modelId="{2DDA123F-60CB-49A5-97B8-EB4350750D98}" type="pres">
      <dgm:prSet presAssocID="{AB86EAF2-9EC3-4A7B-A132-67976BC7864F}" presName="node" presStyleLbl="node1" presStyleIdx="1" presStyleCnt="4">
        <dgm:presLayoutVars>
          <dgm:bulletEnabled val="1"/>
        </dgm:presLayoutVars>
      </dgm:prSet>
      <dgm:spPr/>
    </dgm:pt>
    <dgm:pt modelId="{23ADAFD3-4420-4A61-9FE6-97A3F05A51B0}" type="pres">
      <dgm:prSet presAssocID="{7FA1593A-DA9C-4458-8E2F-15CEB439EAF0}" presName="sibTrans" presStyleCnt="0"/>
      <dgm:spPr/>
    </dgm:pt>
    <dgm:pt modelId="{2D8437FE-0A23-4E5F-9403-C38D88A38311}" type="pres">
      <dgm:prSet presAssocID="{48884F98-7E99-41F3-9E3E-EEFFCCBC6037}" presName="node" presStyleLbl="node1" presStyleIdx="2" presStyleCnt="4">
        <dgm:presLayoutVars>
          <dgm:bulletEnabled val="1"/>
        </dgm:presLayoutVars>
      </dgm:prSet>
      <dgm:spPr/>
    </dgm:pt>
    <dgm:pt modelId="{2330E1D3-AEEF-4E30-A23B-B4B5AF6F8EB2}" type="pres">
      <dgm:prSet presAssocID="{4A1F0AF8-1765-4544-9B7A-72EEA87B51B5}" presName="sibTrans" presStyleCnt="0"/>
      <dgm:spPr/>
    </dgm:pt>
    <dgm:pt modelId="{F2C971ED-45CE-4AD7-ACE6-6906643C470F}" type="pres">
      <dgm:prSet presAssocID="{B6247090-D899-4921-9DF5-881E1C43D5F2}" presName="node" presStyleLbl="node1" presStyleIdx="3" presStyleCnt="4">
        <dgm:presLayoutVars>
          <dgm:bulletEnabled val="1"/>
        </dgm:presLayoutVars>
      </dgm:prSet>
      <dgm:spPr/>
    </dgm:pt>
  </dgm:ptLst>
  <dgm:cxnLst>
    <dgm:cxn modelId="{0196F138-CAFA-4DCF-84D2-76AB476E82D5}" type="presOf" srcId="{B6247090-D899-4921-9DF5-881E1C43D5F2}" destId="{F2C971ED-45CE-4AD7-ACE6-6906643C470F}" srcOrd="0" destOrd="0" presId="urn:microsoft.com/office/officeart/2005/8/layout/default"/>
    <dgm:cxn modelId="{1625F647-9FA4-4602-805E-BF544286605E}" type="presOf" srcId="{99ACDAE2-B57E-4B34-9E72-AF5FBB09C8D2}" destId="{E3BAB75C-5F4B-4372-96FA-2D1CBE24B744}" srcOrd="0" destOrd="0" presId="urn:microsoft.com/office/officeart/2005/8/layout/default"/>
    <dgm:cxn modelId="{1E5A9D4D-8EF1-4976-9369-EF7DA9E7DB6A}" srcId="{99ACDAE2-B57E-4B34-9E72-AF5FBB09C8D2}" destId="{BC6F8165-6364-4CFB-AB1C-131229727927}" srcOrd="0" destOrd="0" parTransId="{5971A0DA-5C4B-434B-B556-2DE368755BF5}" sibTransId="{D8B70252-A694-4980-86BE-BB508E2525E1}"/>
    <dgm:cxn modelId="{A23BC07F-7B65-4FEE-BB7C-9F7CCE65B652}" type="presOf" srcId="{BC6F8165-6364-4CFB-AB1C-131229727927}" destId="{69FBC3B2-95EE-4E86-B659-26C0F1AFA49E}" srcOrd="0" destOrd="0" presId="urn:microsoft.com/office/officeart/2005/8/layout/default"/>
    <dgm:cxn modelId="{B12D2C83-AC2D-45AF-BCC4-6AFC99082FFB}" srcId="{99ACDAE2-B57E-4B34-9E72-AF5FBB09C8D2}" destId="{AB86EAF2-9EC3-4A7B-A132-67976BC7864F}" srcOrd="1" destOrd="0" parTransId="{7D11A141-8DED-48BB-BADF-E2962898F73A}" sibTransId="{7FA1593A-DA9C-4458-8E2F-15CEB439EAF0}"/>
    <dgm:cxn modelId="{79D8CBAF-C724-4EDF-BADD-B2FDB0F3243A}" type="presOf" srcId="{48884F98-7E99-41F3-9E3E-EEFFCCBC6037}" destId="{2D8437FE-0A23-4E5F-9403-C38D88A38311}" srcOrd="0" destOrd="0" presId="urn:microsoft.com/office/officeart/2005/8/layout/default"/>
    <dgm:cxn modelId="{881862CF-112A-407C-B2F1-E76DDC3E52DA}" type="presOf" srcId="{AB86EAF2-9EC3-4A7B-A132-67976BC7864F}" destId="{2DDA123F-60CB-49A5-97B8-EB4350750D98}" srcOrd="0" destOrd="0" presId="urn:microsoft.com/office/officeart/2005/8/layout/default"/>
    <dgm:cxn modelId="{BD4F9BEC-FE15-41AF-97DC-1815335F85A6}" srcId="{99ACDAE2-B57E-4B34-9E72-AF5FBB09C8D2}" destId="{48884F98-7E99-41F3-9E3E-EEFFCCBC6037}" srcOrd="2" destOrd="0" parTransId="{F32FD2F7-35C2-45B6-9373-A499C8D8C431}" sibTransId="{4A1F0AF8-1765-4544-9B7A-72EEA87B51B5}"/>
    <dgm:cxn modelId="{93F8DEEE-1349-43FF-A69A-90C3BC4C4E1D}" srcId="{99ACDAE2-B57E-4B34-9E72-AF5FBB09C8D2}" destId="{B6247090-D899-4921-9DF5-881E1C43D5F2}" srcOrd="3" destOrd="0" parTransId="{26DC90D6-2911-42EB-B44E-ACE1FE03CE7E}" sibTransId="{8F7D30B4-4969-467A-9D88-25AA92C56AA3}"/>
    <dgm:cxn modelId="{5ED3DEBE-A675-4DB4-AECA-E65579E1D8F7}" type="presParOf" srcId="{E3BAB75C-5F4B-4372-96FA-2D1CBE24B744}" destId="{69FBC3B2-95EE-4E86-B659-26C0F1AFA49E}" srcOrd="0" destOrd="0" presId="urn:microsoft.com/office/officeart/2005/8/layout/default"/>
    <dgm:cxn modelId="{20D04109-3110-4CE6-8F75-CD38E08F426C}" type="presParOf" srcId="{E3BAB75C-5F4B-4372-96FA-2D1CBE24B744}" destId="{9A27167F-6E78-4A43-ACB1-61B91C8B3342}" srcOrd="1" destOrd="0" presId="urn:microsoft.com/office/officeart/2005/8/layout/default"/>
    <dgm:cxn modelId="{329DD1AB-A400-4792-8BA2-C28C3D468911}" type="presParOf" srcId="{E3BAB75C-5F4B-4372-96FA-2D1CBE24B744}" destId="{2DDA123F-60CB-49A5-97B8-EB4350750D98}" srcOrd="2" destOrd="0" presId="urn:microsoft.com/office/officeart/2005/8/layout/default"/>
    <dgm:cxn modelId="{9F80B4B1-85D8-421E-A223-38DA831F7635}" type="presParOf" srcId="{E3BAB75C-5F4B-4372-96FA-2D1CBE24B744}" destId="{23ADAFD3-4420-4A61-9FE6-97A3F05A51B0}" srcOrd="3" destOrd="0" presId="urn:microsoft.com/office/officeart/2005/8/layout/default"/>
    <dgm:cxn modelId="{9044F38A-CEC3-4142-8C08-CFBF3D63579A}" type="presParOf" srcId="{E3BAB75C-5F4B-4372-96FA-2D1CBE24B744}" destId="{2D8437FE-0A23-4E5F-9403-C38D88A38311}" srcOrd="4" destOrd="0" presId="urn:microsoft.com/office/officeart/2005/8/layout/default"/>
    <dgm:cxn modelId="{999DF6DA-57D8-4E6A-938F-E2C2336D0943}" type="presParOf" srcId="{E3BAB75C-5F4B-4372-96FA-2D1CBE24B744}" destId="{2330E1D3-AEEF-4E30-A23B-B4B5AF6F8EB2}" srcOrd="5" destOrd="0" presId="urn:microsoft.com/office/officeart/2005/8/layout/default"/>
    <dgm:cxn modelId="{E4B466BF-DC9E-4421-A31B-1D4BEAD04B74}" type="presParOf" srcId="{E3BAB75C-5F4B-4372-96FA-2D1CBE24B744}" destId="{F2C971ED-45CE-4AD7-ACE6-6906643C470F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9ACDAE2-B57E-4B34-9E72-AF5FBB09C8D2}" type="doc">
      <dgm:prSet loTypeId="urn:microsoft.com/office/officeart/2005/8/layout/defaul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C6F8165-6364-4CFB-AB1C-131229727927}">
      <dgm:prSet/>
      <dgm:spPr>
        <a:solidFill>
          <a:srgbClr val="F18121"/>
        </a:solidFill>
      </dgm:spPr>
      <dgm:t>
        <a:bodyPr/>
        <a:lstStyle/>
        <a:p>
          <a:r>
            <a:rPr lang="fi-FI" dirty="0"/>
            <a:t>Eteen kurotus + rintarangan avaus </a:t>
          </a:r>
          <a:endParaRPr lang="en-US" dirty="0"/>
        </a:p>
      </dgm:t>
    </dgm:pt>
    <dgm:pt modelId="{5971A0DA-5C4B-434B-B556-2DE368755BF5}" type="parTrans" cxnId="{1E5A9D4D-8EF1-4976-9369-EF7DA9E7DB6A}">
      <dgm:prSet/>
      <dgm:spPr/>
      <dgm:t>
        <a:bodyPr/>
        <a:lstStyle/>
        <a:p>
          <a:endParaRPr lang="en-US"/>
        </a:p>
      </dgm:t>
    </dgm:pt>
    <dgm:pt modelId="{D8B70252-A694-4980-86BE-BB508E2525E1}" type="sibTrans" cxnId="{1E5A9D4D-8EF1-4976-9369-EF7DA9E7DB6A}">
      <dgm:prSet/>
      <dgm:spPr/>
      <dgm:t>
        <a:bodyPr/>
        <a:lstStyle/>
        <a:p>
          <a:endParaRPr lang="en-US"/>
        </a:p>
      </dgm:t>
    </dgm:pt>
    <dgm:pt modelId="{AB86EAF2-9EC3-4A7B-A132-67976BC7864F}">
      <dgm:prSet/>
      <dgm:spPr>
        <a:solidFill>
          <a:srgbClr val="F18121"/>
        </a:solidFill>
      </dgm:spPr>
      <dgm:t>
        <a:bodyPr/>
        <a:lstStyle/>
        <a:p>
          <a:r>
            <a:rPr lang="fi-FI" dirty="0"/>
            <a:t>Hartioiden pumppaus korviin </a:t>
          </a:r>
          <a:br>
            <a:rPr lang="fi-FI" dirty="0"/>
          </a:br>
          <a:endParaRPr lang="en-US" dirty="0"/>
        </a:p>
      </dgm:t>
    </dgm:pt>
    <dgm:pt modelId="{7D11A141-8DED-48BB-BADF-E2962898F73A}" type="parTrans" cxnId="{B12D2C83-AC2D-45AF-BCC4-6AFC99082FFB}">
      <dgm:prSet/>
      <dgm:spPr/>
      <dgm:t>
        <a:bodyPr/>
        <a:lstStyle/>
        <a:p>
          <a:endParaRPr lang="en-US"/>
        </a:p>
      </dgm:t>
    </dgm:pt>
    <dgm:pt modelId="{7FA1593A-DA9C-4458-8E2F-15CEB439EAF0}" type="sibTrans" cxnId="{B12D2C83-AC2D-45AF-BCC4-6AFC99082FFB}">
      <dgm:prSet/>
      <dgm:spPr/>
      <dgm:t>
        <a:bodyPr/>
        <a:lstStyle/>
        <a:p>
          <a:endParaRPr lang="en-US"/>
        </a:p>
      </dgm:t>
    </dgm:pt>
    <dgm:pt modelId="{48884F98-7E99-41F3-9E3E-EEFFCCBC6037}">
      <dgm:prSet/>
      <dgm:spPr>
        <a:solidFill>
          <a:srgbClr val="F18121"/>
        </a:solidFill>
      </dgm:spPr>
      <dgm:t>
        <a:bodyPr/>
        <a:lstStyle/>
        <a:p>
          <a:r>
            <a:rPr lang="fi-FI" dirty="0" err="1"/>
            <a:t>Medianus</a:t>
          </a:r>
          <a:r>
            <a:rPr lang="fi-FI" dirty="0"/>
            <a:t> hermon liu´utus </a:t>
          </a:r>
          <a:br>
            <a:rPr lang="fi-FI" dirty="0"/>
          </a:br>
          <a:endParaRPr lang="en-US" dirty="0"/>
        </a:p>
      </dgm:t>
    </dgm:pt>
    <dgm:pt modelId="{F32FD2F7-35C2-45B6-9373-A499C8D8C431}" type="parTrans" cxnId="{BD4F9BEC-FE15-41AF-97DC-1815335F85A6}">
      <dgm:prSet/>
      <dgm:spPr/>
      <dgm:t>
        <a:bodyPr/>
        <a:lstStyle/>
        <a:p>
          <a:endParaRPr lang="en-US"/>
        </a:p>
      </dgm:t>
    </dgm:pt>
    <dgm:pt modelId="{4A1F0AF8-1765-4544-9B7A-72EEA87B51B5}" type="sibTrans" cxnId="{BD4F9BEC-FE15-41AF-97DC-1815335F85A6}">
      <dgm:prSet/>
      <dgm:spPr/>
      <dgm:t>
        <a:bodyPr/>
        <a:lstStyle/>
        <a:p>
          <a:endParaRPr lang="en-US"/>
        </a:p>
      </dgm:t>
    </dgm:pt>
    <dgm:pt modelId="{26C5BBB7-16C0-41B7-8665-A49A57CBA93E}">
      <dgm:prSet/>
      <dgm:spPr>
        <a:solidFill>
          <a:srgbClr val="F18121"/>
        </a:solidFill>
      </dgm:spPr>
      <dgm:t>
        <a:bodyPr/>
        <a:lstStyle/>
        <a:p>
          <a:r>
            <a:rPr lang="fi-FI" dirty="0"/>
            <a:t>Sormien nyrkistäminen ja avaaminen eri ranteiden asennoissa </a:t>
          </a:r>
          <a:endParaRPr lang="en-US" dirty="0"/>
        </a:p>
      </dgm:t>
    </dgm:pt>
    <dgm:pt modelId="{1E64FDDC-31E6-45E1-9777-7F466D084731}" type="parTrans" cxnId="{CA7802A9-0653-48A4-9B21-8595443DDCB6}">
      <dgm:prSet/>
      <dgm:spPr/>
      <dgm:t>
        <a:bodyPr/>
        <a:lstStyle/>
        <a:p>
          <a:endParaRPr lang="en-US"/>
        </a:p>
      </dgm:t>
    </dgm:pt>
    <dgm:pt modelId="{3BDD6EE0-0F00-40BC-B73E-C9ED996B74A3}" type="sibTrans" cxnId="{CA7802A9-0653-48A4-9B21-8595443DDCB6}">
      <dgm:prSet/>
      <dgm:spPr/>
      <dgm:t>
        <a:bodyPr/>
        <a:lstStyle/>
        <a:p>
          <a:endParaRPr lang="en-US"/>
        </a:p>
      </dgm:t>
    </dgm:pt>
    <dgm:pt modelId="{E3BAB75C-5F4B-4372-96FA-2D1CBE24B744}" type="pres">
      <dgm:prSet presAssocID="{99ACDAE2-B57E-4B34-9E72-AF5FBB09C8D2}" presName="diagram" presStyleCnt="0">
        <dgm:presLayoutVars>
          <dgm:dir/>
          <dgm:resizeHandles val="exact"/>
        </dgm:presLayoutVars>
      </dgm:prSet>
      <dgm:spPr/>
    </dgm:pt>
    <dgm:pt modelId="{69FBC3B2-95EE-4E86-B659-26C0F1AFA49E}" type="pres">
      <dgm:prSet presAssocID="{BC6F8165-6364-4CFB-AB1C-131229727927}" presName="node" presStyleLbl="node1" presStyleIdx="0" presStyleCnt="4">
        <dgm:presLayoutVars>
          <dgm:bulletEnabled val="1"/>
        </dgm:presLayoutVars>
      </dgm:prSet>
      <dgm:spPr/>
    </dgm:pt>
    <dgm:pt modelId="{9A27167F-6E78-4A43-ACB1-61B91C8B3342}" type="pres">
      <dgm:prSet presAssocID="{D8B70252-A694-4980-86BE-BB508E2525E1}" presName="sibTrans" presStyleCnt="0"/>
      <dgm:spPr/>
    </dgm:pt>
    <dgm:pt modelId="{2DDA123F-60CB-49A5-97B8-EB4350750D98}" type="pres">
      <dgm:prSet presAssocID="{AB86EAF2-9EC3-4A7B-A132-67976BC7864F}" presName="node" presStyleLbl="node1" presStyleIdx="1" presStyleCnt="4">
        <dgm:presLayoutVars>
          <dgm:bulletEnabled val="1"/>
        </dgm:presLayoutVars>
      </dgm:prSet>
      <dgm:spPr/>
    </dgm:pt>
    <dgm:pt modelId="{23ADAFD3-4420-4A61-9FE6-97A3F05A51B0}" type="pres">
      <dgm:prSet presAssocID="{7FA1593A-DA9C-4458-8E2F-15CEB439EAF0}" presName="sibTrans" presStyleCnt="0"/>
      <dgm:spPr/>
    </dgm:pt>
    <dgm:pt modelId="{2D8437FE-0A23-4E5F-9403-C38D88A38311}" type="pres">
      <dgm:prSet presAssocID="{48884F98-7E99-41F3-9E3E-EEFFCCBC6037}" presName="node" presStyleLbl="node1" presStyleIdx="2" presStyleCnt="4">
        <dgm:presLayoutVars>
          <dgm:bulletEnabled val="1"/>
        </dgm:presLayoutVars>
      </dgm:prSet>
      <dgm:spPr/>
    </dgm:pt>
    <dgm:pt modelId="{2330E1D3-AEEF-4E30-A23B-B4B5AF6F8EB2}" type="pres">
      <dgm:prSet presAssocID="{4A1F0AF8-1765-4544-9B7A-72EEA87B51B5}" presName="sibTrans" presStyleCnt="0"/>
      <dgm:spPr/>
    </dgm:pt>
    <dgm:pt modelId="{CE9BE00E-AA5D-4069-B4B4-D71BA73FA57E}" type="pres">
      <dgm:prSet presAssocID="{26C5BBB7-16C0-41B7-8665-A49A57CBA93E}" presName="node" presStyleLbl="node1" presStyleIdx="3" presStyleCnt="4">
        <dgm:presLayoutVars>
          <dgm:bulletEnabled val="1"/>
        </dgm:presLayoutVars>
      </dgm:prSet>
      <dgm:spPr/>
    </dgm:pt>
  </dgm:ptLst>
  <dgm:cxnLst>
    <dgm:cxn modelId="{1625F647-9FA4-4602-805E-BF544286605E}" type="presOf" srcId="{99ACDAE2-B57E-4B34-9E72-AF5FBB09C8D2}" destId="{E3BAB75C-5F4B-4372-96FA-2D1CBE24B744}" srcOrd="0" destOrd="0" presId="urn:microsoft.com/office/officeart/2005/8/layout/default"/>
    <dgm:cxn modelId="{1E5A9D4D-8EF1-4976-9369-EF7DA9E7DB6A}" srcId="{99ACDAE2-B57E-4B34-9E72-AF5FBB09C8D2}" destId="{BC6F8165-6364-4CFB-AB1C-131229727927}" srcOrd="0" destOrd="0" parTransId="{5971A0DA-5C4B-434B-B556-2DE368755BF5}" sibTransId="{D8B70252-A694-4980-86BE-BB508E2525E1}"/>
    <dgm:cxn modelId="{876BFA77-58BA-4809-A9BA-9CF3E6381A6F}" type="presOf" srcId="{26C5BBB7-16C0-41B7-8665-A49A57CBA93E}" destId="{CE9BE00E-AA5D-4069-B4B4-D71BA73FA57E}" srcOrd="0" destOrd="0" presId="urn:microsoft.com/office/officeart/2005/8/layout/default"/>
    <dgm:cxn modelId="{A23BC07F-7B65-4FEE-BB7C-9F7CCE65B652}" type="presOf" srcId="{BC6F8165-6364-4CFB-AB1C-131229727927}" destId="{69FBC3B2-95EE-4E86-B659-26C0F1AFA49E}" srcOrd="0" destOrd="0" presId="urn:microsoft.com/office/officeart/2005/8/layout/default"/>
    <dgm:cxn modelId="{B12D2C83-AC2D-45AF-BCC4-6AFC99082FFB}" srcId="{99ACDAE2-B57E-4B34-9E72-AF5FBB09C8D2}" destId="{AB86EAF2-9EC3-4A7B-A132-67976BC7864F}" srcOrd="1" destOrd="0" parTransId="{7D11A141-8DED-48BB-BADF-E2962898F73A}" sibTransId="{7FA1593A-DA9C-4458-8E2F-15CEB439EAF0}"/>
    <dgm:cxn modelId="{CA7802A9-0653-48A4-9B21-8595443DDCB6}" srcId="{99ACDAE2-B57E-4B34-9E72-AF5FBB09C8D2}" destId="{26C5BBB7-16C0-41B7-8665-A49A57CBA93E}" srcOrd="3" destOrd="0" parTransId="{1E64FDDC-31E6-45E1-9777-7F466D084731}" sibTransId="{3BDD6EE0-0F00-40BC-B73E-C9ED996B74A3}"/>
    <dgm:cxn modelId="{79D8CBAF-C724-4EDF-BADD-B2FDB0F3243A}" type="presOf" srcId="{48884F98-7E99-41F3-9E3E-EEFFCCBC6037}" destId="{2D8437FE-0A23-4E5F-9403-C38D88A38311}" srcOrd="0" destOrd="0" presId="urn:microsoft.com/office/officeart/2005/8/layout/default"/>
    <dgm:cxn modelId="{881862CF-112A-407C-B2F1-E76DDC3E52DA}" type="presOf" srcId="{AB86EAF2-9EC3-4A7B-A132-67976BC7864F}" destId="{2DDA123F-60CB-49A5-97B8-EB4350750D98}" srcOrd="0" destOrd="0" presId="urn:microsoft.com/office/officeart/2005/8/layout/default"/>
    <dgm:cxn modelId="{BD4F9BEC-FE15-41AF-97DC-1815335F85A6}" srcId="{99ACDAE2-B57E-4B34-9E72-AF5FBB09C8D2}" destId="{48884F98-7E99-41F3-9E3E-EEFFCCBC6037}" srcOrd="2" destOrd="0" parTransId="{F32FD2F7-35C2-45B6-9373-A499C8D8C431}" sibTransId="{4A1F0AF8-1765-4544-9B7A-72EEA87B51B5}"/>
    <dgm:cxn modelId="{5ED3DEBE-A675-4DB4-AECA-E65579E1D8F7}" type="presParOf" srcId="{E3BAB75C-5F4B-4372-96FA-2D1CBE24B744}" destId="{69FBC3B2-95EE-4E86-B659-26C0F1AFA49E}" srcOrd="0" destOrd="0" presId="urn:microsoft.com/office/officeart/2005/8/layout/default"/>
    <dgm:cxn modelId="{20D04109-3110-4CE6-8F75-CD38E08F426C}" type="presParOf" srcId="{E3BAB75C-5F4B-4372-96FA-2D1CBE24B744}" destId="{9A27167F-6E78-4A43-ACB1-61B91C8B3342}" srcOrd="1" destOrd="0" presId="urn:microsoft.com/office/officeart/2005/8/layout/default"/>
    <dgm:cxn modelId="{329DD1AB-A400-4792-8BA2-C28C3D468911}" type="presParOf" srcId="{E3BAB75C-5F4B-4372-96FA-2D1CBE24B744}" destId="{2DDA123F-60CB-49A5-97B8-EB4350750D98}" srcOrd="2" destOrd="0" presId="urn:microsoft.com/office/officeart/2005/8/layout/default"/>
    <dgm:cxn modelId="{9F80B4B1-85D8-421E-A223-38DA831F7635}" type="presParOf" srcId="{E3BAB75C-5F4B-4372-96FA-2D1CBE24B744}" destId="{23ADAFD3-4420-4A61-9FE6-97A3F05A51B0}" srcOrd="3" destOrd="0" presId="urn:microsoft.com/office/officeart/2005/8/layout/default"/>
    <dgm:cxn modelId="{9044F38A-CEC3-4142-8C08-CFBF3D63579A}" type="presParOf" srcId="{E3BAB75C-5F4B-4372-96FA-2D1CBE24B744}" destId="{2D8437FE-0A23-4E5F-9403-C38D88A38311}" srcOrd="4" destOrd="0" presId="urn:microsoft.com/office/officeart/2005/8/layout/default"/>
    <dgm:cxn modelId="{999DF6DA-57D8-4E6A-938F-E2C2336D0943}" type="presParOf" srcId="{E3BAB75C-5F4B-4372-96FA-2D1CBE24B744}" destId="{2330E1D3-AEEF-4E30-A23B-B4B5AF6F8EB2}" srcOrd="5" destOrd="0" presId="urn:microsoft.com/office/officeart/2005/8/layout/default"/>
    <dgm:cxn modelId="{8D705D1D-85B3-44C9-A38A-B8D7D7CE5AAC}" type="presParOf" srcId="{E3BAB75C-5F4B-4372-96FA-2D1CBE24B744}" destId="{CE9BE00E-AA5D-4069-B4B4-D71BA73FA57E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9ACDAE2-B57E-4B34-9E72-AF5FBB09C8D2}" type="doc">
      <dgm:prSet loTypeId="urn:microsoft.com/office/officeart/2005/8/layout/defaul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C6F8165-6364-4CFB-AB1C-131229727927}">
      <dgm:prSet/>
      <dgm:spPr>
        <a:solidFill>
          <a:srgbClr val="F18121"/>
        </a:solidFill>
      </dgm:spPr>
      <dgm:t>
        <a:bodyPr/>
        <a:lstStyle/>
        <a:p>
          <a:r>
            <a:rPr lang="fi-FI" dirty="0"/>
            <a:t>Rintarangan kierto</a:t>
          </a:r>
        </a:p>
        <a:p>
          <a:endParaRPr lang="en-US" dirty="0"/>
        </a:p>
      </dgm:t>
    </dgm:pt>
    <dgm:pt modelId="{5971A0DA-5C4B-434B-B556-2DE368755BF5}" type="parTrans" cxnId="{1E5A9D4D-8EF1-4976-9369-EF7DA9E7DB6A}">
      <dgm:prSet/>
      <dgm:spPr/>
      <dgm:t>
        <a:bodyPr/>
        <a:lstStyle/>
        <a:p>
          <a:endParaRPr lang="en-US"/>
        </a:p>
      </dgm:t>
    </dgm:pt>
    <dgm:pt modelId="{D8B70252-A694-4980-86BE-BB508E2525E1}" type="sibTrans" cxnId="{1E5A9D4D-8EF1-4976-9369-EF7DA9E7DB6A}">
      <dgm:prSet/>
      <dgm:spPr/>
      <dgm:t>
        <a:bodyPr/>
        <a:lstStyle/>
        <a:p>
          <a:endParaRPr lang="en-US"/>
        </a:p>
      </dgm:t>
    </dgm:pt>
    <dgm:pt modelId="{AB86EAF2-9EC3-4A7B-A132-67976BC7864F}">
      <dgm:prSet/>
      <dgm:spPr>
        <a:solidFill>
          <a:srgbClr val="F18121"/>
        </a:solidFill>
      </dgm:spPr>
      <dgm:t>
        <a:bodyPr/>
        <a:lstStyle/>
        <a:p>
          <a:r>
            <a:rPr lang="fi-FI" dirty="0"/>
            <a:t>Hartioiden pumppaus korviin </a:t>
          </a:r>
          <a:br>
            <a:rPr lang="fi-FI" dirty="0"/>
          </a:br>
          <a:r>
            <a:rPr lang="fi-FI" dirty="0"/>
            <a:t>Kaksoisleukaliike </a:t>
          </a:r>
        </a:p>
        <a:p>
          <a:endParaRPr lang="en-US" dirty="0"/>
        </a:p>
      </dgm:t>
    </dgm:pt>
    <dgm:pt modelId="{7D11A141-8DED-48BB-BADF-E2962898F73A}" type="parTrans" cxnId="{B12D2C83-AC2D-45AF-BCC4-6AFC99082FFB}">
      <dgm:prSet/>
      <dgm:spPr/>
      <dgm:t>
        <a:bodyPr/>
        <a:lstStyle/>
        <a:p>
          <a:endParaRPr lang="en-US"/>
        </a:p>
      </dgm:t>
    </dgm:pt>
    <dgm:pt modelId="{7FA1593A-DA9C-4458-8E2F-15CEB439EAF0}" type="sibTrans" cxnId="{B12D2C83-AC2D-45AF-BCC4-6AFC99082FFB}">
      <dgm:prSet/>
      <dgm:spPr/>
      <dgm:t>
        <a:bodyPr/>
        <a:lstStyle/>
        <a:p>
          <a:endParaRPr lang="en-US"/>
        </a:p>
      </dgm:t>
    </dgm:pt>
    <dgm:pt modelId="{C5AA1A3B-4BD2-48BE-B7DE-82455F2027BF}">
      <dgm:prSet/>
      <dgm:spPr/>
      <dgm:t>
        <a:bodyPr/>
        <a:lstStyle/>
        <a:p>
          <a:r>
            <a:rPr lang="fi-FI"/>
            <a:t>Ranteiden pyörittely </a:t>
          </a:r>
          <a:endParaRPr lang="fi-FI" dirty="0"/>
        </a:p>
      </dgm:t>
    </dgm:pt>
    <dgm:pt modelId="{15FDFECF-E179-4BC4-B4CC-70579DB8A107}" type="parTrans" cxnId="{E007F0FD-3B1D-4206-B1FD-68028ED098FF}">
      <dgm:prSet/>
      <dgm:spPr/>
      <dgm:t>
        <a:bodyPr/>
        <a:lstStyle/>
        <a:p>
          <a:endParaRPr lang="fi-FI"/>
        </a:p>
      </dgm:t>
    </dgm:pt>
    <dgm:pt modelId="{54A298BA-FBA1-4AE3-A8C1-4BE631E942BF}" type="sibTrans" cxnId="{E007F0FD-3B1D-4206-B1FD-68028ED098FF}">
      <dgm:prSet/>
      <dgm:spPr/>
      <dgm:t>
        <a:bodyPr/>
        <a:lstStyle/>
        <a:p>
          <a:endParaRPr lang="fi-FI"/>
        </a:p>
      </dgm:t>
    </dgm:pt>
    <dgm:pt modelId="{3C21D3B0-9A7A-4C33-850E-6212316169EF}">
      <dgm:prSet/>
      <dgm:spPr/>
      <dgm:t>
        <a:bodyPr/>
        <a:lstStyle/>
        <a:p>
          <a:r>
            <a:rPr lang="fi-FI" dirty="0"/>
            <a:t>Käsien nyrkistäminen</a:t>
          </a:r>
        </a:p>
      </dgm:t>
    </dgm:pt>
    <dgm:pt modelId="{5C20EBE1-5DD9-46BE-8BAB-99310F27F285}" type="parTrans" cxnId="{7ECC3D08-34F3-4170-9324-4788C24373E8}">
      <dgm:prSet/>
      <dgm:spPr/>
      <dgm:t>
        <a:bodyPr/>
        <a:lstStyle/>
        <a:p>
          <a:endParaRPr lang="fi-FI"/>
        </a:p>
      </dgm:t>
    </dgm:pt>
    <dgm:pt modelId="{F206AE76-7DC6-4DB2-9210-632B349849E8}" type="sibTrans" cxnId="{7ECC3D08-34F3-4170-9324-4788C24373E8}">
      <dgm:prSet/>
      <dgm:spPr/>
      <dgm:t>
        <a:bodyPr/>
        <a:lstStyle/>
        <a:p>
          <a:endParaRPr lang="fi-FI"/>
        </a:p>
      </dgm:t>
    </dgm:pt>
    <dgm:pt modelId="{E3BAB75C-5F4B-4372-96FA-2D1CBE24B744}" type="pres">
      <dgm:prSet presAssocID="{99ACDAE2-B57E-4B34-9E72-AF5FBB09C8D2}" presName="diagram" presStyleCnt="0">
        <dgm:presLayoutVars>
          <dgm:dir/>
          <dgm:resizeHandles val="exact"/>
        </dgm:presLayoutVars>
      </dgm:prSet>
      <dgm:spPr/>
    </dgm:pt>
    <dgm:pt modelId="{69FBC3B2-95EE-4E86-B659-26C0F1AFA49E}" type="pres">
      <dgm:prSet presAssocID="{BC6F8165-6364-4CFB-AB1C-131229727927}" presName="node" presStyleLbl="node1" presStyleIdx="0" presStyleCnt="4">
        <dgm:presLayoutVars>
          <dgm:bulletEnabled val="1"/>
        </dgm:presLayoutVars>
      </dgm:prSet>
      <dgm:spPr/>
    </dgm:pt>
    <dgm:pt modelId="{9A27167F-6E78-4A43-ACB1-61B91C8B3342}" type="pres">
      <dgm:prSet presAssocID="{D8B70252-A694-4980-86BE-BB508E2525E1}" presName="sibTrans" presStyleCnt="0"/>
      <dgm:spPr/>
    </dgm:pt>
    <dgm:pt modelId="{2DDA123F-60CB-49A5-97B8-EB4350750D98}" type="pres">
      <dgm:prSet presAssocID="{AB86EAF2-9EC3-4A7B-A132-67976BC7864F}" presName="node" presStyleLbl="node1" presStyleIdx="1" presStyleCnt="4">
        <dgm:presLayoutVars>
          <dgm:bulletEnabled val="1"/>
        </dgm:presLayoutVars>
      </dgm:prSet>
      <dgm:spPr/>
    </dgm:pt>
    <dgm:pt modelId="{23ADAFD3-4420-4A61-9FE6-97A3F05A51B0}" type="pres">
      <dgm:prSet presAssocID="{7FA1593A-DA9C-4458-8E2F-15CEB439EAF0}" presName="sibTrans" presStyleCnt="0"/>
      <dgm:spPr/>
    </dgm:pt>
    <dgm:pt modelId="{77F99A78-4F8F-4442-9566-61749E298388}" type="pres">
      <dgm:prSet presAssocID="{C5AA1A3B-4BD2-48BE-B7DE-82455F2027BF}" presName="node" presStyleLbl="node1" presStyleIdx="2" presStyleCnt="4">
        <dgm:presLayoutVars>
          <dgm:bulletEnabled val="1"/>
        </dgm:presLayoutVars>
      </dgm:prSet>
      <dgm:spPr/>
    </dgm:pt>
    <dgm:pt modelId="{2F47956F-F187-44B8-983F-37D17E26104D}" type="pres">
      <dgm:prSet presAssocID="{54A298BA-FBA1-4AE3-A8C1-4BE631E942BF}" presName="sibTrans" presStyleCnt="0"/>
      <dgm:spPr/>
    </dgm:pt>
    <dgm:pt modelId="{28ED1632-B574-4FBA-8E46-F6089F5DE225}" type="pres">
      <dgm:prSet presAssocID="{3C21D3B0-9A7A-4C33-850E-6212316169EF}" presName="node" presStyleLbl="node1" presStyleIdx="3" presStyleCnt="4">
        <dgm:presLayoutVars>
          <dgm:bulletEnabled val="1"/>
        </dgm:presLayoutVars>
      </dgm:prSet>
      <dgm:spPr/>
    </dgm:pt>
  </dgm:ptLst>
  <dgm:cxnLst>
    <dgm:cxn modelId="{7ECC3D08-34F3-4170-9324-4788C24373E8}" srcId="{99ACDAE2-B57E-4B34-9E72-AF5FBB09C8D2}" destId="{3C21D3B0-9A7A-4C33-850E-6212316169EF}" srcOrd="3" destOrd="0" parTransId="{5C20EBE1-5DD9-46BE-8BAB-99310F27F285}" sibTransId="{F206AE76-7DC6-4DB2-9210-632B349849E8}"/>
    <dgm:cxn modelId="{1625F647-9FA4-4602-805E-BF544286605E}" type="presOf" srcId="{99ACDAE2-B57E-4B34-9E72-AF5FBB09C8D2}" destId="{E3BAB75C-5F4B-4372-96FA-2D1CBE24B744}" srcOrd="0" destOrd="0" presId="urn:microsoft.com/office/officeart/2005/8/layout/default"/>
    <dgm:cxn modelId="{1E5A9D4D-8EF1-4976-9369-EF7DA9E7DB6A}" srcId="{99ACDAE2-B57E-4B34-9E72-AF5FBB09C8D2}" destId="{BC6F8165-6364-4CFB-AB1C-131229727927}" srcOrd="0" destOrd="0" parTransId="{5971A0DA-5C4B-434B-B556-2DE368755BF5}" sibTransId="{D8B70252-A694-4980-86BE-BB508E2525E1}"/>
    <dgm:cxn modelId="{A23BC07F-7B65-4FEE-BB7C-9F7CCE65B652}" type="presOf" srcId="{BC6F8165-6364-4CFB-AB1C-131229727927}" destId="{69FBC3B2-95EE-4E86-B659-26C0F1AFA49E}" srcOrd="0" destOrd="0" presId="urn:microsoft.com/office/officeart/2005/8/layout/default"/>
    <dgm:cxn modelId="{B12D2C83-AC2D-45AF-BCC4-6AFC99082FFB}" srcId="{99ACDAE2-B57E-4B34-9E72-AF5FBB09C8D2}" destId="{AB86EAF2-9EC3-4A7B-A132-67976BC7864F}" srcOrd="1" destOrd="0" parTransId="{7D11A141-8DED-48BB-BADF-E2962898F73A}" sibTransId="{7FA1593A-DA9C-4458-8E2F-15CEB439EAF0}"/>
    <dgm:cxn modelId="{27F8C6BE-C3AE-4A62-ABEB-B5D8E7044532}" type="presOf" srcId="{3C21D3B0-9A7A-4C33-850E-6212316169EF}" destId="{28ED1632-B574-4FBA-8E46-F6089F5DE225}" srcOrd="0" destOrd="0" presId="urn:microsoft.com/office/officeart/2005/8/layout/default"/>
    <dgm:cxn modelId="{881862CF-112A-407C-B2F1-E76DDC3E52DA}" type="presOf" srcId="{AB86EAF2-9EC3-4A7B-A132-67976BC7864F}" destId="{2DDA123F-60CB-49A5-97B8-EB4350750D98}" srcOrd="0" destOrd="0" presId="urn:microsoft.com/office/officeart/2005/8/layout/default"/>
    <dgm:cxn modelId="{F01F62FB-98EC-4957-B7DA-283395CC1CAD}" type="presOf" srcId="{C5AA1A3B-4BD2-48BE-B7DE-82455F2027BF}" destId="{77F99A78-4F8F-4442-9566-61749E298388}" srcOrd="0" destOrd="0" presId="urn:microsoft.com/office/officeart/2005/8/layout/default"/>
    <dgm:cxn modelId="{E007F0FD-3B1D-4206-B1FD-68028ED098FF}" srcId="{99ACDAE2-B57E-4B34-9E72-AF5FBB09C8D2}" destId="{C5AA1A3B-4BD2-48BE-B7DE-82455F2027BF}" srcOrd="2" destOrd="0" parTransId="{15FDFECF-E179-4BC4-B4CC-70579DB8A107}" sibTransId="{54A298BA-FBA1-4AE3-A8C1-4BE631E942BF}"/>
    <dgm:cxn modelId="{5ED3DEBE-A675-4DB4-AECA-E65579E1D8F7}" type="presParOf" srcId="{E3BAB75C-5F4B-4372-96FA-2D1CBE24B744}" destId="{69FBC3B2-95EE-4E86-B659-26C0F1AFA49E}" srcOrd="0" destOrd="0" presId="urn:microsoft.com/office/officeart/2005/8/layout/default"/>
    <dgm:cxn modelId="{20D04109-3110-4CE6-8F75-CD38E08F426C}" type="presParOf" srcId="{E3BAB75C-5F4B-4372-96FA-2D1CBE24B744}" destId="{9A27167F-6E78-4A43-ACB1-61B91C8B3342}" srcOrd="1" destOrd="0" presId="urn:microsoft.com/office/officeart/2005/8/layout/default"/>
    <dgm:cxn modelId="{329DD1AB-A400-4792-8BA2-C28C3D468911}" type="presParOf" srcId="{E3BAB75C-5F4B-4372-96FA-2D1CBE24B744}" destId="{2DDA123F-60CB-49A5-97B8-EB4350750D98}" srcOrd="2" destOrd="0" presId="urn:microsoft.com/office/officeart/2005/8/layout/default"/>
    <dgm:cxn modelId="{9F80B4B1-85D8-421E-A223-38DA831F7635}" type="presParOf" srcId="{E3BAB75C-5F4B-4372-96FA-2D1CBE24B744}" destId="{23ADAFD3-4420-4A61-9FE6-97A3F05A51B0}" srcOrd="3" destOrd="0" presId="urn:microsoft.com/office/officeart/2005/8/layout/default"/>
    <dgm:cxn modelId="{7C73C834-1A87-42F9-BA5C-6F2947D23ED9}" type="presParOf" srcId="{E3BAB75C-5F4B-4372-96FA-2D1CBE24B744}" destId="{77F99A78-4F8F-4442-9566-61749E298388}" srcOrd="4" destOrd="0" presId="urn:microsoft.com/office/officeart/2005/8/layout/default"/>
    <dgm:cxn modelId="{F9F0EEB9-7910-4E19-94F7-DB1375761F5A}" type="presParOf" srcId="{E3BAB75C-5F4B-4372-96FA-2D1CBE24B744}" destId="{2F47956F-F187-44B8-983F-37D17E26104D}" srcOrd="5" destOrd="0" presId="urn:microsoft.com/office/officeart/2005/8/layout/default"/>
    <dgm:cxn modelId="{385080C2-FC5F-4A47-AD24-049D525EDC1D}" type="presParOf" srcId="{E3BAB75C-5F4B-4372-96FA-2D1CBE24B744}" destId="{28ED1632-B574-4FBA-8E46-F6089F5DE225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FBC3B2-95EE-4E86-B659-26C0F1AFA49E}">
      <dsp:nvSpPr>
        <dsp:cNvPr id="0" name=""/>
        <dsp:cNvSpPr/>
      </dsp:nvSpPr>
      <dsp:spPr>
        <a:xfrm>
          <a:off x="2806" y="475387"/>
          <a:ext cx="2226547" cy="1335928"/>
        </a:xfrm>
        <a:prstGeom prst="rect">
          <a:avLst/>
        </a:prstGeom>
        <a:solidFill>
          <a:srgbClr val="F1812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kern="1200" dirty="0"/>
            <a:t>Etu- ja takaketjun venytys </a:t>
          </a:r>
          <a:br>
            <a:rPr lang="fi-FI" sz="2000" kern="1200" dirty="0"/>
          </a:br>
          <a:endParaRPr lang="en-US" sz="2000" kern="1200" dirty="0"/>
        </a:p>
      </dsp:txBody>
      <dsp:txXfrm>
        <a:off x="2806" y="475387"/>
        <a:ext cx="2226547" cy="1335928"/>
      </dsp:txXfrm>
    </dsp:sp>
    <dsp:sp modelId="{2DDA123F-60CB-49A5-97B8-EB4350750D98}">
      <dsp:nvSpPr>
        <dsp:cNvPr id="0" name=""/>
        <dsp:cNvSpPr/>
      </dsp:nvSpPr>
      <dsp:spPr>
        <a:xfrm>
          <a:off x="2452008" y="475387"/>
          <a:ext cx="2226547" cy="1335928"/>
        </a:xfrm>
        <a:prstGeom prst="rect">
          <a:avLst/>
        </a:prstGeom>
        <a:solidFill>
          <a:srgbClr val="F1812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kern="1200" dirty="0"/>
            <a:t>Päkiöille nousu</a:t>
          </a:r>
          <a:br>
            <a:rPr lang="fi-FI" sz="2000" kern="1200" dirty="0"/>
          </a:br>
          <a:endParaRPr lang="en-US" sz="2000" kern="1200" dirty="0"/>
        </a:p>
      </dsp:txBody>
      <dsp:txXfrm>
        <a:off x="2452008" y="475387"/>
        <a:ext cx="2226547" cy="1335928"/>
      </dsp:txXfrm>
    </dsp:sp>
    <dsp:sp modelId="{2D8437FE-0A23-4E5F-9403-C38D88A38311}">
      <dsp:nvSpPr>
        <dsp:cNvPr id="0" name=""/>
        <dsp:cNvSpPr/>
      </dsp:nvSpPr>
      <dsp:spPr>
        <a:xfrm>
          <a:off x="4901211" y="475387"/>
          <a:ext cx="2226547" cy="1335928"/>
        </a:xfrm>
        <a:prstGeom prst="rect">
          <a:avLst/>
        </a:prstGeom>
        <a:solidFill>
          <a:srgbClr val="F1812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kern="1200"/>
            <a:t>Kyykky/minikyykky sekä pumppaus</a:t>
          </a:r>
          <a:br>
            <a:rPr lang="fi-FI" sz="2000" kern="1200"/>
          </a:br>
          <a:endParaRPr lang="en-US" sz="2000" kern="1200"/>
        </a:p>
      </dsp:txBody>
      <dsp:txXfrm>
        <a:off x="4901211" y="475387"/>
        <a:ext cx="2226547" cy="1335928"/>
      </dsp:txXfrm>
    </dsp:sp>
    <dsp:sp modelId="{CE9BE00E-AA5D-4069-B4B4-D71BA73FA57E}">
      <dsp:nvSpPr>
        <dsp:cNvPr id="0" name=""/>
        <dsp:cNvSpPr/>
      </dsp:nvSpPr>
      <dsp:spPr>
        <a:xfrm>
          <a:off x="7350413" y="475387"/>
          <a:ext cx="2226547" cy="1335928"/>
        </a:xfrm>
        <a:prstGeom prst="rect">
          <a:avLst/>
        </a:prstGeom>
        <a:solidFill>
          <a:srgbClr val="F1812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kern="1200"/>
            <a:t>Nilkkojen pyöritys</a:t>
          </a:r>
          <a:endParaRPr lang="en-US" sz="2000" kern="1200"/>
        </a:p>
      </dsp:txBody>
      <dsp:txXfrm>
        <a:off x="7350413" y="475387"/>
        <a:ext cx="2226547" cy="13359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FBC3B2-95EE-4E86-B659-26C0F1AFA49E}">
      <dsp:nvSpPr>
        <dsp:cNvPr id="0" name=""/>
        <dsp:cNvSpPr/>
      </dsp:nvSpPr>
      <dsp:spPr>
        <a:xfrm>
          <a:off x="2806" y="475387"/>
          <a:ext cx="2226547" cy="1335928"/>
        </a:xfrm>
        <a:prstGeom prst="rect">
          <a:avLst/>
        </a:prstGeom>
        <a:solidFill>
          <a:srgbClr val="F1812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kern="1200" dirty="0"/>
            <a:t>Päkiöille nousu sekä käsillä kurotus kohti kattoa </a:t>
          </a:r>
          <a:endParaRPr lang="en-US" sz="2000" kern="1200" dirty="0"/>
        </a:p>
      </dsp:txBody>
      <dsp:txXfrm>
        <a:off x="2806" y="475387"/>
        <a:ext cx="2226547" cy="1335928"/>
      </dsp:txXfrm>
    </dsp:sp>
    <dsp:sp modelId="{2DDA123F-60CB-49A5-97B8-EB4350750D98}">
      <dsp:nvSpPr>
        <dsp:cNvPr id="0" name=""/>
        <dsp:cNvSpPr/>
      </dsp:nvSpPr>
      <dsp:spPr>
        <a:xfrm>
          <a:off x="2452008" y="475387"/>
          <a:ext cx="2226547" cy="1335928"/>
        </a:xfrm>
        <a:prstGeom prst="rect">
          <a:avLst/>
        </a:prstGeom>
        <a:solidFill>
          <a:srgbClr val="F1812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kern="1200" dirty="0"/>
            <a:t>Askelkyykky sivulle sekä lähentäjien venytys </a:t>
          </a:r>
          <a:br>
            <a:rPr lang="fi-FI" sz="2000" kern="1200" dirty="0"/>
          </a:br>
          <a:endParaRPr lang="en-US" sz="2000" kern="1200" dirty="0"/>
        </a:p>
      </dsp:txBody>
      <dsp:txXfrm>
        <a:off x="2452008" y="475387"/>
        <a:ext cx="2226547" cy="1335928"/>
      </dsp:txXfrm>
    </dsp:sp>
    <dsp:sp modelId="{2D8437FE-0A23-4E5F-9403-C38D88A38311}">
      <dsp:nvSpPr>
        <dsp:cNvPr id="0" name=""/>
        <dsp:cNvSpPr/>
      </dsp:nvSpPr>
      <dsp:spPr>
        <a:xfrm>
          <a:off x="4901211" y="475387"/>
          <a:ext cx="2226547" cy="1335928"/>
        </a:xfrm>
        <a:prstGeom prst="rect">
          <a:avLst/>
        </a:prstGeom>
        <a:solidFill>
          <a:srgbClr val="F1812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kern="1200" dirty="0"/>
            <a:t>Polvien pyöritys</a:t>
          </a:r>
          <a:br>
            <a:rPr lang="fi-FI" sz="2000" kern="1200" dirty="0"/>
          </a:br>
          <a:endParaRPr lang="en-US" sz="2000" kern="1200" dirty="0"/>
        </a:p>
      </dsp:txBody>
      <dsp:txXfrm>
        <a:off x="4901211" y="475387"/>
        <a:ext cx="2226547" cy="1335928"/>
      </dsp:txXfrm>
    </dsp:sp>
    <dsp:sp modelId="{F2C971ED-45CE-4AD7-ACE6-6906643C470F}">
      <dsp:nvSpPr>
        <dsp:cNvPr id="0" name=""/>
        <dsp:cNvSpPr/>
      </dsp:nvSpPr>
      <dsp:spPr>
        <a:xfrm>
          <a:off x="7350413" y="475387"/>
          <a:ext cx="2226547" cy="1335928"/>
        </a:xfrm>
        <a:prstGeom prst="rect">
          <a:avLst/>
        </a:prstGeom>
        <a:solidFill>
          <a:srgbClr val="F1812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kern="1200" dirty="0"/>
            <a:t>Yhden jalan varassa polvi syliin ja pumppaus </a:t>
          </a:r>
        </a:p>
      </dsp:txBody>
      <dsp:txXfrm>
        <a:off x="7350413" y="475387"/>
        <a:ext cx="2226547" cy="133592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FBC3B2-95EE-4E86-B659-26C0F1AFA49E}">
      <dsp:nvSpPr>
        <dsp:cNvPr id="0" name=""/>
        <dsp:cNvSpPr/>
      </dsp:nvSpPr>
      <dsp:spPr>
        <a:xfrm>
          <a:off x="2806" y="475387"/>
          <a:ext cx="2226547" cy="1335928"/>
        </a:xfrm>
        <a:prstGeom prst="rect">
          <a:avLst/>
        </a:prstGeom>
        <a:solidFill>
          <a:srgbClr val="F1812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kern="1200" dirty="0"/>
            <a:t>Eteen kurotus + rintarangan avaus </a:t>
          </a:r>
          <a:endParaRPr lang="en-US" sz="1800" kern="1200" dirty="0"/>
        </a:p>
      </dsp:txBody>
      <dsp:txXfrm>
        <a:off x="2806" y="475387"/>
        <a:ext cx="2226547" cy="1335928"/>
      </dsp:txXfrm>
    </dsp:sp>
    <dsp:sp modelId="{2DDA123F-60CB-49A5-97B8-EB4350750D98}">
      <dsp:nvSpPr>
        <dsp:cNvPr id="0" name=""/>
        <dsp:cNvSpPr/>
      </dsp:nvSpPr>
      <dsp:spPr>
        <a:xfrm>
          <a:off x="2452008" y="475387"/>
          <a:ext cx="2226547" cy="1335928"/>
        </a:xfrm>
        <a:prstGeom prst="rect">
          <a:avLst/>
        </a:prstGeom>
        <a:solidFill>
          <a:srgbClr val="F1812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kern="1200" dirty="0"/>
            <a:t>Hartioiden pumppaus korviin </a:t>
          </a:r>
          <a:br>
            <a:rPr lang="fi-FI" sz="1800" kern="1200" dirty="0"/>
          </a:br>
          <a:endParaRPr lang="en-US" sz="1800" kern="1200" dirty="0"/>
        </a:p>
      </dsp:txBody>
      <dsp:txXfrm>
        <a:off x="2452008" y="475387"/>
        <a:ext cx="2226547" cy="1335928"/>
      </dsp:txXfrm>
    </dsp:sp>
    <dsp:sp modelId="{2D8437FE-0A23-4E5F-9403-C38D88A38311}">
      <dsp:nvSpPr>
        <dsp:cNvPr id="0" name=""/>
        <dsp:cNvSpPr/>
      </dsp:nvSpPr>
      <dsp:spPr>
        <a:xfrm>
          <a:off x="4901211" y="475387"/>
          <a:ext cx="2226547" cy="1335928"/>
        </a:xfrm>
        <a:prstGeom prst="rect">
          <a:avLst/>
        </a:prstGeom>
        <a:solidFill>
          <a:srgbClr val="F1812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kern="1200" dirty="0" err="1"/>
            <a:t>Medianus</a:t>
          </a:r>
          <a:r>
            <a:rPr lang="fi-FI" sz="1800" kern="1200" dirty="0"/>
            <a:t> hermon liu´utus </a:t>
          </a:r>
          <a:br>
            <a:rPr lang="fi-FI" sz="1800" kern="1200" dirty="0"/>
          </a:br>
          <a:endParaRPr lang="en-US" sz="1800" kern="1200" dirty="0"/>
        </a:p>
      </dsp:txBody>
      <dsp:txXfrm>
        <a:off x="4901211" y="475387"/>
        <a:ext cx="2226547" cy="1335928"/>
      </dsp:txXfrm>
    </dsp:sp>
    <dsp:sp modelId="{CE9BE00E-AA5D-4069-B4B4-D71BA73FA57E}">
      <dsp:nvSpPr>
        <dsp:cNvPr id="0" name=""/>
        <dsp:cNvSpPr/>
      </dsp:nvSpPr>
      <dsp:spPr>
        <a:xfrm>
          <a:off x="7350413" y="475387"/>
          <a:ext cx="2226547" cy="1335928"/>
        </a:xfrm>
        <a:prstGeom prst="rect">
          <a:avLst/>
        </a:prstGeom>
        <a:solidFill>
          <a:srgbClr val="F1812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kern="1200" dirty="0"/>
            <a:t>Sormien nyrkistäminen ja avaaminen eri ranteiden asennoissa </a:t>
          </a:r>
          <a:endParaRPr lang="en-US" sz="1800" kern="1200" dirty="0"/>
        </a:p>
      </dsp:txBody>
      <dsp:txXfrm>
        <a:off x="7350413" y="475387"/>
        <a:ext cx="2226547" cy="133592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FBC3B2-95EE-4E86-B659-26C0F1AFA49E}">
      <dsp:nvSpPr>
        <dsp:cNvPr id="0" name=""/>
        <dsp:cNvSpPr/>
      </dsp:nvSpPr>
      <dsp:spPr>
        <a:xfrm>
          <a:off x="2806" y="475387"/>
          <a:ext cx="2226547" cy="1335928"/>
        </a:xfrm>
        <a:prstGeom prst="rect">
          <a:avLst/>
        </a:prstGeom>
        <a:solidFill>
          <a:srgbClr val="F1812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kern="1200" dirty="0"/>
            <a:t>Rintarangan kierto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</dsp:txBody>
      <dsp:txXfrm>
        <a:off x="2806" y="475387"/>
        <a:ext cx="2226547" cy="1335928"/>
      </dsp:txXfrm>
    </dsp:sp>
    <dsp:sp modelId="{2DDA123F-60CB-49A5-97B8-EB4350750D98}">
      <dsp:nvSpPr>
        <dsp:cNvPr id="0" name=""/>
        <dsp:cNvSpPr/>
      </dsp:nvSpPr>
      <dsp:spPr>
        <a:xfrm>
          <a:off x="2452008" y="475387"/>
          <a:ext cx="2226547" cy="1335928"/>
        </a:xfrm>
        <a:prstGeom prst="rect">
          <a:avLst/>
        </a:prstGeom>
        <a:solidFill>
          <a:srgbClr val="F1812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kern="1200" dirty="0"/>
            <a:t>Hartioiden pumppaus korviin </a:t>
          </a:r>
          <a:br>
            <a:rPr lang="fi-FI" sz="2000" kern="1200" dirty="0"/>
          </a:br>
          <a:r>
            <a:rPr lang="fi-FI" sz="2000" kern="1200" dirty="0"/>
            <a:t>Kaksoisleukaliike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</dsp:txBody>
      <dsp:txXfrm>
        <a:off x="2452008" y="475387"/>
        <a:ext cx="2226547" cy="1335928"/>
      </dsp:txXfrm>
    </dsp:sp>
    <dsp:sp modelId="{77F99A78-4F8F-4442-9566-61749E298388}">
      <dsp:nvSpPr>
        <dsp:cNvPr id="0" name=""/>
        <dsp:cNvSpPr/>
      </dsp:nvSpPr>
      <dsp:spPr>
        <a:xfrm>
          <a:off x="4901211" y="475387"/>
          <a:ext cx="2226547" cy="133592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kern="1200"/>
            <a:t>Ranteiden pyörittely </a:t>
          </a:r>
          <a:endParaRPr lang="fi-FI" sz="2000" kern="1200" dirty="0"/>
        </a:p>
      </dsp:txBody>
      <dsp:txXfrm>
        <a:off x="4901211" y="475387"/>
        <a:ext cx="2226547" cy="1335928"/>
      </dsp:txXfrm>
    </dsp:sp>
    <dsp:sp modelId="{28ED1632-B574-4FBA-8E46-F6089F5DE225}">
      <dsp:nvSpPr>
        <dsp:cNvPr id="0" name=""/>
        <dsp:cNvSpPr/>
      </dsp:nvSpPr>
      <dsp:spPr>
        <a:xfrm>
          <a:off x="7350413" y="475387"/>
          <a:ext cx="2226547" cy="133592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kern="1200" dirty="0"/>
            <a:t>Käsien nyrkistäminen</a:t>
          </a:r>
        </a:p>
      </dsp:txBody>
      <dsp:txXfrm>
        <a:off x="7350413" y="475387"/>
        <a:ext cx="2226547" cy="13359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C5A4BF-A7B4-4FCF-8E54-DFF77CF15362}" type="datetimeFigureOut">
              <a:rPr lang="fi-FI" smtClean="0"/>
              <a:t>17.8.2021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DB2497-B4B3-4878-9209-9753D80BD28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71062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 orans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5">
            <a:extLst>
              <a:ext uri="{FF2B5EF4-FFF2-40B4-BE49-F238E27FC236}">
                <a16:creationId xmlns:a16="http://schemas.microsoft.com/office/drawing/2014/main" id="{E1FFD6B3-B838-4F20-9839-3F1564727C5E}"/>
              </a:ext>
            </a:extLst>
          </p:cNvPr>
          <p:cNvSpPr>
            <a:spLocks/>
          </p:cNvSpPr>
          <p:nvPr userDrawn="1"/>
        </p:nvSpPr>
        <p:spPr bwMode="auto">
          <a:xfrm>
            <a:off x="3570288" y="452438"/>
            <a:ext cx="8158163" cy="5953125"/>
          </a:xfrm>
          <a:custGeom>
            <a:avLst/>
            <a:gdLst>
              <a:gd name="T0" fmla="*/ 22640 w 22640"/>
              <a:gd name="T1" fmla="*/ 16510 h 16510"/>
              <a:gd name="T2" fmla="*/ 22640 w 22640"/>
              <a:gd name="T3" fmla="*/ 0 h 16510"/>
              <a:gd name="T4" fmla="*/ 0 w 22640"/>
              <a:gd name="T5" fmla="*/ 0 h 16510"/>
              <a:gd name="T6" fmla="*/ 7561 w 22640"/>
              <a:gd name="T7" fmla="*/ 10679 h 16510"/>
              <a:gd name="T8" fmla="*/ 7721 w 22640"/>
              <a:gd name="T9" fmla="*/ 16510 h 16510"/>
              <a:gd name="T10" fmla="*/ 22640 w 22640"/>
              <a:gd name="T11" fmla="*/ 16510 h 16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640" h="16510">
                <a:moveTo>
                  <a:pt x="22640" y="16510"/>
                </a:moveTo>
                <a:lnTo>
                  <a:pt x="22640" y="0"/>
                </a:lnTo>
                <a:lnTo>
                  <a:pt x="0" y="0"/>
                </a:lnTo>
                <a:cubicBezTo>
                  <a:pt x="3784" y="2455"/>
                  <a:pt x="6588" y="6187"/>
                  <a:pt x="7561" y="10679"/>
                </a:cubicBezTo>
                <a:cubicBezTo>
                  <a:pt x="7990" y="12657"/>
                  <a:pt x="8024" y="14622"/>
                  <a:pt x="7721" y="16510"/>
                </a:cubicBezTo>
                <a:lnTo>
                  <a:pt x="22640" y="16510"/>
                </a:lnTo>
                <a:close/>
              </a:path>
            </a:pathLst>
          </a:custGeom>
          <a:solidFill>
            <a:srgbClr val="F9A72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41D3E21-6426-42E2-958C-DDBC5A4308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2025" y="1122363"/>
            <a:ext cx="4829175" cy="3173412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8A4E59CF-69EB-49E0-8702-70C3CBF3C1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2025" y="4543424"/>
            <a:ext cx="4829175" cy="952501"/>
          </a:xfrm>
        </p:spPr>
        <p:txBody>
          <a:bodyPr/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4E7EFC54-0BC2-401F-A489-953F98D930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31" y="6025255"/>
            <a:ext cx="1914148" cy="454153"/>
          </a:xfrm>
          <a:prstGeom prst="rect">
            <a:avLst/>
          </a:prstGeom>
        </p:spPr>
      </p:pic>
      <p:pic>
        <p:nvPicPr>
          <p:cNvPr id="14" name="Kuva 13">
            <a:extLst>
              <a:ext uri="{FF2B5EF4-FFF2-40B4-BE49-F238E27FC236}">
                <a16:creationId xmlns:a16="http://schemas.microsoft.com/office/drawing/2014/main" id="{EA205233-99EB-46DF-99F8-5F81C0C7FA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563" y="2953511"/>
            <a:ext cx="4090424" cy="64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980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5">
            <a:extLst>
              <a:ext uri="{FF2B5EF4-FFF2-40B4-BE49-F238E27FC236}">
                <a16:creationId xmlns:a16="http://schemas.microsoft.com/office/drawing/2014/main" id="{7A4ACC68-3B52-453C-903D-7E3988CD6EF6}"/>
              </a:ext>
            </a:extLst>
          </p:cNvPr>
          <p:cNvSpPr>
            <a:spLocks/>
          </p:cNvSpPr>
          <p:nvPr userDrawn="1"/>
        </p:nvSpPr>
        <p:spPr bwMode="auto">
          <a:xfrm>
            <a:off x="454026" y="452438"/>
            <a:ext cx="11283950" cy="5953125"/>
          </a:xfrm>
          <a:custGeom>
            <a:avLst/>
            <a:gdLst>
              <a:gd name="T0" fmla="*/ 6368 w 31330"/>
              <a:gd name="T1" fmla="*/ 16510 h 16510"/>
              <a:gd name="T2" fmla="*/ 31330 w 31330"/>
              <a:gd name="T3" fmla="*/ 16510 h 16510"/>
              <a:gd name="T4" fmla="*/ 31330 w 31330"/>
              <a:gd name="T5" fmla="*/ 0 h 16510"/>
              <a:gd name="T6" fmla="*/ 0 w 31330"/>
              <a:gd name="T7" fmla="*/ 0 h 16510"/>
              <a:gd name="T8" fmla="*/ 0 w 31330"/>
              <a:gd name="T9" fmla="*/ 11001 h 16510"/>
              <a:gd name="T10" fmla="*/ 6368 w 31330"/>
              <a:gd name="T11" fmla="*/ 16510 h 16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330" h="16510">
                <a:moveTo>
                  <a:pt x="6368" y="16510"/>
                </a:moveTo>
                <a:lnTo>
                  <a:pt x="31330" y="16510"/>
                </a:lnTo>
                <a:lnTo>
                  <a:pt x="31330" y="0"/>
                </a:lnTo>
                <a:lnTo>
                  <a:pt x="0" y="0"/>
                </a:lnTo>
                <a:lnTo>
                  <a:pt x="0" y="11001"/>
                </a:lnTo>
                <a:cubicBezTo>
                  <a:pt x="2544" y="12343"/>
                  <a:pt x="4738" y="14223"/>
                  <a:pt x="6368" y="16510"/>
                </a:cubicBezTo>
                <a:close/>
              </a:path>
            </a:pathLst>
          </a:custGeom>
          <a:solidFill>
            <a:srgbClr val="63AAB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41D3E21-6426-42E2-958C-DDBC5A4308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1375" y="2065338"/>
            <a:ext cx="7429500" cy="2387600"/>
          </a:xfrm>
        </p:spPr>
        <p:txBody>
          <a:bodyPr anchor="ctr" anchorCtr="0"/>
          <a:lstStyle>
            <a:lvl1pPr algn="l">
              <a:defRPr sz="3400"/>
            </a:lvl1pPr>
          </a:lstStyle>
          <a:p>
            <a:r>
              <a:rPr lang="fi-FI"/>
              <a:t>Muokkaa ots. perustyyl. napsautt.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AB0788EA-7D58-4A11-B50A-B99B66C5EA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31" y="6025255"/>
            <a:ext cx="1914148" cy="45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392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Kuvan paikkamerkki 8">
            <a:extLst>
              <a:ext uri="{FF2B5EF4-FFF2-40B4-BE49-F238E27FC236}">
                <a16:creationId xmlns:a16="http://schemas.microsoft.com/office/drawing/2014/main" id="{3D39B211-7891-440F-89FF-DEA1D97F38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342474" y="453599"/>
            <a:ext cx="9386325" cy="5943599"/>
          </a:xfrm>
          <a:custGeom>
            <a:avLst/>
            <a:gdLst>
              <a:gd name="connsiteX0" fmla="*/ 0 w 8172450"/>
              <a:gd name="connsiteY0" fmla="*/ 0 h 5943599"/>
              <a:gd name="connsiteX1" fmla="*/ 8172450 w 8172450"/>
              <a:gd name="connsiteY1" fmla="*/ 0 h 5943599"/>
              <a:gd name="connsiteX2" fmla="*/ 8172450 w 8172450"/>
              <a:gd name="connsiteY2" fmla="*/ 0 h 5943599"/>
              <a:gd name="connsiteX3" fmla="*/ 8172450 w 8172450"/>
              <a:gd name="connsiteY3" fmla="*/ 5943599 h 5943599"/>
              <a:gd name="connsiteX4" fmla="*/ 8172450 w 8172450"/>
              <a:gd name="connsiteY4" fmla="*/ 5943599 h 5943599"/>
              <a:gd name="connsiteX5" fmla="*/ 0 w 8172450"/>
              <a:gd name="connsiteY5" fmla="*/ 5943599 h 5943599"/>
              <a:gd name="connsiteX6" fmla="*/ 0 w 8172450"/>
              <a:gd name="connsiteY6" fmla="*/ 5943599 h 5943599"/>
              <a:gd name="connsiteX7" fmla="*/ 0 w 8172450"/>
              <a:gd name="connsiteY7" fmla="*/ 0 h 5943599"/>
              <a:gd name="connsiteX0" fmla="*/ 0 w 8172450"/>
              <a:gd name="connsiteY0" fmla="*/ 0 h 5943599"/>
              <a:gd name="connsiteX1" fmla="*/ 8172450 w 8172450"/>
              <a:gd name="connsiteY1" fmla="*/ 0 h 5943599"/>
              <a:gd name="connsiteX2" fmla="*/ 8172450 w 8172450"/>
              <a:gd name="connsiteY2" fmla="*/ 0 h 5943599"/>
              <a:gd name="connsiteX3" fmla="*/ 8172450 w 8172450"/>
              <a:gd name="connsiteY3" fmla="*/ 5943599 h 5943599"/>
              <a:gd name="connsiteX4" fmla="*/ 8172450 w 8172450"/>
              <a:gd name="connsiteY4" fmla="*/ 5943599 h 5943599"/>
              <a:gd name="connsiteX5" fmla="*/ 0 w 8172450"/>
              <a:gd name="connsiteY5" fmla="*/ 5943599 h 5943599"/>
              <a:gd name="connsiteX6" fmla="*/ 1504950 w 8172450"/>
              <a:gd name="connsiteY6" fmla="*/ 5114924 h 5943599"/>
              <a:gd name="connsiteX7" fmla="*/ 0 w 8172450"/>
              <a:gd name="connsiteY7" fmla="*/ 0 h 5943599"/>
              <a:gd name="connsiteX0" fmla="*/ 0 w 8172450"/>
              <a:gd name="connsiteY0" fmla="*/ 0 h 5943599"/>
              <a:gd name="connsiteX1" fmla="*/ 8172450 w 8172450"/>
              <a:gd name="connsiteY1" fmla="*/ 0 h 5943599"/>
              <a:gd name="connsiteX2" fmla="*/ 8172450 w 8172450"/>
              <a:gd name="connsiteY2" fmla="*/ 0 h 5943599"/>
              <a:gd name="connsiteX3" fmla="*/ 8172450 w 8172450"/>
              <a:gd name="connsiteY3" fmla="*/ 5943599 h 5943599"/>
              <a:gd name="connsiteX4" fmla="*/ 8172450 w 8172450"/>
              <a:gd name="connsiteY4" fmla="*/ 5943599 h 5943599"/>
              <a:gd name="connsiteX5" fmla="*/ 3181350 w 8172450"/>
              <a:gd name="connsiteY5" fmla="*/ 5943599 h 5943599"/>
              <a:gd name="connsiteX6" fmla="*/ 1504950 w 8172450"/>
              <a:gd name="connsiteY6" fmla="*/ 5114924 h 5943599"/>
              <a:gd name="connsiteX7" fmla="*/ 0 w 8172450"/>
              <a:gd name="connsiteY7" fmla="*/ 0 h 5943599"/>
              <a:gd name="connsiteX0" fmla="*/ 0 w 8172450"/>
              <a:gd name="connsiteY0" fmla="*/ 0 h 5953124"/>
              <a:gd name="connsiteX1" fmla="*/ 8172450 w 8172450"/>
              <a:gd name="connsiteY1" fmla="*/ 0 h 5953124"/>
              <a:gd name="connsiteX2" fmla="*/ 8172450 w 8172450"/>
              <a:gd name="connsiteY2" fmla="*/ 0 h 5953124"/>
              <a:gd name="connsiteX3" fmla="*/ 8172450 w 8172450"/>
              <a:gd name="connsiteY3" fmla="*/ 5943599 h 5953124"/>
              <a:gd name="connsiteX4" fmla="*/ 8172450 w 8172450"/>
              <a:gd name="connsiteY4" fmla="*/ 5943599 h 5953124"/>
              <a:gd name="connsiteX5" fmla="*/ 2790825 w 8172450"/>
              <a:gd name="connsiteY5" fmla="*/ 5953124 h 5953124"/>
              <a:gd name="connsiteX6" fmla="*/ 1504950 w 8172450"/>
              <a:gd name="connsiteY6" fmla="*/ 5114924 h 5953124"/>
              <a:gd name="connsiteX7" fmla="*/ 0 w 8172450"/>
              <a:gd name="connsiteY7" fmla="*/ 0 h 5953124"/>
              <a:gd name="connsiteX0" fmla="*/ 0 w 8172450"/>
              <a:gd name="connsiteY0" fmla="*/ 0 h 5953124"/>
              <a:gd name="connsiteX1" fmla="*/ 8172450 w 8172450"/>
              <a:gd name="connsiteY1" fmla="*/ 0 h 5953124"/>
              <a:gd name="connsiteX2" fmla="*/ 8172450 w 8172450"/>
              <a:gd name="connsiteY2" fmla="*/ 0 h 5953124"/>
              <a:gd name="connsiteX3" fmla="*/ 8172450 w 8172450"/>
              <a:gd name="connsiteY3" fmla="*/ 5943599 h 5953124"/>
              <a:gd name="connsiteX4" fmla="*/ 8172450 w 8172450"/>
              <a:gd name="connsiteY4" fmla="*/ 5943599 h 5953124"/>
              <a:gd name="connsiteX5" fmla="*/ 2790825 w 8172450"/>
              <a:gd name="connsiteY5" fmla="*/ 5953124 h 5953124"/>
              <a:gd name="connsiteX6" fmla="*/ 1504950 w 8172450"/>
              <a:gd name="connsiteY6" fmla="*/ 5114924 h 5953124"/>
              <a:gd name="connsiteX7" fmla="*/ 0 w 8172450"/>
              <a:gd name="connsiteY7" fmla="*/ 0 h 5953124"/>
              <a:gd name="connsiteX0" fmla="*/ 0 w 8172450"/>
              <a:gd name="connsiteY0" fmla="*/ 0 h 5953124"/>
              <a:gd name="connsiteX1" fmla="*/ 8172450 w 8172450"/>
              <a:gd name="connsiteY1" fmla="*/ 0 h 5953124"/>
              <a:gd name="connsiteX2" fmla="*/ 8172450 w 8172450"/>
              <a:gd name="connsiteY2" fmla="*/ 0 h 5953124"/>
              <a:gd name="connsiteX3" fmla="*/ 8172450 w 8172450"/>
              <a:gd name="connsiteY3" fmla="*/ 5943599 h 5953124"/>
              <a:gd name="connsiteX4" fmla="*/ 8172450 w 8172450"/>
              <a:gd name="connsiteY4" fmla="*/ 5943599 h 5953124"/>
              <a:gd name="connsiteX5" fmla="*/ 2790825 w 8172450"/>
              <a:gd name="connsiteY5" fmla="*/ 5953124 h 5953124"/>
              <a:gd name="connsiteX6" fmla="*/ 0 w 8172450"/>
              <a:gd name="connsiteY6" fmla="*/ 0 h 5953124"/>
              <a:gd name="connsiteX0" fmla="*/ 200395 w 8372845"/>
              <a:gd name="connsiteY0" fmla="*/ 0 h 5953124"/>
              <a:gd name="connsiteX1" fmla="*/ 8372845 w 8372845"/>
              <a:gd name="connsiteY1" fmla="*/ 0 h 5953124"/>
              <a:gd name="connsiteX2" fmla="*/ 8372845 w 8372845"/>
              <a:gd name="connsiteY2" fmla="*/ 0 h 5953124"/>
              <a:gd name="connsiteX3" fmla="*/ 8372845 w 8372845"/>
              <a:gd name="connsiteY3" fmla="*/ 5943599 h 5953124"/>
              <a:gd name="connsiteX4" fmla="*/ 8372845 w 8372845"/>
              <a:gd name="connsiteY4" fmla="*/ 5943599 h 5953124"/>
              <a:gd name="connsiteX5" fmla="*/ 2991220 w 8372845"/>
              <a:gd name="connsiteY5" fmla="*/ 5953124 h 5953124"/>
              <a:gd name="connsiteX6" fmla="*/ 200395 w 8372845"/>
              <a:gd name="connsiteY6" fmla="*/ 0 h 5953124"/>
              <a:gd name="connsiteX0" fmla="*/ 0 w 8172450"/>
              <a:gd name="connsiteY0" fmla="*/ 0 h 5953124"/>
              <a:gd name="connsiteX1" fmla="*/ 8172450 w 8172450"/>
              <a:gd name="connsiteY1" fmla="*/ 0 h 5953124"/>
              <a:gd name="connsiteX2" fmla="*/ 8172450 w 8172450"/>
              <a:gd name="connsiteY2" fmla="*/ 0 h 5953124"/>
              <a:gd name="connsiteX3" fmla="*/ 8172450 w 8172450"/>
              <a:gd name="connsiteY3" fmla="*/ 5943599 h 5953124"/>
              <a:gd name="connsiteX4" fmla="*/ 8172450 w 8172450"/>
              <a:gd name="connsiteY4" fmla="*/ 5943599 h 5953124"/>
              <a:gd name="connsiteX5" fmla="*/ 2790825 w 8172450"/>
              <a:gd name="connsiteY5" fmla="*/ 5953124 h 5953124"/>
              <a:gd name="connsiteX6" fmla="*/ 0 w 8172450"/>
              <a:gd name="connsiteY6" fmla="*/ 0 h 5953124"/>
              <a:gd name="connsiteX0" fmla="*/ 0 w 8172450"/>
              <a:gd name="connsiteY0" fmla="*/ 0 h 5953124"/>
              <a:gd name="connsiteX1" fmla="*/ 8172450 w 8172450"/>
              <a:gd name="connsiteY1" fmla="*/ 0 h 5953124"/>
              <a:gd name="connsiteX2" fmla="*/ 8172450 w 8172450"/>
              <a:gd name="connsiteY2" fmla="*/ 0 h 5953124"/>
              <a:gd name="connsiteX3" fmla="*/ 8172450 w 8172450"/>
              <a:gd name="connsiteY3" fmla="*/ 5943599 h 5953124"/>
              <a:gd name="connsiteX4" fmla="*/ 8172450 w 8172450"/>
              <a:gd name="connsiteY4" fmla="*/ 5943599 h 5953124"/>
              <a:gd name="connsiteX5" fmla="*/ 2790825 w 8172450"/>
              <a:gd name="connsiteY5" fmla="*/ 5953124 h 5953124"/>
              <a:gd name="connsiteX6" fmla="*/ 0 w 8172450"/>
              <a:gd name="connsiteY6" fmla="*/ 0 h 5953124"/>
              <a:gd name="connsiteX0" fmla="*/ 0 w 8172450"/>
              <a:gd name="connsiteY0" fmla="*/ 0 h 5953124"/>
              <a:gd name="connsiteX1" fmla="*/ 8172450 w 8172450"/>
              <a:gd name="connsiteY1" fmla="*/ 0 h 5953124"/>
              <a:gd name="connsiteX2" fmla="*/ 8172450 w 8172450"/>
              <a:gd name="connsiteY2" fmla="*/ 0 h 5953124"/>
              <a:gd name="connsiteX3" fmla="*/ 8172450 w 8172450"/>
              <a:gd name="connsiteY3" fmla="*/ 5943599 h 5953124"/>
              <a:gd name="connsiteX4" fmla="*/ 8172450 w 8172450"/>
              <a:gd name="connsiteY4" fmla="*/ 5943599 h 5953124"/>
              <a:gd name="connsiteX5" fmla="*/ 2790825 w 8172450"/>
              <a:gd name="connsiteY5" fmla="*/ 5953124 h 5953124"/>
              <a:gd name="connsiteX6" fmla="*/ 0 w 8172450"/>
              <a:gd name="connsiteY6" fmla="*/ 0 h 5953124"/>
              <a:gd name="connsiteX0" fmla="*/ 0 w 8172450"/>
              <a:gd name="connsiteY0" fmla="*/ 0 h 5953124"/>
              <a:gd name="connsiteX1" fmla="*/ 8172450 w 8172450"/>
              <a:gd name="connsiteY1" fmla="*/ 0 h 5953124"/>
              <a:gd name="connsiteX2" fmla="*/ 8172450 w 8172450"/>
              <a:gd name="connsiteY2" fmla="*/ 0 h 5953124"/>
              <a:gd name="connsiteX3" fmla="*/ 8172450 w 8172450"/>
              <a:gd name="connsiteY3" fmla="*/ 5943599 h 5953124"/>
              <a:gd name="connsiteX4" fmla="*/ 8172450 w 8172450"/>
              <a:gd name="connsiteY4" fmla="*/ 5943599 h 5953124"/>
              <a:gd name="connsiteX5" fmla="*/ 2790825 w 8172450"/>
              <a:gd name="connsiteY5" fmla="*/ 5953124 h 5953124"/>
              <a:gd name="connsiteX6" fmla="*/ 0 w 8172450"/>
              <a:gd name="connsiteY6" fmla="*/ 0 h 5953124"/>
              <a:gd name="connsiteX0" fmla="*/ 0 w 8172450"/>
              <a:gd name="connsiteY0" fmla="*/ 0 h 5953124"/>
              <a:gd name="connsiteX1" fmla="*/ 8172450 w 8172450"/>
              <a:gd name="connsiteY1" fmla="*/ 0 h 5953124"/>
              <a:gd name="connsiteX2" fmla="*/ 8172450 w 8172450"/>
              <a:gd name="connsiteY2" fmla="*/ 0 h 5953124"/>
              <a:gd name="connsiteX3" fmla="*/ 8172450 w 8172450"/>
              <a:gd name="connsiteY3" fmla="*/ 5943599 h 5953124"/>
              <a:gd name="connsiteX4" fmla="*/ 8172450 w 8172450"/>
              <a:gd name="connsiteY4" fmla="*/ 5943599 h 5953124"/>
              <a:gd name="connsiteX5" fmla="*/ 2790825 w 8172450"/>
              <a:gd name="connsiteY5" fmla="*/ 5953124 h 5953124"/>
              <a:gd name="connsiteX6" fmla="*/ 0 w 8172450"/>
              <a:gd name="connsiteY6" fmla="*/ 0 h 5953124"/>
              <a:gd name="connsiteX0" fmla="*/ 0 w 8172450"/>
              <a:gd name="connsiteY0" fmla="*/ 0 h 5953124"/>
              <a:gd name="connsiteX1" fmla="*/ 8172450 w 8172450"/>
              <a:gd name="connsiteY1" fmla="*/ 0 h 5953124"/>
              <a:gd name="connsiteX2" fmla="*/ 8172450 w 8172450"/>
              <a:gd name="connsiteY2" fmla="*/ 0 h 5953124"/>
              <a:gd name="connsiteX3" fmla="*/ 8172450 w 8172450"/>
              <a:gd name="connsiteY3" fmla="*/ 5943599 h 5953124"/>
              <a:gd name="connsiteX4" fmla="*/ 8172450 w 8172450"/>
              <a:gd name="connsiteY4" fmla="*/ 5943599 h 5953124"/>
              <a:gd name="connsiteX5" fmla="*/ 2790825 w 8172450"/>
              <a:gd name="connsiteY5" fmla="*/ 5953124 h 5953124"/>
              <a:gd name="connsiteX6" fmla="*/ 0 w 8172450"/>
              <a:gd name="connsiteY6" fmla="*/ 0 h 5953124"/>
              <a:gd name="connsiteX0" fmla="*/ 0 w 8172450"/>
              <a:gd name="connsiteY0" fmla="*/ 0 h 5953124"/>
              <a:gd name="connsiteX1" fmla="*/ 8172450 w 8172450"/>
              <a:gd name="connsiteY1" fmla="*/ 0 h 5953124"/>
              <a:gd name="connsiteX2" fmla="*/ 8172450 w 8172450"/>
              <a:gd name="connsiteY2" fmla="*/ 0 h 5953124"/>
              <a:gd name="connsiteX3" fmla="*/ 8172450 w 8172450"/>
              <a:gd name="connsiteY3" fmla="*/ 5943599 h 5953124"/>
              <a:gd name="connsiteX4" fmla="*/ 8172450 w 8172450"/>
              <a:gd name="connsiteY4" fmla="*/ 5943599 h 5953124"/>
              <a:gd name="connsiteX5" fmla="*/ 2790825 w 8172450"/>
              <a:gd name="connsiteY5" fmla="*/ 5953124 h 5953124"/>
              <a:gd name="connsiteX6" fmla="*/ 0 w 8172450"/>
              <a:gd name="connsiteY6" fmla="*/ 0 h 5953124"/>
              <a:gd name="connsiteX0" fmla="*/ 0 w 8172450"/>
              <a:gd name="connsiteY0" fmla="*/ 0 h 5953124"/>
              <a:gd name="connsiteX1" fmla="*/ 8172450 w 8172450"/>
              <a:gd name="connsiteY1" fmla="*/ 0 h 5953124"/>
              <a:gd name="connsiteX2" fmla="*/ 8172450 w 8172450"/>
              <a:gd name="connsiteY2" fmla="*/ 0 h 5953124"/>
              <a:gd name="connsiteX3" fmla="*/ 8172450 w 8172450"/>
              <a:gd name="connsiteY3" fmla="*/ 5943599 h 5953124"/>
              <a:gd name="connsiteX4" fmla="*/ 8172450 w 8172450"/>
              <a:gd name="connsiteY4" fmla="*/ 5943599 h 5953124"/>
              <a:gd name="connsiteX5" fmla="*/ 2790825 w 8172450"/>
              <a:gd name="connsiteY5" fmla="*/ 5953124 h 5953124"/>
              <a:gd name="connsiteX6" fmla="*/ 0 w 8172450"/>
              <a:gd name="connsiteY6" fmla="*/ 0 h 5953124"/>
              <a:gd name="connsiteX0" fmla="*/ 0 w 8172450"/>
              <a:gd name="connsiteY0" fmla="*/ 0 h 5953124"/>
              <a:gd name="connsiteX1" fmla="*/ 8172450 w 8172450"/>
              <a:gd name="connsiteY1" fmla="*/ 0 h 5953124"/>
              <a:gd name="connsiteX2" fmla="*/ 8172450 w 8172450"/>
              <a:gd name="connsiteY2" fmla="*/ 0 h 5953124"/>
              <a:gd name="connsiteX3" fmla="*/ 8172450 w 8172450"/>
              <a:gd name="connsiteY3" fmla="*/ 5943599 h 5953124"/>
              <a:gd name="connsiteX4" fmla="*/ 8172450 w 8172450"/>
              <a:gd name="connsiteY4" fmla="*/ 5943599 h 5953124"/>
              <a:gd name="connsiteX5" fmla="*/ 2790825 w 8172450"/>
              <a:gd name="connsiteY5" fmla="*/ 5953124 h 5953124"/>
              <a:gd name="connsiteX6" fmla="*/ 0 w 8172450"/>
              <a:gd name="connsiteY6" fmla="*/ 0 h 5953124"/>
              <a:gd name="connsiteX0" fmla="*/ 0 w 9374785"/>
              <a:gd name="connsiteY0" fmla="*/ 0 h 5953124"/>
              <a:gd name="connsiteX1" fmla="*/ 9374785 w 9374785"/>
              <a:gd name="connsiteY1" fmla="*/ 0 h 5953124"/>
              <a:gd name="connsiteX2" fmla="*/ 9374785 w 9374785"/>
              <a:gd name="connsiteY2" fmla="*/ 0 h 5953124"/>
              <a:gd name="connsiteX3" fmla="*/ 9374785 w 9374785"/>
              <a:gd name="connsiteY3" fmla="*/ 5943599 h 5953124"/>
              <a:gd name="connsiteX4" fmla="*/ 9374785 w 9374785"/>
              <a:gd name="connsiteY4" fmla="*/ 5943599 h 5953124"/>
              <a:gd name="connsiteX5" fmla="*/ 3993160 w 9374785"/>
              <a:gd name="connsiteY5" fmla="*/ 5953124 h 5953124"/>
              <a:gd name="connsiteX6" fmla="*/ 0 w 9374785"/>
              <a:gd name="connsiteY6" fmla="*/ 0 h 5953124"/>
              <a:gd name="connsiteX0" fmla="*/ 0 w 9374785"/>
              <a:gd name="connsiteY0" fmla="*/ 0 h 5943599"/>
              <a:gd name="connsiteX1" fmla="*/ 9374785 w 9374785"/>
              <a:gd name="connsiteY1" fmla="*/ 0 h 5943599"/>
              <a:gd name="connsiteX2" fmla="*/ 9374785 w 9374785"/>
              <a:gd name="connsiteY2" fmla="*/ 0 h 5943599"/>
              <a:gd name="connsiteX3" fmla="*/ 9374785 w 9374785"/>
              <a:gd name="connsiteY3" fmla="*/ 5943599 h 5943599"/>
              <a:gd name="connsiteX4" fmla="*/ 9374785 w 9374785"/>
              <a:gd name="connsiteY4" fmla="*/ 5943599 h 5943599"/>
              <a:gd name="connsiteX5" fmla="*/ 2743114 w 9374785"/>
              <a:gd name="connsiteY5" fmla="*/ 5943599 h 5943599"/>
              <a:gd name="connsiteX6" fmla="*/ 0 w 9374785"/>
              <a:gd name="connsiteY6" fmla="*/ 0 h 5943599"/>
              <a:gd name="connsiteX0" fmla="*/ 0 w 9403412"/>
              <a:gd name="connsiteY0" fmla="*/ 0 h 5943599"/>
              <a:gd name="connsiteX1" fmla="*/ 9403412 w 9403412"/>
              <a:gd name="connsiteY1" fmla="*/ 0 h 5943599"/>
              <a:gd name="connsiteX2" fmla="*/ 9403412 w 9403412"/>
              <a:gd name="connsiteY2" fmla="*/ 0 h 5943599"/>
              <a:gd name="connsiteX3" fmla="*/ 9403412 w 9403412"/>
              <a:gd name="connsiteY3" fmla="*/ 5943599 h 5943599"/>
              <a:gd name="connsiteX4" fmla="*/ 9403412 w 9403412"/>
              <a:gd name="connsiteY4" fmla="*/ 5943599 h 5943599"/>
              <a:gd name="connsiteX5" fmla="*/ 2771741 w 9403412"/>
              <a:gd name="connsiteY5" fmla="*/ 5943599 h 5943599"/>
              <a:gd name="connsiteX6" fmla="*/ 0 w 9403412"/>
              <a:gd name="connsiteY6" fmla="*/ 0 h 5943599"/>
              <a:gd name="connsiteX0" fmla="*/ 0 w 9403412"/>
              <a:gd name="connsiteY0" fmla="*/ 0 h 5943599"/>
              <a:gd name="connsiteX1" fmla="*/ 9403412 w 9403412"/>
              <a:gd name="connsiteY1" fmla="*/ 0 h 5943599"/>
              <a:gd name="connsiteX2" fmla="*/ 9403412 w 9403412"/>
              <a:gd name="connsiteY2" fmla="*/ 0 h 5943599"/>
              <a:gd name="connsiteX3" fmla="*/ 9403412 w 9403412"/>
              <a:gd name="connsiteY3" fmla="*/ 5943599 h 5943599"/>
              <a:gd name="connsiteX4" fmla="*/ 9403412 w 9403412"/>
              <a:gd name="connsiteY4" fmla="*/ 5943599 h 5943599"/>
              <a:gd name="connsiteX5" fmla="*/ 2771741 w 9403412"/>
              <a:gd name="connsiteY5" fmla="*/ 5943599 h 5943599"/>
              <a:gd name="connsiteX6" fmla="*/ 0 w 9403412"/>
              <a:gd name="connsiteY6" fmla="*/ 0 h 5943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403412" h="5943599">
                <a:moveTo>
                  <a:pt x="0" y="0"/>
                </a:moveTo>
                <a:lnTo>
                  <a:pt x="9403412" y="0"/>
                </a:lnTo>
                <a:lnTo>
                  <a:pt x="9403412" y="0"/>
                </a:lnTo>
                <a:lnTo>
                  <a:pt x="9403412" y="5943599"/>
                </a:lnTo>
                <a:lnTo>
                  <a:pt x="9403412" y="5943599"/>
                </a:lnTo>
                <a:lnTo>
                  <a:pt x="2771741" y="5943599"/>
                </a:lnTo>
                <a:cubicBezTo>
                  <a:pt x="3123994" y="4010024"/>
                  <a:pt x="2389569" y="1582737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41D3E21-6426-42E2-958C-DDBC5A4308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2026" y="1798638"/>
            <a:ext cx="3752850" cy="3173412"/>
          </a:xfrm>
        </p:spPr>
        <p:txBody>
          <a:bodyPr anchor="ctr" anchorCtr="0"/>
          <a:lstStyle>
            <a:lvl1pPr algn="l">
              <a:defRPr sz="3200">
                <a:latin typeface="+mn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4E7EFC54-0BC2-401F-A489-953F98D930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31" y="6025255"/>
            <a:ext cx="1914148" cy="45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4996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0DC06D9-BF88-44C2-9806-D43973A2F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30748E7-65BC-4636-AB75-C9E4F6FDCE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27A5EF4-27CF-46BD-AF82-7C57AA000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E3A58BE-1C2A-434D-879D-FC2F9077C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Sirviö&amp;Kivipelto, SEAMK 2021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A05A069-D295-4E87-A5FE-D144CC78B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F34F7-B517-4F65-A8A6-D2214EC18EA3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03863063-A133-4924-B59E-5DEA2E619F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05" y="6424386"/>
            <a:ext cx="2825502" cy="12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598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C17ECE4-2033-43CE-B2D7-BFD56AEC8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299D4E9-27D7-42E7-8C8F-D18FAD263D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33450" y="1825625"/>
            <a:ext cx="4644000" cy="37084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E71CCDA-A8D9-44C6-9B7D-159B332E3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10350" y="1825625"/>
            <a:ext cx="4644000" cy="37084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05F88C4A-2830-46C9-A508-8EED93603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8B73F92F-F815-43A1-BE8A-B12AD62BE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Sirviö&amp;Kivipelto, SEAMK 2021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563D49B3-BA85-4C84-9B5F-7B4880683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F34F7-B517-4F65-A8A6-D2214EC18EA3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CB4AC986-528E-40FD-8D26-0A08CF6B54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05" y="6424386"/>
            <a:ext cx="2825502" cy="128016"/>
          </a:xfrm>
          <a:prstGeom prst="rect">
            <a:avLst/>
          </a:prstGeom>
        </p:spPr>
      </p:pic>
      <p:cxnSp>
        <p:nvCxnSpPr>
          <p:cNvPr id="12" name="Suora yhdysviiva 11">
            <a:extLst>
              <a:ext uri="{FF2B5EF4-FFF2-40B4-BE49-F238E27FC236}">
                <a16:creationId xmlns:a16="http://schemas.microsoft.com/office/drawing/2014/main" id="{EC88ABB4-9D3E-4215-939B-9DC0BB8C624E}"/>
              </a:ext>
            </a:extLst>
          </p:cNvPr>
          <p:cNvCxnSpPr/>
          <p:nvPr userDrawn="1"/>
        </p:nvCxnSpPr>
        <p:spPr>
          <a:xfrm>
            <a:off x="6067425" y="1952625"/>
            <a:ext cx="0" cy="348615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47087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0DC06D9-BF88-44C2-9806-D43973A2F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6" y="476250"/>
            <a:ext cx="5219699" cy="923925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30748E7-65BC-4636-AB75-C9E4F6FDC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3926" y="1885949"/>
            <a:ext cx="4895849" cy="4038601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03863063-A133-4924-B59E-5DEA2E619F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05" y="6424386"/>
            <a:ext cx="2825502" cy="128016"/>
          </a:xfrm>
          <a:prstGeom prst="rect">
            <a:avLst/>
          </a:prstGeom>
        </p:spPr>
      </p:pic>
      <p:sp>
        <p:nvSpPr>
          <p:cNvPr id="8" name="Kuvan paikkamerkki 3">
            <a:extLst>
              <a:ext uri="{FF2B5EF4-FFF2-40B4-BE49-F238E27FC236}">
                <a16:creationId xmlns:a16="http://schemas.microsoft.com/office/drawing/2014/main" id="{D6107FF3-048C-4778-BCD5-E03C0BD6909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454025"/>
            <a:ext cx="5632450" cy="59436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41148703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0DC06D9-BF88-44C2-9806-D43973A2F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6" y="476250"/>
            <a:ext cx="5219699" cy="923925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30748E7-65BC-4636-AB75-C9E4F6FDC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3926" y="1885949"/>
            <a:ext cx="4895849" cy="4038601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03863063-A133-4924-B59E-5DEA2E619F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05" y="6424386"/>
            <a:ext cx="2825502" cy="128016"/>
          </a:xfrm>
          <a:prstGeom prst="rect">
            <a:avLst/>
          </a:prstGeom>
        </p:spPr>
      </p:pic>
      <p:sp>
        <p:nvSpPr>
          <p:cNvPr id="8" name="Kuvan paikkamerkki 3">
            <a:extLst>
              <a:ext uri="{FF2B5EF4-FFF2-40B4-BE49-F238E27FC236}">
                <a16:creationId xmlns:a16="http://schemas.microsoft.com/office/drawing/2014/main" id="{D6107FF3-048C-4778-BCD5-E03C0BD6909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12882279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0DC06D9-BF88-44C2-9806-D43973A2F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27A5EF4-27CF-46BD-AF82-7C57AA000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E3A58BE-1C2A-434D-879D-FC2F9077C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Sirviö&amp;Kivipelto, SEAMK 2021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A05A069-D295-4E87-A5FE-D144CC78B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F34F7-B517-4F65-A8A6-D2214EC18EA3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03863063-A133-4924-B59E-5DEA2E619F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05" y="6424386"/>
            <a:ext cx="2825502" cy="128016"/>
          </a:xfrm>
          <a:prstGeom prst="rect">
            <a:avLst/>
          </a:prstGeom>
        </p:spPr>
      </p:pic>
      <p:sp>
        <p:nvSpPr>
          <p:cNvPr id="8" name="Kuvan paikkamerkki 3">
            <a:extLst>
              <a:ext uri="{FF2B5EF4-FFF2-40B4-BE49-F238E27FC236}">
                <a16:creationId xmlns:a16="http://schemas.microsoft.com/office/drawing/2014/main" id="{0ECD5345-B390-47DB-8286-9AC8C827566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3926" y="1666874"/>
            <a:ext cx="10344148" cy="403860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13285494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7296F48-AA9D-48E6-9457-EDC5AFD5F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0230F60D-D5E5-4C15-B64A-95D79DD64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DA8F2C1A-DD76-4563-A847-8C6E39EC2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Sirviö&amp;Kivipelto, SEAMK 2021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E45694FF-E16E-46C0-873A-EBE555228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F34F7-B517-4F65-A8A6-D2214EC18EA3}" type="slidenum">
              <a:rPr lang="fi-FI" smtClean="0"/>
              <a:t>‹#›</a:t>
            </a:fld>
            <a:endParaRPr lang="fi-FI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90937FE7-4596-4169-96D4-C453F8B1D3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05" y="6424386"/>
            <a:ext cx="2825502" cy="12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7753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5F7CE7ED-1BB2-4E9B-912E-95A29C9B6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E9993AD9-C14E-4EB5-8574-1ABA06669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Sirviö&amp;Kivipelto, SEAMK 2021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4311B95E-4CB8-4FEF-A886-AB217B877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F34F7-B517-4F65-A8A6-D2214EC18EA3}" type="slidenum">
              <a:rPr lang="fi-FI" smtClean="0"/>
              <a:t>‹#›</a:t>
            </a:fld>
            <a:endParaRPr lang="fi-FI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24D3B1FD-B8F7-46FF-B98F-5C46637E9C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05" y="6424386"/>
            <a:ext cx="2825502" cy="12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9374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Lope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5">
            <a:extLst>
              <a:ext uri="{FF2B5EF4-FFF2-40B4-BE49-F238E27FC236}">
                <a16:creationId xmlns:a16="http://schemas.microsoft.com/office/drawing/2014/main" id="{7A4ACC68-3B52-453C-903D-7E3988CD6EF6}"/>
              </a:ext>
            </a:extLst>
          </p:cNvPr>
          <p:cNvSpPr>
            <a:spLocks/>
          </p:cNvSpPr>
          <p:nvPr userDrawn="1"/>
        </p:nvSpPr>
        <p:spPr bwMode="auto">
          <a:xfrm>
            <a:off x="454026" y="452438"/>
            <a:ext cx="11283950" cy="5953125"/>
          </a:xfrm>
          <a:custGeom>
            <a:avLst/>
            <a:gdLst>
              <a:gd name="T0" fmla="*/ 6368 w 31330"/>
              <a:gd name="T1" fmla="*/ 16510 h 16510"/>
              <a:gd name="T2" fmla="*/ 31330 w 31330"/>
              <a:gd name="T3" fmla="*/ 16510 h 16510"/>
              <a:gd name="T4" fmla="*/ 31330 w 31330"/>
              <a:gd name="T5" fmla="*/ 0 h 16510"/>
              <a:gd name="T6" fmla="*/ 0 w 31330"/>
              <a:gd name="T7" fmla="*/ 0 h 16510"/>
              <a:gd name="T8" fmla="*/ 0 w 31330"/>
              <a:gd name="T9" fmla="*/ 11001 h 16510"/>
              <a:gd name="T10" fmla="*/ 6368 w 31330"/>
              <a:gd name="T11" fmla="*/ 16510 h 16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330" h="16510">
                <a:moveTo>
                  <a:pt x="6368" y="16510"/>
                </a:moveTo>
                <a:lnTo>
                  <a:pt x="31330" y="16510"/>
                </a:lnTo>
                <a:lnTo>
                  <a:pt x="31330" y="0"/>
                </a:lnTo>
                <a:lnTo>
                  <a:pt x="0" y="0"/>
                </a:lnTo>
                <a:lnTo>
                  <a:pt x="0" y="11001"/>
                </a:lnTo>
                <a:cubicBezTo>
                  <a:pt x="2544" y="12343"/>
                  <a:pt x="4738" y="14223"/>
                  <a:pt x="6368" y="16510"/>
                </a:cubicBezTo>
                <a:close/>
              </a:path>
            </a:pathLst>
          </a:custGeom>
          <a:solidFill>
            <a:srgbClr val="F9A72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41D3E21-6426-42E2-958C-DDBC5A4308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76650" y="1122363"/>
            <a:ext cx="6648450" cy="2078037"/>
          </a:xfrm>
        </p:spPr>
        <p:txBody>
          <a:bodyPr anchor="b"/>
          <a:lstStyle>
            <a:lvl1pPr algn="l">
              <a:defRPr sz="34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8A4E59CF-69EB-49E0-8702-70C3CBF3C1E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76650" y="3429000"/>
            <a:ext cx="6648450" cy="1828800"/>
          </a:xfrm>
        </p:spPr>
        <p:txBody>
          <a:bodyPr/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Lisää yhteystiedot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AB0788EA-7D58-4A11-B50A-B99B66C5EA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31" y="6025255"/>
            <a:ext cx="1914148" cy="45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365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5">
            <a:extLst>
              <a:ext uri="{FF2B5EF4-FFF2-40B4-BE49-F238E27FC236}">
                <a16:creationId xmlns:a16="http://schemas.microsoft.com/office/drawing/2014/main" id="{E1FFD6B3-B838-4F20-9839-3F1564727C5E}"/>
              </a:ext>
            </a:extLst>
          </p:cNvPr>
          <p:cNvSpPr>
            <a:spLocks/>
          </p:cNvSpPr>
          <p:nvPr userDrawn="1"/>
        </p:nvSpPr>
        <p:spPr bwMode="auto">
          <a:xfrm>
            <a:off x="3570288" y="452438"/>
            <a:ext cx="8158163" cy="5953125"/>
          </a:xfrm>
          <a:custGeom>
            <a:avLst/>
            <a:gdLst>
              <a:gd name="T0" fmla="*/ 22640 w 22640"/>
              <a:gd name="T1" fmla="*/ 16510 h 16510"/>
              <a:gd name="T2" fmla="*/ 22640 w 22640"/>
              <a:gd name="T3" fmla="*/ 0 h 16510"/>
              <a:gd name="T4" fmla="*/ 0 w 22640"/>
              <a:gd name="T5" fmla="*/ 0 h 16510"/>
              <a:gd name="T6" fmla="*/ 7561 w 22640"/>
              <a:gd name="T7" fmla="*/ 10679 h 16510"/>
              <a:gd name="T8" fmla="*/ 7721 w 22640"/>
              <a:gd name="T9" fmla="*/ 16510 h 16510"/>
              <a:gd name="T10" fmla="*/ 22640 w 22640"/>
              <a:gd name="T11" fmla="*/ 16510 h 16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640" h="16510">
                <a:moveTo>
                  <a:pt x="22640" y="16510"/>
                </a:moveTo>
                <a:lnTo>
                  <a:pt x="22640" y="0"/>
                </a:lnTo>
                <a:lnTo>
                  <a:pt x="0" y="0"/>
                </a:lnTo>
                <a:cubicBezTo>
                  <a:pt x="3784" y="2455"/>
                  <a:pt x="6588" y="6187"/>
                  <a:pt x="7561" y="10679"/>
                </a:cubicBezTo>
                <a:cubicBezTo>
                  <a:pt x="7990" y="12657"/>
                  <a:pt x="8024" y="14622"/>
                  <a:pt x="7721" y="16510"/>
                </a:cubicBezTo>
                <a:lnTo>
                  <a:pt x="22640" y="16510"/>
                </a:lnTo>
                <a:close/>
              </a:path>
            </a:pathLst>
          </a:custGeom>
          <a:solidFill>
            <a:srgbClr val="A8C94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41D3E21-6426-42E2-958C-DDBC5A4308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2025" y="1122363"/>
            <a:ext cx="4829175" cy="3173412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8A4E59CF-69EB-49E0-8702-70C3CBF3C1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2025" y="4543424"/>
            <a:ext cx="4829175" cy="952501"/>
          </a:xfrm>
        </p:spPr>
        <p:txBody>
          <a:bodyPr/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4E7EFC54-0BC2-401F-A489-953F98D930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31" y="6025255"/>
            <a:ext cx="1914148" cy="454153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161559A2-F2E9-4340-BC1A-DC9B560647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563" y="2953511"/>
            <a:ext cx="4090424" cy="64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5333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Lopetu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5">
            <a:extLst>
              <a:ext uri="{FF2B5EF4-FFF2-40B4-BE49-F238E27FC236}">
                <a16:creationId xmlns:a16="http://schemas.microsoft.com/office/drawing/2014/main" id="{7A4ACC68-3B52-453C-903D-7E3988CD6EF6}"/>
              </a:ext>
            </a:extLst>
          </p:cNvPr>
          <p:cNvSpPr>
            <a:spLocks/>
          </p:cNvSpPr>
          <p:nvPr userDrawn="1"/>
        </p:nvSpPr>
        <p:spPr bwMode="auto">
          <a:xfrm>
            <a:off x="454026" y="452438"/>
            <a:ext cx="11283950" cy="5953125"/>
          </a:xfrm>
          <a:custGeom>
            <a:avLst/>
            <a:gdLst>
              <a:gd name="T0" fmla="*/ 6368 w 31330"/>
              <a:gd name="T1" fmla="*/ 16510 h 16510"/>
              <a:gd name="T2" fmla="*/ 31330 w 31330"/>
              <a:gd name="T3" fmla="*/ 16510 h 16510"/>
              <a:gd name="T4" fmla="*/ 31330 w 31330"/>
              <a:gd name="T5" fmla="*/ 0 h 16510"/>
              <a:gd name="T6" fmla="*/ 0 w 31330"/>
              <a:gd name="T7" fmla="*/ 0 h 16510"/>
              <a:gd name="T8" fmla="*/ 0 w 31330"/>
              <a:gd name="T9" fmla="*/ 11001 h 16510"/>
              <a:gd name="T10" fmla="*/ 6368 w 31330"/>
              <a:gd name="T11" fmla="*/ 16510 h 16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330" h="16510">
                <a:moveTo>
                  <a:pt x="6368" y="16510"/>
                </a:moveTo>
                <a:lnTo>
                  <a:pt x="31330" y="16510"/>
                </a:lnTo>
                <a:lnTo>
                  <a:pt x="31330" y="0"/>
                </a:lnTo>
                <a:lnTo>
                  <a:pt x="0" y="0"/>
                </a:lnTo>
                <a:lnTo>
                  <a:pt x="0" y="11001"/>
                </a:lnTo>
                <a:cubicBezTo>
                  <a:pt x="2544" y="12343"/>
                  <a:pt x="4738" y="14223"/>
                  <a:pt x="6368" y="16510"/>
                </a:cubicBezTo>
                <a:close/>
              </a:path>
            </a:pathLst>
          </a:custGeom>
          <a:solidFill>
            <a:srgbClr val="A8C94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41D3E21-6426-42E2-958C-DDBC5A4308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76650" y="1122363"/>
            <a:ext cx="6648450" cy="2078037"/>
          </a:xfrm>
        </p:spPr>
        <p:txBody>
          <a:bodyPr anchor="b"/>
          <a:lstStyle>
            <a:lvl1pPr algn="l">
              <a:defRPr sz="34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8A4E59CF-69EB-49E0-8702-70C3CBF3C1E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76650" y="3429000"/>
            <a:ext cx="6648450" cy="1828800"/>
          </a:xfrm>
        </p:spPr>
        <p:txBody>
          <a:bodyPr/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Lisää yhteystiedot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AB0788EA-7D58-4A11-B50A-B99B66C5EA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31" y="6025255"/>
            <a:ext cx="1914148" cy="45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2703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Lopetu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5">
            <a:extLst>
              <a:ext uri="{FF2B5EF4-FFF2-40B4-BE49-F238E27FC236}">
                <a16:creationId xmlns:a16="http://schemas.microsoft.com/office/drawing/2014/main" id="{7A4ACC68-3B52-453C-903D-7E3988CD6EF6}"/>
              </a:ext>
            </a:extLst>
          </p:cNvPr>
          <p:cNvSpPr>
            <a:spLocks/>
          </p:cNvSpPr>
          <p:nvPr userDrawn="1"/>
        </p:nvSpPr>
        <p:spPr bwMode="auto">
          <a:xfrm>
            <a:off x="454026" y="452438"/>
            <a:ext cx="11283950" cy="5953125"/>
          </a:xfrm>
          <a:custGeom>
            <a:avLst/>
            <a:gdLst>
              <a:gd name="T0" fmla="*/ 6368 w 31330"/>
              <a:gd name="T1" fmla="*/ 16510 h 16510"/>
              <a:gd name="T2" fmla="*/ 31330 w 31330"/>
              <a:gd name="T3" fmla="*/ 16510 h 16510"/>
              <a:gd name="T4" fmla="*/ 31330 w 31330"/>
              <a:gd name="T5" fmla="*/ 0 h 16510"/>
              <a:gd name="T6" fmla="*/ 0 w 31330"/>
              <a:gd name="T7" fmla="*/ 0 h 16510"/>
              <a:gd name="T8" fmla="*/ 0 w 31330"/>
              <a:gd name="T9" fmla="*/ 11001 h 16510"/>
              <a:gd name="T10" fmla="*/ 6368 w 31330"/>
              <a:gd name="T11" fmla="*/ 16510 h 16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330" h="16510">
                <a:moveTo>
                  <a:pt x="6368" y="16510"/>
                </a:moveTo>
                <a:lnTo>
                  <a:pt x="31330" y="16510"/>
                </a:lnTo>
                <a:lnTo>
                  <a:pt x="31330" y="0"/>
                </a:lnTo>
                <a:lnTo>
                  <a:pt x="0" y="0"/>
                </a:lnTo>
                <a:lnTo>
                  <a:pt x="0" y="11001"/>
                </a:lnTo>
                <a:cubicBezTo>
                  <a:pt x="2544" y="12343"/>
                  <a:pt x="4738" y="14223"/>
                  <a:pt x="6368" y="16510"/>
                </a:cubicBezTo>
                <a:close/>
              </a:path>
            </a:pathLst>
          </a:custGeom>
          <a:solidFill>
            <a:srgbClr val="63AAB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41D3E21-6426-42E2-958C-DDBC5A4308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76650" y="1122363"/>
            <a:ext cx="6648450" cy="2078037"/>
          </a:xfrm>
        </p:spPr>
        <p:txBody>
          <a:bodyPr anchor="b"/>
          <a:lstStyle>
            <a:lvl1pPr algn="l">
              <a:defRPr sz="34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8A4E59CF-69EB-49E0-8702-70C3CBF3C1E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76650" y="3429000"/>
            <a:ext cx="6648450" cy="1828800"/>
          </a:xfrm>
        </p:spPr>
        <p:txBody>
          <a:bodyPr/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Lisää yhteystiedot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AB0788EA-7D58-4A11-B50A-B99B66C5EA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31" y="6025255"/>
            <a:ext cx="1914148" cy="45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72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 turkoo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5">
            <a:extLst>
              <a:ext uri="{FF2B5EF4-FFF2-40B4-BE49-F238E27FC236}">
                <a16:creationId xmlns:a16="http://schemas.microsoft.com/office/drawing/2014/main" id="{E1FFD6B3-B838-4F20-9839-3F1564727C5E}"/>
              </a:ext>
            </a:extLst>
          </p:cNvPr>
          <p:cNvSpPr>
            <a:spLocks/>
          </p:cNvSpPr>
          <p:nvPr userDrawn="1"/>
        </p:nvSpPr>
        <p:spPr bwMode="auto">
          <a:xfrm>
            <a:off x="3570288" y="452438"/>
            <a:ext cx="8158163" cy="5953125"/>
          </a:xfrm>
          <a:custGeom>
            <a:avLst/>
            <a:gdLst>
              <a:gd name="T0" fmla="*/ 22640 w 22640"/>
              <a:gd name="T1" fmla="*/ 16510 h 16510"/>
              <a:gd name="T2" fmla="*/ 22640 w 22640"/>
              <a:gd name="T3" fmla="*/ 0 h 16510"/>
              <a:gd name="T4" fmla="*/ 0 w 22640"/>
              <a:gd name="T5" fmla="*/ 0 h 16510"/>
              <a:gd name="T6" fmla="*/ 7561 w 22640"/>
              <a:gd name="T7" fmla="*/ 10679 h 16510"/>
              <a:gd name="T8" fmla="*/ 7721 w 22640"/>
              <a:gd name="T9" fmla="*/ 16510 h 16510"/>
              <a:gd name="T10" fmla="*/ 22640 w 22640"/>
              <a:gd name="T11" fmla="*/ 16510 h 16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640" h="16510">
                <a:moveTo>
                  <a:pt x="22640" y="16510"/>
                </a:moveTo>
                <a:lnTo>
                  <a:pt x="22640" y="0"/>
                </a:lnTo>
                <a:lnTo>
                  <a:pt x="0" y="0"/>
                </a:lnTo>
                <a:cubicBezTo>
                  <a:pt x="3784" y="2455"/>
                  <a:pt x="6588" y="6187"/>
                  <a:pt x="7561" y="10679"/>
                </a:cubicBezTo>
                <a:cubicBezTo>
                  <a:pt x="7990" y="12657"/>
                  <a:pt x="8024" y="14622"/>
                  <a:pt x="7721" y="16510"/>
                </a:cubicBezTo>
                <a:lnTo>
                  <a:pt x="22640" y="16510"/>
                </a:lnTo>
                <a:close/>
              </a:path>
            </a:pathLst>
          </a:custGeom>
          <a:solidFill>
            <a:srgbClr val="63AAB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41D3E21-6426-42E2-958C-DDBC5A4308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2025" y="1122363"/>
            <a:ext cx="4829175" cy="3173412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8A4E59CF-69EB-49E0-8702-70C3CBF3C1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2025" y="4543424"/>
            <a:ext cx="4829175" cy="952501"/>
          </a:xfrm>
        </p:spPr>
        <p:txBody>
          <a:bodyPr/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4E7EFC54-0BC2-401F-A489-953F98D930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31" y="6025255"/>
            <a:ext cx="1914148" cy="454153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EDEA87BD-E2B0-4DF5-A609-1F755011D2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563" y="2953511"/>
            <a:ext cx="4090424" cy="64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634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2 orans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5">
            <a:extLst>
              <a:ext uri="{FF2B5EF4-FFF2-40B4-BE49-F238E27FC236}">
                <a16:creationId xmlns:a16="http://schemas.microsoft.com/office/drawing/2014/main" id="{E1FFD6B3-B838-4F20-9839-3F1564727C5E}"/>
              </a:ext>
            </a:extLst>
          </p:cNvPr>
          <p:cNvSpPr>
            <a:spLocks/>
          </p:cNvSpPr>
          <p:nvPr userDrawn="1"/>
        </p:nvSpPr>
        <p:spPr bwMode="auto">
          <a:xfrm>
            <a:off x="3570288" y="452438"/>
            <a:ext cx="8158163" cy="5953125"/>
          </a:xfrm>
          <a:custGeom>
            <a:avLst/>
            <a:gdLst>
              <a:gd name="T0" fmla="*/ 22640 w 22640"/>
              <a:gd name="T1" fmla="*/ 16510 h 16510"/>
              <a:gd name="T2" fmla="*/ 22640 w 22640"/>
              <a:gd name="T3" fmla="*/ 0 h 16510"/>
              <a:gd name="T4" fmla="*/ 0 w 22640"/>
              <a:gd name="T5" fmla="*/ 0 h 16510"/>
              <a:gd name="T6" fmla="*/ 7561 w 22640"/>
              <a:gd name="T7" fmla="*/ 10679 h 16510"/>
              <a:gd name="T8" fmla="*/ 7721 w 22640"/>
              <a:gd name="T9" fmla="*/ 16510 h 16510"/>
              <a:gd name="T10" fmla="*/ 22640 w 22640"/>
              <a:gd name="T11" fmla="*/ 16510 h 16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640" h="16510">
                <a:moveTo>
                  <a:pt x="22640" y="16510"/>
                </a:moveTo>
                <a:lnTo>
                  <a:pt x="22640" y="0"/>
                </a:lnTo>
                <a:lnTo>
                  <a:pt x="0" y="0"/>
                </a:lnTo>
                <a:cubicBezTo>
                  <a:pt x="3784" y="2455"/>
                  <a:pt x="6588" y="6187"/>
                  <a:pt x="7561" y="10679"/>
                </a:cubicBezTo>
                <a:cubicBezTo>
                  <a:pt x="7990" y="12657"/>
                  <a:pt x="8024" y="14622"/>
                  <a:pt x="7721" y="16510"/>
                </a:cubicBezTo>
                <a:lnTo>
                  <a:pt x="22640" y="16510"/>
                </a:lnTo>
                <a:close/>
              </a:path>
            </a:pathLst>
          </a:custGeom>
          <a:solidFill>
            <a:srgbClr val="F9A72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41D3E21-6426-42E2-958C-DDBC5A4308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2025" y="1122363"/>
            <a:ext cx="4829175" cy="3173412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8A4E59CF-69EB-49E0-8702-70C3CBF3C1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2025" y="4543424"/>
            <a:ext cx="4829175" cy="952501"/>
          </a:xfrm>
        </p:spPr>
        <p:txBody>
          <a:bodyPr/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4E7EFC54-0BC2-401F-A489-953F98D930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31" y="6025255"/>
            <a:ext cx="1914148" cy="454153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CA4E4411-83B3-4B00-848F-6452904C30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46" y="2520694"/>
            <a:ext cx="4038608" cy="174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310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2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5">
            <a:extLst>
              <a:ext uri="{FF2B5EF4-FFF2-40B4-BE49-F238E27FC236}">
                <a16:creationId xmlns:a16="http://schemas.microsoft.com/office/drawing/2014/main" id="{E1FFD6B3-B838-4F20-9839-3F1564727C5E}"/>
              </a:ext>
            </a:extLst>
          </p:cNvPr>
          <p:cNvSpPr>
            <a:spLocks/>
          </p:cNvSpPr>
          <p:nvPr userDrawn="1"/>
        </p:nvSpPr>
        <p:spPr bwMode="auto">
          <a:xfrm>
            <a:off x="3570288" y="452438"/>
            <a:ext cx="8158163" cy="5953125"/>
          </a:xfrm>
          <a:custGeom>
            <a:avLst/>
            <a:gdLst>
              <a:gd name="T0" fmla="*/ 22640 w 22640"/>
              <a:gd name="T1" fmla="*/ 16510 h 16510"/>
              <a:gd name="T2" fmla="*/ 22640 w 22640"/>
              <a:gd name="T3" fmla="*/ 0 h 16510"/>
              <a:gd name="T4" fmla="*/ 0 w 22640"/>
              <a:gd name="T5" fmla="*/ 0 h 16510"/>
              <a:gd name="T6" fmla="*/ 7561 w 22640"/>
              <a:gd name="T7" fmla="*/ 10679 h 16510"/>
              <a:gd name="T8" fmla="*/ 7721 w 22640"/>
              <a:gd name="T9" fmla="*/ 16510 h 16510"/>
              <a:gd name="T10" fmla="*/ 22640 w 22640"/>
              <a:gd name="T11" fmla="*/ 16510 h 16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640" h="16510">
                <a:moveTo>
                  <a:pt x="22640" y="16510"/>
                </a:moveTo>
                <a:lnTo>
                  <a:pt x="22640" y="0"/>
                </a:lnTo>
                <a:lnTo>
                  <a:pt x="0" y="0"/>
                </a:lnTo>
                <a:cubicBezTo>
                  <a:pt x="3784" y="2455"/>
                  <a:pt x="6588" y="6187"/>
                  <a:pt x="7561" y="10679"/>
                </a:cubicBezTo>
                <a:cubicBezTo>
                  <a:pt x="7990" y="12657"/>
                  <a:pt x="8024" y="14622"/>
                  <a:pt x="7721" y="16510"/>
                </a:cubicBezTo>
                <a:lnTo>
                  <a:pt x="22640" y="16510"/>
                </a:lnTo>
                <a:close/>
              </a:path>
            </a:pathLst>
          </a:custGeom>
          <a:solidFill>
            <a:srgbClr val="A8C94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41D3E21-6426-42E2-958C-DDBC5A4308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2025" y="1122363"/>
            <a:ext cx="4829175" cy="3173412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8A4E59CF-69EB-49E0-8702-70C3CBF3C1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2025" y="4543424"/>
            <a:ext cx="4829175" cy="952501"/>
          </a:xfrm>
        </p:spPr>
        <p:txBody>
          <a:bodyPr/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4E7EFC54-0BC2-401F-A489-953F98D930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31" y="6025255"/>
            <a:ext cx="1914148" cy="454153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D4A6B5C9-2A15-4F61-B71C-3314C18E86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46" y="2520694"/>
            <a:ext cx="4038608" cy="174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775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2 turkoo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5">
            <a:extLst>
              <a:ext uri="{FF2B5EF4-FFF2-40B4-BE49-F238E27FC236}">
                <a16:creationId xmlns:a16="http://schemas.microsoft.com/office/drawing/2014/main" id="{E1FFD6B3-B838-4F20-9839-3F1564727C5E}"/>
              </a:ext>
            </a:extLst>
          </p:cNvPr>
          <p:cNvSpPr>
            <a:spLocks/>
          </p:cNvSpPr>
          <p:nvPr userDrawn="1"/>
        </p:nvSpPr>
        <p:spPr bwMode="auto">
          <a:xfrm>
            <a:off x="3570288" y="452438"/>
            <a:ext cx="8158163" cy="5953125"/>
          </a:xfrm>
          <a:custGeom>
            <a:avLst/>
            <a:gdLst>
              <a:gd name="T0" fmla="*/ 22640 w 22640"/>
              <a:gd name="T1" fmla="*/ 16510 h 16510"/>
              <a:gd name="T2" fmla="*/ 22640 w 22640"/>
              <a:gd name="T3" fmla="*/ 0 h 16510"/>
              <a:gd name="T4" fmla="*/ 0 w 22640"/>
              <a:gd name="T5" fmla="*/ 0 h 16510"/>
              <a:gd name="T6" fmla="*/ 7561 w 22640"/>
              <a:gd name="T7" fmla="*/ 10679 h 16510"/>
              <a:gd name="T8" fmla="*/ 7721 w 22640"/>
              <a:gd name="T9" fmla="*/ 16510 h 16510"/>
              <a:gd name="T10" fmla="*/ 22640 w 22640"/>
              <a:gd name="T11" fmla="*/ 16510 h 16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640" h="16510">
                <a:moveTo>
                  <a:pt x="22640" y="16510"/>
                </a:moveTo>
                <a:lnTo>
                  <a:pt x="22640" y="0"/>
                </a:lnTo>
                <a:lnTo>
                  <a:pt x="0" y="0"/>
                </a:lnTo>
                <a:cubicBezTo>
                  <a:pt x="3784" y="2455"/>
                  <a:pt x="6588" y="6187"/>
                  <a:pt x="7561" y="10679"/>
                </a:cubicBezTo>
                <a:cubicBezTo>
                  <a:pt x="7990" y="12657"/>
                  <a:pt x="8024" y="14622"/>
                  <a:pt x="7721" y="16510"/>
                </a:cubicBezTo>
                <a:lnTo>
                  <a:pt x="22640" y="16510"/>
                </a:lnTo>
                <a:close/>
              </a:path>
            </a:pathLst>
          </a:custGeom>
          <a:solidFill>
            <a:srgbClr val="63AAB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41D3E21-6426-42E2-958C-DDBC5A4308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2025" y="1122363"/>
            <a:ext cx="4829175" cy="3173412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8A4E59CF-69EB-49E0-8702-70C3CBF3C1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2025" y="4543424"/>
            <a:ext cx="4829175" cy="952501"/>
          </a:xfrm>
        </p:spPr>
        <p:txBody>
          <a:bodyPr/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4E7EFC54-0BC2-401F-A489-953F98D930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31" y="6025255"/>
            <a:ext cx="1914148" cy="454153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D4A6B5C9-2A15-4F61-B71C-3314C18E86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46" y="2520694"/>
            <a:ext cx="4038608" cy="174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052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Kuvan paikkamerkki 8">
            <a:extLst>
              <a:ext uri="{FF2B5EF4-FFF2-40B4-BE49-F238E27FC236}">
                <a16:creationId xmlns:a16="http://schemas.microsoft.com/office/drawing/2014/main" id="{3D39B211-7891-440F-89FF-DEA1D97F38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71200" y="453600"/>
            <a:ext cx="8157600" cy="5953124"/>
          </a:xfrm>
          <a:custGeom>
            <a:avLst/>
            <a:gdLst>
              <a:gd name="connsiteX0" fmla="*/ 0 w 8172450"/>
              <a:gd name="connsiteY0" fmla="*/ 0 h 5943599"/>
              <a:gd name="connsiteX1" fmla="*/ 8172450 w 8172450"/>
              <a:gd name="connsiteY1" fmla="*/ 0 h 5943599"/>
              <a:gd name="connsiteX2" fmla="*/ 8172450 w 8172450"/>
              <a:gd name="connsiteY2" fmla="*/ 0 h 5943599"/>
              <a:gd name="connsiteX3" fmla="*/ 8172450 w 8172450"/>
              <a:gd name="connsiteY3" fmla="*/ 5943599 h 5943599"/>
              <a:gd name="connsiteX4" fmla="*/ 8172450 w 8172450"/>
              <a:gd name="connsiteY4" fmla="*/ 5943599 h 5943599"/>
              <a:gd name="connsiteX5" fmla="*/ 0 w 8172450"/>
              <a:gd name="connsiteY5" fmla="*/ 5943599 h 5943599"/>
              <a:gd name="connsiteX6" fmla="*/ 0 w 8172450"/>
              <a:gd name="connsiteY6" fmla="*/ 5943599 h 5943599"/>
              <a:gd name="connsiteX7" fmla="*/ 0 w 8172450"/>
              <a:gd name="connsiteY7" fmla="*/ 0 h 5943599"/>
              <a:gd name="connsiteX0" fmla="*/ 0 w 8172450"/>
              <a:gd name="connsiteY0" fmla="*/ 0 h 5943599"/>
              <a:gd name="connsiteX1" fmla="*/ 8172450 w 8172450"/>
              <a:gd name="connsiteY1" fmla="*/ 0 h 5943599"/>
              <a:gd name="connsiteX2" fmla="*/ 8172450 w 8172450"/>
              <a:gd name="connsiteY2" fmla="*/ 0 h 5943599"/>
              <a:gd name="connsiteX3" fmla="*/ 8172450 w 8172450"/>
              <a:gd name="connsiteY3" fmla="*/ 5943599 h 5943599"/>
              <a:gd name="connsiteX4" fmla="*/ 8172450 w 8172450"/>
              <a:gd name="connsiteY4" fmla="*/ 5943599 h 5943599"/>
              <a:gd name="connsiteX5" fmla="*/ 0 w 8172450"/>
              <a:gd name="connsiteY5" fmla="*/ 5943599 h 5943599"/>
              <a:gd name="connsiteX6" fmla="*/ 1504950 w 8172450"/>
              <a:gd name="connsiteY6" fmla="*/ 5114924 h 5943599"/>
              <a:gd name="connsiteX7" fmla="*/ 0 w 8172450"/>
              <a:gd name="connsiteY7" fmla="*/ 0 h 5943599"/>
              <a:gd name="connsiteX0" fmla="*/ 0 w 8172450"/>
              <a:gd name="connsiteY0" fmla="*/ 0 h 5943599"/>
              <a:gd name="connsiteX1" fmla="*/ 8172450 w 8172450"/>
              <a:gd name="connsiteY1" fmla="*/ 0 h 5943599"/>
              <a:gd name="connsiteX2" fmla="*/ 8172450 w 8172450"/>
              <a:gd name="connsiteY2" fmla="*/ 0 h 5943599"/>
              <a:gd name="connsiteX3" fmla="*/ 8172450 w 8172450"/>
              <a:gd name="connsiteY3" fmla="*/ 5943599 h 5943599"/>
              <a:gd name="connsiteX4" fmla="*/ 8172450 w 8172450"/>
              <a:gd name="connsiteY4" fmla="*/ 5943599 h 5943599"/>
              <a:gd name="connsiteX5" fmla="*/ 3181350 w 8172450"/>
              <a:gd name="connsiteY5" fmla="*/ 5943599 h 5943599"/>
              <a:gd name="connsiteX6" fmla="*/ 1504950 w 8172450"/>
              <a:gd name="connsiteY6" fmla="*/ 5114924 h 5943599"/>
              <a:gd name="connsiteX7" fmla="*/ 0 w 8172450"/>
              <a:gd name="connsiteY7" fmla="*/ 0 h 5943599"/>
              <a:gd name="connsiteX0" fmla="*/ 0 w 8172450"/>
              <a:gd name="connsiteY0" fmla="*/ 0 h 5953124"/>
              <a:gd name="connsiteX1" fmla="*/ 8172450 w 8172450"/>
              <a:gd name="connsiteY1" fmla="*/ 0 h 5953124"/>
              <a:gd name="connsiteX2" fmla="*/ 8172450 w 8172450"/>
              <a:gd name="connsiteY2" fmla="*/ 0 h 5953124"/>
              <a:gd name="connsiteX3" fmla="*/ 8172450 w 8172450"/>
              <a:gd name="connsiteY3" fmla="*/ 5943599 h 5953124"/>
              <a:gd name="connsiteX4" fmla="*/ 8172450 w 8172450"/>
              <a:gd name="connsiteY4" fmla="*/ 5943599 h 5953124"/>
              <a:gd name="connsiteX5" fmla="*/ 2790825 w 8172450"/>
              <a:gd name="connsiteY5" fmla="*/ 5953124 h 5953124"/>
              <a:gd name="connsiteX6" fmla="*/ 1504950 w 8172450"/>
              <a:gd name="connsiteY6" fmla="*/ 5114924 h 5953124"/>
              <a:gd name="connsiteX7" fmla="*/ 0 w 8172450"/>
              <a:gd name="connsiteY7" fmla="*/ 0 h 5953124"/>
              <a:gd name="connsiteX0" fmla="*/ 0 w 8172450"/>
              <a:gd name="connsiteY0" fmla="*/ 0 h 5953124"/>
              <a:gd name="connsiteX1" fmla="*/ 8172450 w 8172450"/>
              <a:gd name="connsiteY1" fmla="*/ 0 h 5953124"/>
              <a:gd name="connsiteX2" fmla="*/ 8172450 w 8172450"/>
              <a:gd name="connsiteY2" fmla="*/ 0 h 5953124"/>
              <a:gd name="connsiteX3" fmla="*/ 8172450 w 8172450"/>
              <a:gd name="connsiteY3" fmla="*/ 5943599 h 5953124"/>
              <a:gd name="connsiteX4" fmla="*/ 8172450 w 8172450"/>
              <a:gd name="connsiteY4" fmla="*/ 5943599 h 5953124"/>
              <a:gd name="connsiteX5" fmla="*/ 2790825 w 8172450"/>
              <a:gd name="connsiteY5" fmla="*/ 5953124 h 5953124"/>
              <a:gd name="connsiteX6" fmla="*/ 1504950 w 8172450"/>
              <a:gd name="connsiteY6" fmla="*/ 5114924 h 5953124"/>
              <a:gd name="connsiteX7" fmla="*/ 0 w 8172450"/>
              <a:gd name="connsiteY7" fmla="*/ 0 h 5953124"/>
              <a:gd name="connsiteX0" fmla="*/ 0 w 8172450"/>
              <a:gd name="connsiteY0" fmla="*/ 0 h 5953124"/>
              <a:gd name="connsiteX1" fmla="*/ 8172450 w 8172450"/>
              <a:gd name="connsiteY1" fmla="*/ 0 h 5953124"/>
              <a:gd name="connsiteX2" fmla="*/ 8172450 w 8172450"/>
              <a:gd name="connsiteY2" fmla="*/ 0 h 5953124"/>
              <a:gd name="connsiteX3" fmla="*/ 8172450 w 8172450"/>
              <a:gd name="connsiteY3" fmla="*/ 5943599 h 5953124"/>
              <a:gd name="connsiteX4" fmla="*/ 8172450 w 8172450"/>
              <a:gd name="connsiteY4" fmla="*/ 5943599 h 5953124"/>
              <a:gd name="connsiteX5" fmla="*/ 2790825 w 8172450"/>
              <a:gd name="connsiteY5" fmla="*/ 5953124 h 5953124"/>
              <a:gd name="connsiteX6" fmla="*/ 0 w 8172450"/>
              <a:gd name="connsiteY6" fmla="*/ 0 h 5953124"/>
              <a:gd name="connsiteX0" fmla="*/ 200395 w 8372845"/>
              <a:gd name="connsiteY0" fmla="*/ 0 h 5953124"/>
              <a:gd name="connsiteX1" fmla="*/ 8372845 w 8372845"/>
              <a:gd name="connsiteY1" fmla="*/ 0 h 5953124"/>
              <a:gd name="connsiteX2" fmla="*/ 8372845 w 8372845"/>
              <a:gd name="connsiteY2" fmla="*/ 0 h 5953124"/>
              <a:gd name="connsiteX3" fmla="*/ 8372845 w 8372845"/>
              <a:gd name="connsiteY3" fmla="*/ 5943599 h 5953124"/>
              <a:gd name="connsiteX4" fmla="*/ 8372845 w 8372845"/>
              <a:gd name="connsiteY4" fmla="*/ 5943599 h 5953124"/>
              <a:gd name="connsiteX5" fmla="*/ 2991220 w 8372845"/>
              <a:gd name="connsiteY5" fmla="*/ 5953124 h 5953124"/>
              <a:gd name="connsiteX6" fmla="*/ 200395 w 8372845"/>
              <a:gd name="connsiteY6" fmla="*/ 0 h 5953124"/>
              <a:gd name="connsiteX0" fmla="*/ 0 w 8172450"/>
              <a:gd name="connsiteY0" fmla="*/ 0 h 5953124"/>
              <a:gd name="connsiteX1" fmla="*/ 8172450 w 8172450"/>
              <a:gd name="connsiteY1" fmla="*/ 0 h 5953124"/>
              <a:gd name="connsiteX2" fmla="*/ 8172450 w 8172450"/>
              <a:gd name="connsiteY2" fmla="*/ 0 h 5953124"/>
              <a:gd name="connsiteX3" fmla="*/ 8172450 w 8172450"/>
              <a:gd name="connsiteY3" fmla="*/ 5943599 h 5953124"/>
              <a:gd name="connsiteX4" fmla="*/ 8172450 w 8172450"/>
              <a:gd name="connsiteY4" fmla="*/ 5943599 h 5953124"/>
              <a:gd name="connsiteX5" fmla="*/ 2790825 w 8172450"/>
              <a:gd name="connsiteY5" fmla="*/ 5953124 h 5953124"/>
              <a:gd name="connsiteX6" fmla="*/ 0 w 8172450"/>
              <a:gd name="connsiteY6" fmla="*/ 0 h 5953124"/>
              <a:gd name="connsiteX0" fmla="*/ 0 w 8172450"/>
              <a:gd name="connsiteY0" fmla="*/ 0 h 5953124"/>
              <a:gd name="connsiteX1" fmla="*/ 8172450 w 8172450"/>
              <a:gd name="connsiteY1" fmla="*/ 0 h 5953124"/>
              <a:gd name="connsiteX2" fmla="*/ 8172450 w 8172450"/>
              <a:gd name="connsiteY2" fmla="*/ 0 h 5953124"/>
              <a:gd name="connsiteX3" fmla="*/ 8172450 w 8172450"/>
              <a:gd name="connsiteY3" fmla="*/ 5943599 h 5953124"/>
              <a:gd name="connsiteX4" fmla="*/ 8172450 w 8172450"/>
              <a:gd name="connsiteY4" fmla="*/ 5943599 h 5953124"/>
              <a:gd name="connsiteX5" fmla="*/ 2790825 w 8172450"/>
              <a:gd name="connsiteY5" fmla="*/ 5953124 h 5953124"/>
              <a:gd name="connsiteX6" fmla="*/ 0 w 8172450"/>
              <a:gd name="connsiteY6" fmla="*/ 0 h 5953124"/>
              <a:gd name="connsiteX0" fmla="*/ 0 w 8172450"/>
              <a:gd name="connsiteY0" fmla="*/ 0 h 5953124"/>
              <a:gd name="connsiteX1" fmla="*/ 8172450 w 8172450"/>
              <a:gd name="connsiteY1" fmla="*/ 0 h 5953124"/>
              <a:gd name="connsiteX2" fmla="*/ 8172450 w 8172450"/>
              <a:gd name="connsiteY2" fmla="*/ 0 h 5953124"/>
              <a:gd name="connsiteX3" fmla="*/ 8172450 w 8172450"/>
              <a:gd name="connsiteY3" fmla="*/ 5943599 h 5953124"/>
              <a:gd name="connsiteX4" fmla="*/ 8172450 w 8172450"/>
              <a:gd name="connsiteY4" fmla="*/ 5943599 h 5953124"/>
              <a:gd name="connsiteX5" fmla="*/ 2790825 w 8172450"/>
              <a:gd name="connsiteY5" fmla="*/ 5953124 h 5953124"/>
              <a:gd name="connsiteX6" fmla="*/ 0 w 8172450"/>
              <a:gd name="connsiteY6" fmla="*/ 0 h 5953124"/>
              <a:gd name="connsiteX0" fmla="*/ 0 w 8172450"/>
              <a:gd name="connsiteY0" fmla="*/ 0 h 5953124"/>
              <a:gd name="connsiteX1" fmla="*/ 8172450 w 8172450"/>
              <a:gd name="connsiteY1" fmla="*/ 0 h 5953124"/>
              <a:gd name="connsiteX2" fmla="*/ 8172450 w 8172450"/>
              <a:gd name="connsiteY2" fmla="*/ 0 h 5953124"/>
              <a:gd name="connsiteX3" fmla="*/ 8172450 w 8172450"/>
              <a:gd name="connsiteY3" fmla="*/ 5943599 h 5953124"/>
              <a:gd name="connsiteX4" fmla="*/ 8172450 w 8172450"/>
              <a:gd name="connsiteY4" fmla="*/ 5943599 h 5953124"/>
              <a:gd name="connsiteX5" fmla="*/ 2790825 w 8172450"/>
              <a:gd name="connsiteY5" fmla="*/ 5953124 h 5953124"/>
              <a:gd name="connsiteX6" fmla="*/ 0 w 8172450"/>
              <a:gd name="connsiteY6" fmla="*/ 0 h 5953124"/>
              <a:gd name="connsiteX0" fmla="*/ 0 w 8172450"/>
              <a:gd name="connsiteY0" fmla="*/ 0 h 5953124"/>
              <a:gd name="connsiteX1" fmla="*/ 8172450 w 8172450"/>
              <a:gd name="connsiteY1" fmla="*/ 0 h 5953124"/>
              <a:gd name="connsiteX2" fmla="*/ 8172450 w 8172450"/>
              <a:gd name="connsiteY2" fmla="*/ 0 h 5953124"/>
              <a:gd name="connsiteX3" fmla="*/ 8172450 w 8172450"/>
              <a:gd name="connsiteY3" fmla="*/ 5943599 h 5953124"/>
              <a:gd name="connsiteX4" fmla="*/ 8172450 w 8172450"/>
              <a:gd name="connsiteY4" fmla="*/ 5943599 h 5953124"/>
              <a:gd name="connsiteX5" fmla="*/ 2790825 w 8172450"/>
              <a:gd name="connsiteY5" fmla="*/ 5953124 h 5953124"/>
              <a:gd name="connsiteX6" fmla="*/ 0 w 8172450"/>
              <a:gd name="connsiteY6" fmla="*/ 0 h 5953124"/>
              <a:gd name="connsiteX0" fmla="*/ 0 w 8172450"/>
              <a:gd name="connsiteY0" fmla="*/ 0 h 5953124"/>
              <a:gd name="connsiteX1" fmla="*/ 8172450 w 8172450"/>
              <a:gd name="connsiteY1" fmla="*/ 0 h 5953124"/>
              <a:gd name="connsiteX2" fmla="*/ 8172450 w 8172450"/>
              <a:gd name="connsiteY2" fmla="*/ 0 h 5953124"/>
              <a:gd name="connsiteX3" fmla="*/ 8172450 w 8172450"/>
              <a:gd name="connsiteY3" fmla="*/ 5943599 h 5953124"/>
              <a:gd name="connsiteX4" fmla="*/ 8172450 w 8172450"/>
              <a:gd name="connsiteY4" fmla="*/ 5943599 h 5953124"/>
              <a:gd name="connsiteX5" fmla="*/ 2790825 w 8172450"/>
              <a:gd name="connsiteY5" fmla="*/ 5953124 h 5953124"/>
              <a:gd name="connsiteX6" fmla="*/ 0 w 8172450"/>
              <a:gd name="connsiteY6" fmla="*/ 0 h 5953124"/>
              <a:gd name="connsiteX0" fmla="*/ 0 w 8172450"/>
              <a:gd name="connsiteY0" fmla="*/ 0 h 5953124"/>
              <a:gd name="connsiteX1" fmla="*/ 8172450 w 8172450"/>
              <a:gd name="connsiteY1" fmla="*/ 0 h 5953124"/>
              <a:gd name="connsiteX2" fmla="*/ 8172450 w 8172450"/>
              <a:gd name="connsiteY2" fmla="*/ 0 h 5953124"/>
              <a:gd name="connsiteX3" fmla="*/ 8172450 w 8172450"/>
              <a:gd name="connsiteY3" fmla="*/ 5943599 h 5953124"/>
              <a:gd name="connsiteX4" fmla="*/ 8172450 w 8172450"/>
              <a:gd name="connsiteY4" fmla="*/ 5943599 h 5953124"/>
              <a:gd name="connsiteX5" fmla="*/ 2790825 w 8172450"/>
              <a:gd name="connsiteY5" fmla="*/ 5953124 h 5953124"/>
              <a:gd name="connsiteX6" fmla="*/ 0 w 8172450"/>
              <a:gd name="connsiteY6" fmla="*/ 0 h 5953124"/>
              <a:gd name="connsiteX0" fmla="*/ 0 w 8172450"/>
              <a:gd name="connsiteY0" fmla="*/ 0 h 5953124"/>
              <a:gd name="connsiteX1" fmla="*/ 8172450 w 8172450"/>
              <a:gd name="connsiteY1" fmla="*/ 0 h 5953124"/>
              <a:gd name="connsiteX2" fmla="*/ 8172450 w 8172450"/>
              <a:gd name="connsiteY2" fmla="*/ 0 h 5953124"/>
              <a:gd name="connsiteX3" fmla="*/ 8172450 w 8172450"/>
              <a:gd name="connsiteY3" fmla="*/ 5943599 h 5953124"/>
              <a:gd name="connsiteX4" fmla="*/ 8172450 w 8172450"/>
              <a:gd name="connsiteY4" fmla="*/ 5943599 h 5953124"/>
              <a:gd name="connsiteX5" fmla="*/ 2790825 w 8172450"/>
              <a:gd name="connsiteY5" fmla="*/ 5953124 h 5953124"/>
              <a:gd name="connsiteX6" fmla="*/ 0 w 8172450"/>
              <a:gd name="connsiteY6" fmla="*/ 0 h 5953124"/>
              <a:gd name="connsiteX0" fmla="*/ 0 w 8172450"/>
              <a:gd name="connsiteY0" fmla="*/ 0 h 5953124"/>
              <a:gd name="connsiteX1" fmla="*/ 8172450 w 8172450"/>
              <a:gd name="connsiteY1" fmla="*/ 0 h 5953124"/>
              <a:gd name="connsiteX2" fmla="*/ 8172450 w 8172450"/>
              <a:gd name="connsiteY2" fmla="*/ 0 h 5953124"/>
              <a:gd name="connsiteX3" fmla="*/ 8172450 w 8172450"/>
              <a:gd name="connsiteY3" fmla="*/ 5943599 h 5953124"/>
              <a:gd name="connsiteX4" fmla="*/ 8172450 w 8172450"/>
              <a:gd name="connsiteY4" fmla="*/ 5943599 h 5953124"/>
              <a:gd name="connsiteX5" fmla="*/ 2790825 w 8172450"/>
              <a:gd name="connsiteY5" fmla="*/ 5953124 h 5953124"/>
              <a:gd name="connsiteX6" fmla="*/ 0 w 8172450"/>
              <a:gd name="connsiteY6" fmla="*/ 0 h 5953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72450" h="5953124">
                <a:moveTo>
                  <a:pt x="0" y="0"/>
                </a:moveTo>
                <a:lnTo>
                  <a:pt x="8172450" y="0"/>
                </a:lnTo>
                <a:lnTo>
                  <a:pt x="8172450" y="0"/>
                </a:lnTo>
                <a:lnTo>
                  <a:pt x="8172450" y="5943599"/>
                </a:lnTo>
                <a:lnTo>
                  <a:pt x="8172450" y="5943599"/>
                </a:lnTo>
                <a:lnTo>
                  <a:pt x="2790825" y="5953124"/>
                </a:lnTo>
                <a:cubicBezTo>
                  <a:pt x="3143078" y="4019549"/>
                  <a:pt x="2437281" y="1554162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41D3E21-6426-42E2-958C-DDBC5A4308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2025" y="1122363"/>
            <a:ext cx="4829175" cy="3173412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8A4E59CF-69EB-49E0-8702-70C3CBF3C1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2025" y="4543424"/>
            <a:ext cx="4829175" cy="952501"/>
          </a:xfrm>
        </p:spPr>
        <p:txBody>
          <a:bodyPr/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4E7EFC54-0BC2-401F-A489-953F98D930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31" y="6025255"/>
            <a:ext cx="1914148" cy="45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630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5">
            <a:extLst>
              <a:ext uri="{FF2B5EF4-FFF2-40B4-BE49-F238E27FC236}">
                <a16:creationId xmlns:a16="http://schemas.microsoft.com/office/drawing/2014/main" id="{7A4ACC68-3B52-453C-903D-7E3988CD6EF6}"/>
              </a:ext>
            </a:extLst>
          </p:cNvPr>
          <p:cNvSpPr>
            <a:spLocks/>
          </p:cNvSpPr>
          <p:nvPr userDrawn="1"/>
        </p:nvSpPr>
        <p:spPr bwMode="auto">
          <a:xfrm>
            <a:off x="454026" y="452438"/>
            <a:ext cx="11283950" cy="5953125"/>
          </a:xfrm>
          <a:custGeom>
            <a:avLst/>
            <a:gdLst>
              <a:gd name="T0" fmla="*/ 6368 w 31330"/>
              <a:gd name="T1" fmla="*/ 16510 h 16510"/>
              <a:gd name="T2" fmla="*/ 31330 w 31330"/>
              <a:gd name="T3" fmla="*/ 16510 h 16510"/>
              <a:gd name="T4" fmla="*/ 31330 w 31330"/>
              <a:gd name="T5" fmla="*/ 0 h 16510"/>
              <a:gd name="T6" fmla="*/ 0 w 31330"/>
              <a:gd name="T7" fmla="*/ 0 h 16510"/>
              <a:gd name="T8" fmla="*/ 0 w 31330"/>
              <a:gd name="T9" fmla="*/ 11001 h 16510"/>
              <a:gd name="T10" fmla="*/ 6368 w 31330"/>
              <a:gd name="T11" fmla="*/ 16510 h 16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330" h="16510">
                <a:moveTo>
                  <a:pt x="6368" y="16510"/>
                </a:moveTo>
                <a:lnTo>
                  <a:pt x="31330" y="16510"/>
                </a:lnTo>
                <a:lnTo>
                  <a:pt x="31330" y="0"/>
                </a:lnTo>
                <a:lnTo>
                  <a:pt x="0" y="0"/>
                </a:lnTo>
                <a:lnTo>
                  <a:pt x="0" y="11001"/>
                </a:lnTo>
                <a:cubicBezTo>
                  <a:pt x="2544" y="12343"/>
                  <a:pt x="4738" y="14223"/>
                  <a:pt x="6368" y="16510"/>
                </a:cubicBezTo>
                <a:close/>
              </a:path>
            </a:pathLst>
          </a:custGeom>
          <a:solidFill>
            <a:srgbClr val="F9A72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41D3E21-6426-42E2-958C-DDBC5A4308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1375" y="2065338"/>
            <a:ext cx="7429500" cy="2387600"/>
          </a:xfrm>
        </p:spPr>
        <p:txBody>
          <a:bodyPr anchor="ctr" anchorCtr="0"/>
          <a:lstStyle>
            <a:lvl1pPr algn="l">
              <a:defRPr sz="3400"/>
            </a:lvl1pPr>
          </a:lstStyle>
          <a:p>
            <a:r>
              <a:rPr lang="fi-FI"/>
              <a:t>Muokkaa ots. perustyyl. napsautt.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AB0788EA-7D58-4A11-B50A-B99B66C5EA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31" y="6025255"/>
            <a:ext cx="1914148" cy="45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670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5">
            <a:extLst>
              <a:ext uri="{FF2B5EF4-FFF2-40B4-BE49-F238E27FC236}">
                <a16:creationId xmlns:a16="http://schemas.microsoft.com/office/drawing/2014/main" id="{7A4ACC68-3B52-453C-903D-7E3988CD6EF6}"/>
              </a:ext>
            </a:extLst>
          </p:cNvPr>
          <p:cNvSpPr>
            <a:spLocks/>
          </p:cNvSpPr>
          <p:nvPr userDrawn="1"/>
        </p:nvSpPr>
        <p:spPr bwMode="auto">
          <a:xfrm>
            <a:off x="454026" y="452438"/>
            <a:ext cx="11283950" cy="5953125"/>
          </a:xfrm>
          <a:custGeom>
            <a:avLst/>
            <a:gdLst>
              <a:gd name="T0" fmla="*/ 6368 w 31330"/>
              <a:gd name="T1" fmla="*/ 16510 h 16510"/>
              <a:gd name="T2" fmla="*/ 31330 w 31330"/>
              <a:gd name="T3" fmla="*/ 16510 h 16510"/>
              <a:gd name="T4" fmla="*/ 31330 w 31330"/>
              <a:gd name="T5" fmla="*/ 0 h 16510"/>
              <a:gd name="T6" fmla="*/ 0 w 31330"/>
              <a:gd name="T7" fmla="*/ 0 h 16510"/>
              <a:gd name="T8" fmla="*/ 0 w 31330"/>
              <a:gd name="T9" fmla="*/ 11001 h 16510"/>
              <a:gd name="T10" fmla="*/ 6368 w 31330"/>
              <a:gd name="T11" fmla="*/ 16510 h 16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330" h="16510">
                <a:moveTo>
                  <a:pt x="6368" y="16510"/>
                </a:moveTo>
                <a:lnTo>
                  <a:pt x="31330" y="16510"/>
                </a:lnTo>
                <a:lnTo>
                  <a:pt x="31330" y="0"/>
                </a:lnTo>
                <a:lnTo>
                  <a:pt x="0" y="0"/>
                </a:lnTo>
                <a:lnTo>
                  <a:pt x="0" y="11001"/>
                </a:lnTo>
                <a:cubicBezTo>
                  <a:pt x="2544" y="12343"/>
                  <a:pt x="4738" y="14223"/>
                  <a:pt x="6368" y="16510"/>
                </a:cubicBezTo>
                <a:close/>
              </a:path>
            </a:pathLst>
          </a:custGeom>
          <a:solidFill>
            <a:srgbClr val="A8C94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41D3E21-6426-42E2-958C-DDBC5A4308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1375" y="2065338"/>
            <a:ext cx="7429500" cy="2387600"/>
          </a:xfrm>
        </p:spPr>
        <p:txBody>
          <a:bodyPr anchor="ctr" anchorCtr="0"/>
          <a:lstStyle>
            <a:lvl1pPr algn="l">
              <a:defRPr sz="3400"/>
            </a:lvl1pPr>
          </a:lstStyle>
          <a:p>
            <a:r>
              <a:rPr lang="fi-FI"/>
              <a:t>Muokkaa ots. perustyyl. napsautt.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AB0788EA-7D58-4A11-B50A-B99B66C5EA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31" y="6025255"/>
            <a:ext cx="1914148" cy="45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045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84DC59AC-8B24-4B94-A9F5-DB83FA73F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6" y="476250"/>
            <a:ext cx="9877222" cy="9239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710EC48-3E5E-446A-B93A-31AB46F2C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3926" y="1885949"/>
            <a:ext cx="9579768" cy="40386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BBDFECE-887D-48C0-8F72-A9B5B8F291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4669" y="6404183"/>
            <a:ext cx="831056" cy="18394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800">
                <a:solidFill>
                  <a:srgbClr val="000000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4F74D5D-83C8-4E94-8EBC-8825527D9E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88893" y="6404183"/>
            <a:ext cx="4114800" cy="18394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800">
                <a:solidFill>
                  <a:srgbClr val="000000"/>
                </a:solidFill>
              </a:defRPr>
            </a:lvl1pPr>
          </a:lstStyle>
          <a:p>
            <a:r>
              <a:rPr lang="fi-FI"/>
              <a:t>Sirviö&amp;Kivipelto, SEAMK 2021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4710967-13A6-4016-9913-7F0F32A5D4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0507" y="6404183"/>
            <a:ext cx="490538" cy="18394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>
                <a:solidFill>
                  <a:srgbClr val="000000"/>
                </a:solidFill>
              </a:defRPr>
            </a:lvl1pPr>
          </a:lstStyle>
          <a:p>
            <a:fld id="{18FF34F7-B517-4F65-A8A6-D2214EC18EA3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27360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4" r:id="rId3"/>
    <p:sldLayoutId id="2147483674" r:id="rId4"/>
    <p:sldLayoutId id="2147483675" r:id="rId5"/>
    <p:sldLayoutId id="2147483676" r:id="rId6"/>
    <p:sldLayoutId id="2147483662" r:id="rId7"/>
    <p:sldLayoutId id="2147483661" r:id="rId8"/>
    <p:sldLayoutId id="2147483666" r:id="rId9"/>
    <p:sldLayoutId id="2147483667" r:id="rId10"/>
    <p:sldLayoutId id="2147483668" r:id="rId11"/>
    <p:sldLayoutId id="2147483650" r:id="rId12"/>
    <p:sldLayoutId id="2147483652" r:id="rId13"/>
    <p:sldLayoutId id="2147483671" r:id="rId14"/>
    <p:sldLayoutId id="2147483672" r:id="rId15"/>
    <p:sldLayoutId id="2147483673" r:id="rId16"/>
    <p:sldLayoutId id="2147483654" r:id="rId17"/>
    <p:sldLayoutId id="2147483655" r:id="rId18"/>
    <p:sldLayoutId id="2147483665" r:id="rId19"/>
    <p:sldLayoutId id="2147483669" r:id="rId20"/>
    <p:sldLayoutId id="2147483670" r:id="rId21"/>
  </p:sldLayoutIdLst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600"/>
        </a:spcBef>
        <a:buSzPct val="70000"/>
        <a:buFont typeface="Franklin Gothic Book" panose="020B05030201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895350" indent="-180975" algn="l" defTabSz="914400" rtl="0" eaLnBrk="1" latinLnBrk="0" hangingPunct="1">
        <a:lnSpc>
          <a:spcPct val="100000"/>
        </a:lnSpc>
        <a:spcBef>
          <a:spcPts val="0"/>
        </a:spcBef>
        <a:buSzPct val="70000"/>
        <a:buFont typeface="Franklin Gothic Book" panose="020B05030201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180975" algn="l" defTabSz="914400" rtl="0" eaLnBrk="1" latinLnBrk="0" hangingPunct="1">
        <a:lnSpc>
          <a:spcPct val="100000"/>
        </a:lnSpc>
        <a:spcBef>
          <a:spcPts val="0"/>
        </a:spcBef>
        <a:buSzPct val="70000"/>
        <a:buFont typeface="Franklin Gothic Book" panose="020B05030201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619250" indent="-180975" algn="l" defTabSz="914400" rtl="0" eaLnBrk="1" latinLnBrk="0" hangingPunct="1">
        <a:lnSpc>
          <a:spcPct val="100000"/>
        </a:lnSpc>
        <a:spcBef>
          <a:spcPts val="0"/>
        </a:spcBef>
        <a:buSzPct val="70000"/>
        <a:buFont typeface="Franklin Gothic Book" panose="020B05030201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71675" indent="-180975" algn="l" defTabSz="914400" rtl="0" eaLnBrk="1" latinLnBrk="0" hangingPunct="1">
        <a:lnSpc>
          <a:spcPct val="100000"/>
        </a:lnSpc>
        <a:spcBef>
          <a:spcPts val="0"/>
        </a:spcBef>
        <a:buSzPct val="70000"/>
        <a:buFont typeface="Franklin Gothic Book" panose="020B05030201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EA8FBF2-2E2A-4927-9F3D-CD7E86B08E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r>
              <a:rPr lang="fi-FI" dirty="0"/>
              <a:t>Taukojumppa – esimerkkinä leipomotyö</a:t>
            </a:r>
            <a:br>
              <a:rPr lang="fi-FI" dirty="0"/>
            </a:br>
            <a:br>
              <a:rPr lang="fi-FI" dirty="0"/>
            </a:b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E40E40AC-49C2-4E4E-BE85-62B23437E3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2025" y="3724274"/>
            <a:ext cx="4829175" cy="952501"/>
          </a:xfrm>
        </p:spPr>
        <p:txBody>
          <a:bodyPr/>
          <a:lstStyle/>
          <a:p>
            <a:r>
              <a:rPr lang="fi-FI" sz="1800" dirty="0"/>
              <a:t>Mikko Sirviö &amp; Jussi Kivipelto</a:t>
            </a:r>
          </a:p>
          <a:p>
            <a:r>
              <a:rPr lang="fi-FI" dirty="0"/>
              <a:t>Seinäjoen Ammattikorkeakoulu, SEAMK</a:t>
            </a:r>
          </a:p>
          <a:p>
            <a:r>
              <a:rPr lang="fi-FI" sz="1800" dirty="0"/>
              <a:t>2021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987131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orakulmio: Pyöristetyt kulmat 16">
            <a:extLst>
              <a:ext uri="{FF2B5EF4-FFF2-40B4-BE49-F238E27FC236}">
                <a16:creationId xmlns:a16="http://schemas.microsoft.com/office/drawing/2014/main" id="{A1411115-119C-4B66-8F33-B0989307D970}"/>
              </a:ext>
            </a:extLst>
          </p:cNvPr>
          <p:cNvSpPr/>
          <p:nvPr/>
        </p:nvSpPr>
        <p:spPr>
          <a:xfrm>
            <a:off x="600076" y="4363807"/>
            <a:ext cx="7629525" cy="1865543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8829A649-5C6E-48EA-B803-91D06BAC6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fi-FI" dirty="0"/>
              <a:t>Askelkyykky sivulle sekä lähentäjien venytys</a:t>
            </a:r>
            <a:endParaRPr lang="en-US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BCDA65A-E859-43B8-A2E6-7EECDC8CF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Sirviö&amp;Kivipelto, SEAMK 2021</a:t>
            </a:r>
            <a:endParaRPr lang="fi-FI" dirty="0"/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FC6A86E7-1A8B-4921-A56E-80C883315CD7}"/>
              </a:ext>
            </a:extLst>
          </p:cNvPr>
          <p:cNvSpPr txBox="1"/>
          <p:nvPr/>
        </p:nvSpPr>
        <p:spPr>
          <a:xfrm>
            <a:off x="3992880" y="1234899"/>
            <a:ext cx="736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br>
              <a:rPr lang="fi-FI" sz="1800" dirty="0"/>
            </a:br>
            <a:endParaRPr lang="fi-FI" sz="1800" dirty="0"/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EB3B59CB-E157-48F0-9E44-89ADADA67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8893" y="1180433"/>
            <a:ext cx="5676900" cy="2981324"/>
          </a:xfrm>
        </p:spPr>
        <p:txBody>
          <a:bodyPr/>
          <a:lstStyle/>
          <a:p>
            <a:pPr marL="0" indent="0">
              <a:buNone/>
            </a:pPr>
            <a:r>
              <a:rPr lang="fi-FI" sz="1800" dirty="0">
                <a:latin typeface="+mj-lt"/>
              </a:rPr>
              <a:t>1. vaihe: </a:t>
            </a:r>
            <a:r>
              <a:rPr lang="fi-FI" sz="1800" dirty="0"/>
              <a:t>Ota askel sivulle ja vie paino askeltavan jalan päälle siten, että polvi on kunnolla koukussa. Pidä toinen jalka suorana </a:t>
            </a:r>
          </a:p>
          <a:p>
            <a:pPr marL="457200" indent="-457200">
              <a:buAutoNum type="arabicPeriod"/>
            </a:pPr>
            <a:endParaRPr lang="fi-FI" sz="1800" dirty="0"/>
          </a:p>
          <a:p>
            <a:pPr marL="0" indent="0">
              <a:buNone/>
            </a:pPr>
            <a:r>
              <a:rPr lang="fi-FI" sz="1800" dirty="0">
                <a:latin typeface="+mj-lt"/>
              </a:rPr>
              <a:t>2. vaihe: </a:t>
            </a:r>
            <a:r>
              <a:rPr lang="fi-FI" sz="1800" dirty="0"/>
              <a:t>Pidä asento muutama sekunti ja tunne venytys reiden lähentäjälihaksissa</a:t>
            </a:r>
          </a:p>
          <a:p>
            <a:pPr marL="0" indent="0">
              <a:buNone/>
            </a:pPr>
            <a:endParaRPr lang="fi-FI" sz="1800" dirty="0"/>
          </a:p>
          <a:p>
            <a:pPr marL="0" indent="0">
              <a:buNone/>
            </a:pPr>
            <a:r>
              <a:rPr lang="fi-FI" sz="1800" dirty="0">
                <a:latin typeface="+mj-lt"/>
              </a:rPr>
              <a:t>3. vaihe: </a:t>
            </a:r>
            <a:r>
              <a:rPr lang="fi-FI" sz="1800" dirty="0"/>
              <a:t>Palaa takaisin lähtöasentoon 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86C3E018-6BA1-41DD-A595-F04D26BFC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663" y="1161383"/>
            <a:ext cx="2235993" cy="2981324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64C5A9AF-D437-4B89-B067-307CAEA0E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8239" y="1180433"/>
            <a:ext cx="2234869" cy="2981324"/>
          </a:xfrm>
          <a:prstGeom prst="rect">
            <a:avLst/>
          </a:prstGeom>
        </p:spPr>
      </p:pic>
      <p:sp>
        <p:nvSpPr>
          <p:cNvPr id="16" name="Tekstiruutu 15">
            <a:extLst>
              <a:ext uri="{FF2B5EF4-FFF2-40B4-BE49-F238E27FC236}">
                <a16:creationId xmlns:a16="http://schemas.microsoft.com/office/drawing/2014/main" id="{05DB58D0-CB17-4228-8CEA-4C0D02844E2A}"/>
              </a:ext>
            </a:extLst>
          </p:cNvPr>
          <p:cNvSpPr txBox="1"/>
          <p:nvPr/>
        </p:nvSpPr>
        <p:spPr>
          <a:xfrm>
            <a:off x="742950" y="4382857"/>
            <a:ext cx="762952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i-FI" sz="1800" dirty="0"/>
              <a:t>Toistot: 5 kertaa puoli </a:t>
            </a:r>
          </a:p>
          <a:p>
            <a:pPr marL="0" indent="0">
              <a:buNone/>
            </a:pPr>
            <a:endParaRPr lang="fi-FI" sz="1800" dirty="0"/>
          </a:p>
          <a:p>
            <a:pPr marL="0" indent="0">
              <a:buNone/>
            </a:pPr>
            <a:r>
              <a:rPr lang="fi-FI" sz="1800" dirty="0"/>
              <a:t>Liike kohdistuu: Pakaralihakset, lähentäjälihakset, loitontajalihakset </a:t>
            </a:r>
          </a:p>
          <a:p>
            <a:pPr marL="0" indent="0">
              <a:buNone/>
            </a:pPr>
            <a:endParaRPr lang="fi-FI" sz="1800" dirty="0"/>
          </a:p>
          <a:p>
            <a:pPr marL="0" indent="0">
              <a:buNone/>
            </a:pPr>
            <a:r>
              <a:rPr lang="fi-FI" sz="1800" dirty="0"/>
              <a:t>Liikkeen tarkoitus: Liikettä lonkkanivelelle, venytys reiden lähentäjälihaksille ja verenkierron vilkastuttaminen alaraajoissa</a:t>
            </a:r>
          </a:p>
        </p:txBody>
      </p:sp>
    </p:spTree>
    <p:extLst>
      <p:ext uri="{BB962C8B-B14F-4D97-AF65-F5344CB8AC3E}">
        <p14:creationId xmlns:p14="http://schemas.microsoft.com/office/powerpoint/2010/main" val="42267062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orakulmio: Pyöristetyt kulmat 9">
            <a:extLst>
              <a:ext uri="{FF2B5EF4-FFF2-40B4-BE49-F238E27FC236}">
                <a16:creationId xmlns:a16="http://schemas.microsoft.com/office/drawing/2014/main" id="{8AC66B69-47EC-4079-B5BB-F8732D330B5A}"/>
              </a:ext>
            </a:extLst>
          </p:cNvPr>
          <p:cNvSpPr/>
          <p:nvPr/>
        </p:nvSpPr>
        <p:spPr>
          <a:xfrm>
            <a:off x="4819651" y="1354019"/>
            <a:ext cx="5181600" cy="2897016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8829A649-5C6E-48EA-B803-91D06BAC6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6" y="457200"/>
            <a:ext cx="9877222" cy="923925"/>
          </a:xfrm>
        </p:spPr>
        <p:txBody>
          <a:bodyPr/>
          <a:lstStyle/>
          <a:p>
            <a:pPr lvl="0"/>
            <a:r>
              <a:rPr lang="fi-FI" dirty="0"/>
              <a:t>Takareiden venytys</a:t>
            </a:r>
            <a:endParaRPr lang="en-US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CDD3BCB-96AF-4894-85FA-2C1309BF1D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8479" y="1540954"/>
            <a:ext cx="4883944" cy="2523146"/>
          </a:xfrm>
        </p:spPr>
        <p:txBody>
          <a:bodyPr/>
          <a:lstStyle/>
          <a:p>
            <a:pPr marL="0" indent="0">
              <a:buNone/>
            </a:pPr>
            <a:r>
              <a:rPr lang="fi-FI" sz="1800" dirty="0"/>
              <a:t>Toistoaika: 20-30 sekuntia/jalka</a:t>
            </a:r>
            <a:br>
              <a:rPr lang="fi-FI" sz="1800" dirty="0"/>
            </a:br>
            <a:br>
              <a:rPr lang="fi-FI" sz="1800" dirty="0"/>
            </a:br>
            <a:r>
              <a:rPr lang="fi-FI" sz="1800" dirty="0"/>
              <a:t>Venytettävän jalan nilkkaa koukistamalla venytys tuntuu takareiden lisäksi pohkeessa </a:t>
            </a:r>
            <a:br>
              <a:rPr lang="fi-FI" sz="1800" dirty="0"/>
            </a:br>
            <a:br>
              <a:rPr lang="fi-FI" sz="1800" dirty="0"/>
            </a:br>
            <a:r>
              <a:rPr lang="fi-FI" sz="1800" dirty="0"/>
              <a:t>Liike kohdistuu: Takareiden ja pohkeen lihaksille</a:t>
            </a:r>
            <a:br>
              <a:rPr lang="fi-FI" sz="1800" dirty="0"/>
            </a:br>
            <a:br>
              <a:rPr lang="fi-FI" sz="1800" dirty="0"/>
            </a:br>
            <a:r>
              <a:rPr lang="fi-FI" sz="1800" dirty="0"/>
              <a:t>Liikkeen tarkoitus: Venyttää takareiden ja pohkeen lihaksia</a:t>
            </a:r>
          </a:p>
          <a:p>
            <a:pPr marL="0" indent="0">
              <a:buNone/>
            </a:pPr>
            <a:endParaRPr lang="fi-FI" sz="2000" dirty="0"/>
          </a:p>
          <a:p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BCDA65A-E859-43B8-A2E6-7EECDC8CF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 err="1"/>
              <a:t>Sirviö&amp;Kivipelto</a:t>
            </a:r>
            <a:r>
              <a:rPr lang="fi-FI" dirty="0"/>
              <a:t>, SEAMK 2021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C2A11F79-2B0D-4730-9DAB-D2BCA6B32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6" y="1046334"/>
            <a:ext cx="2629032" cy="3512387"/>
          </a:xfrm>
          <a:prstGeom prst="rect">
            <a:avLst/>
          </a:prstGeo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6E975218-4738-49CF-9A19-C8C5EBB904B4}"/>
              </a:ext>
            </a:extLst>
          </p:cNvPr>
          <p:cNvSpPr txBox="1"/>
          <p:nvPr/>
        </p:nvSpPr>
        <p:spPr>
          <a:xfrm>
            <a:off x="600076" y="4748318"/>
            <a:ext cx="1062037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dirty="0">
                <a:latin typeface="+mj-lt"/>
              </a:rPr>
              <a:t>1. vaihe: </a:t>
            </a:r>
            <a:r>
              <a:rPr lang="fi-FI" dirty="0"/>
              <a:t>Ota käyntiasento, jossa toinen jalka on hieman toista edempänä</a:t>
            </a:r>
          </a:p>
          <a:p>
            <a:pPr marL="342900" indent="-342900">
              <a:buAutoNum type="arabicPeriod"/>
            </a:pPr>
            <a:endParaRPr lang="fi-FI" dirty="0"/>
          </a:p>
          <a:p>
            <a:pPr marL="0" indent="0">
              <a:buNone/>
            </a:pPr>
            <a:r>
              <a:rPr lang="fi-FI" dirty="0">
                <a:latin typeface="+mj-lt"/>
              </a:rPr>
              <a:t>2. vaihe:</a:t>
            </a:r>
            <a:r>
              <a:rPr lang="fi-FI" dirty="0"/>
              <a:t> Vie paino takimmaisen jalan päälle ja pidä etummainen jalka suorana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>
                <a:latin typeface="+mj-lt"/>
              </a:rPr>
              <a:t>3. vaihe: </a:t>
            </a:r>
            <a:r>
              <a:rPr lang="fi-FI" dirty="0"/>
              <a:t>Taivuta ylävartaloa eteenpäin (muista pitää selkä suorana) ja tunne venytys takareidessä</a:t>
            </a:r>
          </a:p>
        </p:txBody>
      </p:sp>
    </p:spTree>
    <p:extLst>
      <p:ext uri="{BB962C8B-B14F-4D97-AF65-F5344CB8AC3E}">
        <p14:creationId xmlns:p14="http://schemas.microsoft.com/office/powerpoint/2010/main" val="5934994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829A649-5C6E-48EA-B803-91D06BAC6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471" y="315383"/>
            <a:ext cx="9877222" cy="923925"/>
          </a:xfrm>
        </p:spPr>
        <p:txBody>
          <a:bodyPr/>
          <a:lstStyle/>
          <a:p>
            <a:pPr lvl="0"/>
            <a:r>
              <a:rPr lang="fi-FI" dirty="0"/>
              <a:t>Yhden jalan varassa polvi syliin sekä pumppaus kylki/selkä seinää vasten</a:t>
            </a:r>
            <a:endParaRPr lang="en-US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BCDA65A-E859-43B8-A2E6-7EECDC8CF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Sirviö&amp;Kivipelto, SEAMK 2021</a:t>
            </a:r>
            <a:endParaRPr lang="fi-FI" dirty="0"/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6E975218-4738-49CF-9A19-C8C5EBB904B4}"/>
              </a:ext>
            </a:extLst>
          </p:cNvPr>
          <p:cNvSpPr txBox="1"/>
          <p:nvPr/>
        </p:nvSpPr>
        <p:spPr>
          <a:xfrm>
            <a:off x="600076" y="4748318"/>
            <a:ext cx="1062037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dirty="0">
                <a:latin typeface="+mj-lt"/>
              </a:rPr>
              <a:t>1. vaihe: </a:t>
            </a:r>
            <a:r>
              <a:rPr lang="fi-FI" dirty="0"/>
              <a:t>Seisoma-asennossa nosta toinen jalka ”syliin” ja pidä polvesta käsillä kiinni </a:t>
            </a:r>
          </a:p>
          <a:p>
            <a:endParaRPr lang="fi-FI" dirty="0"/>
          </a:p>
          <a:p>
            <a:r>
              <a:rPr lang="fi-FI" dirty="0">
                <a:latin typeface="+mj-lt"/>
              </a:rPr>
              <a:t>2. vaihe: </a:t>
            </a:r>
            <a:r>
              <a:rPr lang="fi-FI" dirty="0"/>
              <a:t>Vedä käsillä polvea vatsaan kohden ja tee muutama pumppaava liike </a:t>
            </a:r>
          </a:p>
          <a:p>
            <a:endParaRPr lang="fi-FI" dirty="0"/>
          </a:p>
          <a:p>
            <a:r>
              <a:rPr lang="fi-FI" dirty="0">
                <a:latin typeface="+mj-lt"/>
              </a:rPr>
              <a:t>3. vaihe</a:t>
            </a:r>
            <a:r>
              <a:rPr lang="fi-FI" dirty="0"/>
              <a:t>: Palaa alkuasentoon ja toista liike toiselle puolelle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6CED0180-0C75-4EEB-8FC2-DE67F5DCB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6" y="1414502"/>
            <a:ext cx="2277842" cy="3043198"/>
          </a:xfrm>
          <a:prstGeom prst="rect">
            <a:avLst/>
          </a:prstGeom>
        </p:spPr>
      </p:pic>
      <p:sp>
        <p:nvSpPr>
          <p:cNvPr id="12" name="Suorakulmio: Pyöristetyt kulmat 11">
            <a:extLst>
              <a:ext uri="{FF2B5EF4-FFF2-40B4-BE49-F238E27FC236}">
                <a16:creationId xmlns:a16="http://schemas.microsoft.com/office/drawing/2014/main" id="{87252FB5-571A-4516-8B0A-1B5EC1360068}"/>
              </a:ext>
            </a:extLst>
          </p:cNvPr>
          <p:cNvSpPr/>
          <p:nvPr/>
        </p:nvSpPr>
        <p:spPr>
          <a:xfrm>
            <a:off x="4369594" y="1309727"/>
            <a:ext cx="6134099" cy="3043198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fi-FI" sz="1800" dirty="0">
                <a:solidFill>
                  <a:schemeClr val="tx1"/>
                </a:solidFill>
              </a:rPr>
              <a:t>HUOM: Jos haluat haastaa tasapainoasi, tee liike ilman seinän tukea</a:t>
            </a:r>
          </a:p>
          <a:p>
            <a:pPr marL="0" indent="0">
              <a:buNone/>
            </a:pPr>
            <a:endParaRPr lang="fi-FI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fi-FI" sz="1800" dirty="0">
                <a:solidFill>
                  <a:schemeClr val="tx1"/>
                </a:solidFill>
              </a:rPr>
              <a:t>Toistot: 3-5 x jalka</a:t>
            </a:r>
          </a:p>
          <a:p>
            <a:pPr marL="0" indent="0">
              <a:buNone/>
            </a:pPr>
            <a:endParaRPr lang="fi-FI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fi-FI" sz="1800" dirty="0">
                <a:solidFill>
                  <a:schemeClr val="tx1"/>
                </a:solidFill>
              </a:rPr>
              <a:t>Liike kohdistuu: Etu- ja takareisi, pakaralihakset + haastaa tasapainoa</a:t>
            </a:r>
          </a:p>
          <a:p>
            <a:pPr marL="0" indent="0">
              <a:buNone/>
            </a:pPr>
            <a:endParaRPr lang="fi-FI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fi-FI" sz="1800" dirty="0">
                <a:solidFill>
                  <a:schemeClr val="tx1"/>
                </a:solidFill>
              </a:rPr>
              <a:t>Liikkeen tarkoitus: Parantaa tasapainoa, avata lonkkanivelten </a:t>
            </a:r>
            <a:r>
              <a:rPr lang="fi-FI" dirty="0">
                <a:solidFill>
                  <a:schemeClr val="tx1"/>
                </a:solidFill>
              </a:rPr>
              <a:t>liikeratoja </a:t>
            </a:r>
            <a:endParaRPr lang="fi-FI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2341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97B28CD-F3BE-4267-A9CC-FD8687AE6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6" y="476250"/>
            <a:ext cx="10715348" cy="1104900"/>
          </a:xfrm>
        </p:spPr>
        <p:txBody>
          <a:bodyPr anchor="t">
            <a:normAutofit fontScale="90000"/>
          </a:bodyPr>
          <a:lstStyle/>
          <a:p>
            <a:r>
              <a:rPr lang="fi-FI" dirty="0"/>
              <a:t>Yläraajoille kohdistuva jumppa, esimerkiksi seisomatyötä tekeville </a:t>
            </a:r>
            <a:br>
              <a:rPr lang="fi-FI" dirty="0"/>
            </a:br>
            <a:br>
              <a:rPr lang="fi-FI" dirty="0"/>
            </a:br>
            <a:r>
              <a:rPr lang="fi-FI" sz="2200" dirty="0"/>
              <a:t>Liikkeet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1A7EF6E-4BDB-4963-B363-6039BCA51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88893" y="6404183"/>
            <a:ext cx="4114800" cy="18394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Sirviö&amp;Kivipelto, SEAMK 2021</a:t>
            </a:r>
          </a:p>
        </p:txBody>
      </p:sp>
      <p:graphicFrame>
        <p:nvGraphicFramePr>
          <p:cNvPr id="8" name="Sisällön paikkamerkki 2">
            <a:extLst>
              <a:ext uri="{FF2B5EF4-FFF2-40B4-BE49-F238E27FC236}">
                <a16:creationId xmlns:a16="http://schemas.microsoft.com/office/drawing/2014/main" id="{48B67701-3291-47EB-998C-CA5843650B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5671639"/>
              </p:ext>
            </p:extLst>
          </p:nvPr>
        </p:nvGraphicFramePr>
        <p:xfrm>
          <a:off x="876576" y="1361724"/>
          <a:ext cx="9579768" cy="22867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kstiruutu 8">
            <a:extLst>
              <a:ext uri="{FF2B5EF4-FFF2-40B4-BE49-F238E27FC236}">
                <a16:creationId xmlns:a16="http://schemas.microsoft.com/office/drawing/2014/main" id="{3A252F5E-CB43-412B-83E9-0F1B18A93C23}"/>
              </a:ext>
            </a:extLst>
          </p:cNvPr>
          <p:cNvSpPr txBox="1"/>
          <p:nvPr/>
        </p:nvSpPr>
        <p:spPr>
          <a:xfrm>
            <a:off x="876576" y="3429000"/>
            <a:ext cx="103473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AutoNum type="arabicPeriod"/>
            </a:pPr>
            <a:r>
              <a:rPr lang="fi-FI" dirty="0"/>
              <a:t>Käykää yhdessä läpi työpaikallanne työpisteitä, joiden yhteydessä voisi tehdä lyhyitä palauttavia taukojumppia/palauttavia liikkeitä</a:t>
            </a:r>
          </a:p>
          <a:p>
            <a:pPr marL="342900" indent="-342900" algn="l">
              <a:buAutoNum type="arabicPeriod"/>
            </a:pPr>
            <a:r>
              <a:rPr lang="fi-FI" dirty="0"/>
              <a:t>Sopikaa missä ja minkä työvaiheen jälkeen mikäkin liike tehdään (mukana voi olla myös työterveyshuolto)</a:t>
            </a:r>
          </a:p>
          <a:p>
            <a:pPr marL="342900" indent="-342900" algn="l">
              <a:buAutoNum type="arabicPeriod"/>
            </a:pPr>
            <a:r>
              <a:rPr lang="fi-FI" dirty="0"/>
              <a:t>Harjoitelkaa liikkeet yhdessä</a:t>
            </a:r>
          </a:p>
          <a:p>
            <a:pPr marL="342900" indent="-342900" algn="l">
              <a:buAutoNum type="arabicPeriod"/>
            </a:pPr>
            <a:r>
              <a:rPr lang="fi-FI" dirty="0"/>
              <a:t>Tulostakaa työpisteille muistutukseksi tehtävät liikkeet</a:t>
            </a:r>
          </a:p>
          <a:p>
            <a:pPr marL="342900" indent="-342900" algn="l">
              <a:buAutoNum type="arabicPeriod"/>
            </a:pPr>
            <a:r>
              <a:rPr lang="fi-FI" dirty="0"/>
              <a:t>Järjestäkää aikaa palautua!</a:t>
            </a:r>
          </a:p>
          <a:p>
            <a:pPr marL="342900" indent="-342900" algn="l">
              <a:buAutoNum type="arabicPeriod"/>
            </a:pPr>
            <a:r>
              <a:rPr lang="fi-FI" dirty="0"/>
              <a:t>Tsempatkaa, kannustakaa ja seuratkaa! Kehitelkää yhdessä jokin toimiva tapa toteuttaa!</a:t>
            </a:r>
          </a:p>
          <a:p>
            <a:pPr marL="342900" indent="-342900" algn="l">
              <a:buAutoNum type="arabicPeriod"/>
            </a:pPr>
            <a:r>
              <a:rPr lang="fi-FI" dirty="0"/>
              <a:t>Kroppa ja nuppi kiittää!</a:t>
            </a:r>
          </a:p>
        </p:txBody>
      </p:sp>
    </p:spTree>
    <p:extLst>
      <p:ext uri="{BB962C8B-B14F-4D97-AF65-F5344CB8AC3E}">
        <p14:creationId xmlns:p14="http://schemas.microsoft.com/office/powerpoint/2010/main" val="17156355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829A649-5C6E-48EA-B803-91D06BAC6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Eteen taaksepäin taivutus (liikettä rintarankaan)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BCDA65A-E859-43B8-A2E6-7EECDC8CF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Sirviö&amp;Kivipelto, SEAMK 2021</a:t>
            </a:r>
            <a:endParaRPr lang="fi-FI" dirty="0"/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489BE6D2-1062-4568-8DE4-D1DAC22513A2}"/>
              </a:ext>
            </a:extLst>
          </p:cNvPr>
          <p:cNvSpPr txBox="1"/>
          <p:nvPr/>
        </p:nvSpPr>
        <p:spPr>
          <a:xfrm>
            <a:off x="523819" y="4491121"/>
            <a:ext cx="35620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800" dirty="0">
                <a:latin typeface="+mj-lt"/>
              </a:rPr>
              <a:t>1. vaihe: </a:t>
            </a:r>
            <a:r>
              <a:rPr lang="fi-FI" sz="1800" dirty="0"/>
              <a:t>Seisoma-asennossa tuo kädet eteen siten, että kämmenselät ovat vastakkain ja hae pyöristysliike yläselkään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4A4FE862-D4AF-4C7D-AB3E-1568414E2367}"/>
              </a:ext>
            </a:extLst>
          </p:cNvPr>
          <p:cNvSpPr txBox="1"/>
          <p:nvPr/>
        </p:nvSpPr>
        <p:spPr>
          <a:xfrm>
            <a:off x="4265008" y="4491120"/>
            <a:ext cx="31454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dirty="0">
                <a:latin typeface="+mj-lt"/>
              </a:rPr>
              <a:t>2. vaihe: </a:t>
            </a:r>
            <a:r>
              <a:rPr lang="fi-FI" dirty="0"/>
              <a:t>Avaa kädet sivulle ja työnnä rintaa eteen. Pidä asento muutaman sekunnin ajan</a:t>
            </a:r>
          </a:p>
        </p:txBody>
      </p:sp>
      <p:sp>
        <p:nvSpPr>
          <p:cNvPr id="4" name="Suorakulmio: Pyöristetyt kulmat 3">
            <a:extLst>
              <a:ext uri="{FF2B5EF4-FFF2-40B4-BE49-F238E27FC236}">
                <a16:creationId xmlns:a16="http://schemas.microsoft.com/office/drawing/2014/main" id="{3E2C5C95-5C4E-41A1-8BD5-9A254367E42D}"/>
              </a:ext>
            </a:extLst>
          </p:cNvPr>
          <p:cNvSpPr/>
          <p:nvPr/>
        </p:nvSpPr>
        <p:spPr>
          <a:xfrm>
            <a:off x="7477124" y="1229664"/>
            <a:ext cx="4114800" cy="3108318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Sisällön paikkamerkki 8">
            <a:extLst>
              <a:ext uri="{FF2B5EF4-FFF2-40B4-BE49-F238E27FC236}">
                <a16:creationId xmlns:a16="http://schemas.microsoft.com/office/drawing/2014/main" id="{FD72EE6F-FD8B-4413-9F07-4D068D1C14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1449" y="1508443"/>
            <a:ext cx="3712821" cy="2657475"/>
          </a:xfrm>
        </p:spPr>
        <p:txBody>
          <a:bodyPr/>
          <a:lstStyle/>
          <a:p>
            <a:pPr marL="0" indent="0">
              <a:buNone/>
            </a:pPr>
            <a:r>
              <a:rPr lang="fi-FI" sz="1800" dirty="0"/>
              <a:t>Toistot: 10 x</a:t>
            </a:r>
            <a:br>
              <a:rPr lang="fi-FI" sz="1800" dirty="0"/>
            </a:br>
            <a:endParaRPr lang="fi-FI" sz="1800" dirty="0"/>
          </a:p>
          <a:p>
            <a:pPr marL="0" indent="0">
              <a:buNone/>
            </a:pPr>
            <a:r>
              <a:rPr lang="fi-FI" sz="1800" dirty="0"/>
              <a:t>Liike kohdistuu: Rintaranka, yläselkä ja rintalihakset</a:t>
            </a:r>
          </a:p>
          <a:p>
            <a:pPr marL="0" indent="0">
              <a:buNone/>
            </a:pPr>
            <a:br>
              <a:rPr lang="fi-FI" sz="1800" dirty="0"/>
            </a:br>
            <a:r>
              <a:rPr lang="fi-FI" sz="1800" dirty="0"/>
              <a:t>Liikkeen tarkoitus: Vastaliikettä työasennoille, parantaa rintarangan liikkuvuutta koukistus-ojennus suunnassa</a:t>
            </a:r>
          </a:p>
          <a:p>
            <a:pPr marL="0" indent="0">
              <a:buNone/>
            </a:pPr>
            <a:endParaRPr lang="fi-FI" sz="1800" dirty="0">
              <a:solidFill>
                <a:schemeClr val="bg1"/>
              </a:solidFill>
            </a:endParaRPr>
          </a:p>
        </p:txBody>
      </p:sp>
      <p:pic>
        <p:nvPicPr>
          <p:cNvPr id="18" name="Kuva 17">
            <a:extLst>
              <a:ext uri="{FF2B5EF4-FFF2-40B4-BE49-F238E27FC236}">
                <a16:creationId xmlns:a16="http://schemas.microsoft.com/office/drawing/2014/main" id="{42F1D351-AC0B-44DA-81A0-74C16D5F7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6" y="1229663"/>
            <a:ext cx="2202342" cy="2929070"/>
          </a:xfrm>
          <a:prstGeom prst="rect">
            <a:avLst/>
          </a:prstGeom>
        </p:spPr>
      </p:pic>
      <p:pic>
        <p:nvPicPr>
          <p:cNvPr id="19" name="Kuva 18">
            <a:extLst>
              <a:ext uri="{FF2B5EF4-FFF2-40B4-BE49-F238E27FC236}">
                <a16:creationId xmlns:a16="http://schemas.microsoft.com/office/drawing/2014/main" id="{A8D004BB-1098-42A0-8A81-7C6A8BC808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1741" y="1220801"/>
            <a:ext cx="2202342" cy="293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6376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829A649-5C6E-48EA-B803-91D06BAC6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Hartioiden pyöritys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BCDA65A-E859-43B8-A2E6-7EECDC8CF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Sirviö&amp;Kivipelto, SEAMK 2021</a:t>
            </a:r>
            <a:endParaRPr lang="fi-FI" dirty="0"/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489BE6D2-1062-4568-8DE4-D1DAC22513A2}"/>
              </a:ext>
            </a:extLst>
          </p:cNvPr>
          <p:cNvSpPr txBox="1"/>
          <p:nvPr/>
        </p:nvSpPr>
        <p:spPr>
          <a:xfrm>
            <a:off x="533401" y="4841500"/>
            <a:ext cx="35620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800" dirty="0">
                <a:latin typeface="+mj-lt"/>
              </a:rPr>
              <a:t>1. vaihe: </a:t>
            </a:r>
            <a:r>
              <a:rPr lang="fi-FI" sz="1800" dirty="0"/>
              <a:t>Seisoma-asennossa lähde pyörittämään hartioita laajalla liikelaajuudella ympyrää eteenpäin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4A4FE862-D4AF-4C7D-AB3E-1568414E2367}"/>
              </a:ext>
            </a:extLst>
          </p:cNvPr>
          <p:cNvSpPr txBox="1"/>
          <p:nvPr/>
        </p:nvSpPr>
        <p:spPr>
          <a:xfrm>
            <a:off x="4331683" y="4841500"/>
            <a:ext cx="314544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800" dirty="0">
                <a:latin typeface="+mj-lt"/>
              </a:rPr>
              <a:t>2. vaihe: </a:t>
            </a:r>
            <a:r>
              <a:rPr lang="fi-FI" sz="1800" dirty="0"/>
              <a:t>Tee sama liike taaksepäin</a:t>
            </a:r>
          </a:p>
          <a:p>
            <a:br>
              <a:rPr lang="fi-FI" dirty="0"/>
            </a:br>
            <a:br>
              <a:rPr lang="fi-FI" dirty="0"/>
            </a:br>
            <a:endParaRPr lang="fi-FI" dirty="0"/>
          </a:p>
        </p:txBody>
      </p:sp>
      <p:sp>
        <p:nvSpPr>
          <p:cNvPr id="4" name="Suorakulmio: Pyöristetyt kulmat 3">
            <a:extLst>
              <a:ext uri="{FF2B5EF4-FFF2-40B4-BE49-F238E27FC236}">
                <a16:creationId xmlns:a16="http://schemas.microsoft.com/office/drawing/2014/main" id="{3E2C5C95-5C4E-41A1-8BD5-9A254367E42D}"/>
              </a:ext>
            </a:extLst>
          </p:cNvPr>
          <p:cNvSpPr/>
          <p:nvPr/>
        </p:nvSpPr>
        <p:spPr>
          <a:xfrm>
            <a:off x="7580936" y="1562101"/>
            <a:ext cx="3668089" cy="2406730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Sisällön paikkamerkki 8">
            <a:extLst>
              <a:ext uri="{FF2B5EF4-FFF2-40B4-BE49-F238E27FC236}">
                <a16:creationId xmlns:a16="http://schemas.microsoft.com/office/drawing/2014/main" id="{FD72EE6F-FD8B-4413-9F07-4D068D1C14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62876" y="1730479"/>
            <a:ext cx="3750920" cy="2171700"/>
          </a:xfrm>
        </p:spPr>
        <p:txBody>
          <a:bodyPr/>
          <a:lstStyle/>
          <a:p>
            <a:pPr marL="0" indent="0">
              <a:buNone/>
            </a:pPr>
            <a:r>
              <a:rPr lang="fi-FI" sz="1800" dirty="0"/>
              <a:t>Toistot: 10-12 kertaa/suunta</a:t>
            </a:r>
          </a:p>
          <a:p>
            <a:pPr marL="0" indent="0">
              <a:buNone/>
            </a:pPr>
            <a:endParaRPr lang="fi-FI" sz="1800" dirty="0"/>
          </a:p>
          <a:p>
            <a:pPr marL="0" indent="0">
              <a:buNone/>
            </a:pPr>
            <a:r>
              <a:rPr lang="fi-FI" sz="1800" dirty="0"/>
              <a:t>Liike kohdistuu: Hartiaseutu</a:t>
            </a:r>
          </a:p>
          <a:p>
            <a:pPr marL="0" indent="0">
              <a:buNone/>
            </a:pPr>
            <a:endParaRPr lang="fi-FI" sz="1800" dirty="0"/>
          </a:p>
          <a:p>
            <a:pPr marL="0" indent="0">
              <a:buNone/>
            </a:pPr>
            <a:r>
              <a:rPr lang="fi-FI" sz="1800" dirty="0"/>
              <a:t>Liikkeen tarkoitus: Verenkierron parantaminen hartiaseudulla</a:t>
            </a:r>
          </a:p>
          <a:p>
            <a:pPr marL="0" indent="0">
              <a:buNone/>
            </a:pPr>
            <a:endParaRPr lang="fi-FI" sz="1800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7C81012B-24E5-469E-BEBB-A9767006DD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6" y="1209940"/>
            <a:ext cx="2513777" cy="3343272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F761F621-8D3A-4516-899D-6407F36AE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125" y="1234076"/>
            <a:ext cx="2470008" cy="329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6026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829A649-5C6E-48EA-B803-91D06BAC6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471" y="315383"/>
            <a:ext cx="9877222" cy="923925"/>
          </a:xfrm>
        </p:spPr>
        <p:txBody>
          <a:bodyPr/>
          <a:lstStyle/>
          <a:p>
            <a:pPr lvl="0"/>
            <a:r>
              <a:rPr lang="fi-FI" dirty="0"/>
              <a:t>Keskihermon liu´utus </a:t>
            </a:r>
            <a:endParaRPr lang="en-US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BCDA65A-E859-43B8-A2E6-7EECDC8CF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Sirviö&amp;Kivipelto, SEAMK 2021</a:t>
            </a:r>
            <a:endParaRPr lang="fi-FI" dirty="0"/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6E975218-4738-49CF-9A19-C8C5EBB904B4}"/>
              </a:ext>
            </a:extLst>
          </p:cNvPr>
          <p:cNvSpPr txBox="1"/>
          <p:nvPr/>
        </p:nvSpPr>
        <p:spPr>
          <a:xfrm>
            <a:off x="626471" y="4793019"/>
            <a:ext cx="1062037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fi-FI" dirty="0">
                <a:latin typeface="+mj-lt"/>
              </a:rPr>
              <a:t>vaihe: </a:t>
            </a:r>
            <a:r>
              <a:rPr lang="fi-FI" dirty="0"/>
              <a:t>Seisoma-asennossa ojenna käsi suoraan sivulle ja samalla taivuta pää ojentuneen käden</a:t>
            </a:r>
          </a:p>
          <a:p>
            <a:r>
              <a:rPr lang="fi-FI" dirty="0"/>
              <a:t>suuntaan + ojenna ranne, että sormet osoittavat lopussa maata kohden</a:t>
            </a:r>
          </a:p>
          <a:p>
            <a:pPr marL="342900" indent="-342900">
              <a:buAutoNum type="arabicPeriod"/>
            </a:pPr>
            <a:endParaRPr lang="fi-FI" dirty="0"/>
          </a:p>
          <a:p>
            <a:r>
              <a:rPr lang="fi-FI" dirty="0">
                <a:latin typeface="+mj-lt"/>
              </a:rPr>
              <a:t>2. vaihe: </a:t>
            </a:r>
            <a:r>
              <a:rPr lang="fi-FI" dirty="0"/>
              <a:t>Koukista ranne, koukista kyynärnivel ja samanaikaisesti lähde kallistamaan päätä vastakkaiselle puolelle </a:t>
            </a:r>
          </a:p>
        </p:txBody>
      </p:sp>
      <p:sp>
        <p:nvSpPr>
          <p:cNvPr id="12" name="Suorakulmio: Pyöristetyt kulmat 11">
            <a:extLst>
              <a:ext uri="{FF2B5EF4-FFF2-40B4-BE49-F238E27FC236}">
                <a16:creationId xmlns:a16="http://schemas.microsoft.com/office/drawing/2014/main" id="{87252FB5-571A-4516-8B0A-1B5EC1360068}"/>
              </a:ext>
            </a:extLst>
          </p:cNvPr>
          <p:cNvSpPr/>
          <p:nvPr/>
        </p:nvSpPr>
        <p:spPr>
          <a:xfrm>
            <a:off x="4855212" y="1338699"/>
            <a:ext cx="5346064" cy="3043198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fi-FI" sz="1800" dirty="0">
                <a:solidFill>
                  <a:schemeClr val="tx1"/>
                </a:solidFill>
              </a:rPr>
              <a:t>HUOM: Jos harjoite tuottaa kipua, lopeta se välittömästi. Vie liike siihen asti, että tunnet kevyen venytyksen ja palaa takaisin alkuasentoon. </a:t>
            </a:r>
          </a:p>
          <a:p>
            <a:pPr marL="0" indent="0">
              <a:buNone/>
            </a:pPr>
            <a:endParaRPr lang="fi-FI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fi-FI" sz="1800" dirty="0">
                <a:solidFill>
                  <a:schemeClr val="tx1"/>
                </a:solidFill>
              </a:rPr>
              <a:t>Liike kohdistuu: Keskihermoon (</a:t>
            </a:r>
            <a:r>
              <a:rPr lang="fi-FI" sz="1800" dirty="0" err="1">
                <a:solidFill>
                  <a:schemeClr val="tx1"/>
                </a:solidFill>
              </a:rPr>
              <a:t>Nervus</a:t>
            </a:r>
            <a:r>
              <a:rPr lang="fi-FI" sz="1800" dirty="0">
                <a:solidFill>
                  <a:schemeClr val="tx1"/>
                </a:solidFill>
              </a:rPr>
              <a:t> </a:t>
            </a:r>
            <a:r>
              <a:rPr lang="fi-FI" sz="1800" dirty="0" err="1">
                <a:solidFill>
                  <a:schemeClr val="tx1"/>
                </a:solidFill>
              </a:rPr>
              <a:t>medianus</a:t>
            </a:r>
            <a:r>
              <a:rPr lang="fi-FI" sz="1800" dirty="0">
                <a:solidFill>
                  <a:schemeClr val="tx1"/>
                </a:solidFill>
              </a:rPr>
              <a:t>)</a:t>
            </a:r>
          </a:p>
          <a:p>
            <a:pPr marL="0" indent="0">
              <a:buNone/>
            </a:pPr>
            <a:endParaRPr lang="fi-FI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fi-FI" sz="1800" dirty="0">
                <a:solidFill>
                  <a:schemeClr val="tx1"/>
                </a:solidFill>
              </a:rPr>
              <a:t>Liikkeen tarkoitus: </a:t>
            </a:r>
            <a:r>
              <a:rPr lang="fi-FI" sz="1800" dirty="0" err="1">
                <a:solidFill>
                  <a:schemeClr val="tx1"/>
                </a:solidFill>
              </a:rPr>
              <a:t>Neuraalikudoksen</a:t>
            </a:r>
            <a:r>
              <a:rPr lang="fi-FI" sz="1800" dirty="0">
                <a:solidFill>
                  <a:schemeClr val="tx1"/>
                </a:solidFill>
              </a:rPr>
              <a:t> mobilisointi. Rannekanavaoireyhtymissä keskihermo on yleensä pinteessä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7B19B161-FAE5-4C84-9CC1-53DB7958F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471" y="1032602"/>
            <a:ext cx="2736072" cy="365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601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AF5772A-F6EC-4CA9-A0F2-72515C2C3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Sirviö&amp;Kivipelto, SEAMK 2021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9D080D7C-EDB8-4B42-B35F-285F44870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46" y="735371"/>
            <a:ext cx="11577307" cy="491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0354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829A649-5C6E-48EA-B803-91D06BAC6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Sormien nyrkistäminen ja avaus eri asennoissa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BCDA65A-E859-43B8-A2E6-7EECDC8CF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Sirviö&amp;Kivipelto, SEAMK 2021</a:t>
            </a:r>
            <a:endParaRPr lang="fi-FI" dirty="0"/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489BE6D2-1062-4568-8DE4-D1DAC22513A2}"/>
              </a:ext>
            </a:extLst>
          </p:cNvPr>
          <p:cNvSpPr txBox="1"/>
          <p:nvPr/>
        </p:nvSpPr>
        <p:spPr>
          <a:xfrm>
            <a:off x="523819" y="4491121"/>
            <a:ext cx="356207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800" dirty="0">
                <a:latin typeface="+mj-lt"/>
              </a:rPr>
              <a:t>1. vaihe: </a:t>
            </a:r>
            <a:r>
              <a:rPr lang="fi-FI" sz="1800" dirty="0"/>
              <a:t>Ojenna kädet suoraan eteenpäin kämmenet osoittaen lattiaa kohden, taivuta ranteita, että sormet osoittavat lattiaa kohden    Nyrkistä sormet ja avaa nyrkit 10x 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4A4FE862-D4AF-4C7D-AB3E-1568414E2367}"/>
              </a:ext>
            </a:extLst>
          </p:cNvPr>
          <p:cNvSpPr txBox="1"/>
          <p:nvPr/>
        </p:nvSpPr>
        <p:spPr>
          <a:xfrm>
            <a:off x="4265008" y="4491121"/>
            <a:ext cx="31454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dirty="0"/>
              <a:t>2. vaihe: Taivuta ranteita siten, että sormet osoittavat kattoa kohden    Nyrkistä sormet ja avaat nyrkit 10x </a:t>
            </a:r>
          </a:p>
        </p:txBody>
      </p:sp>
      <p:sp>
        <p:nvSpPr>
          <p:cNvPr id="4" name="Suorakulmio: Pyöristetyt kulmat 3">
            <a:extLst>
              <a:ext uri="{FF2B5EF4-FFF2-40B4-BE49-F238E27FC236}">
                <a16:creationId xmlns:a16="http://schemas.microsoft.com/office/drawing/2014/main" id="{3E2C5C95-5C4E-41A1-8BD5-9A254367E42D}"/>
              </a:ext>
            </a:extLst>
          </p:cNvPr>
          <p:cNvSpPr/>
          <p:nvPr/>
        </p:nvSpPr>
        <p:spPr>
          <a:xfrm>
            <a:off x="7580936" y="1285429"/>
            <a:ext cx="4114800" cy="2717665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Sisällön paikkamerkki 8">
            <a:extLst>
              <a:ext uri="{FF2B5EF4-FFF2-40B4-BE49-F238E27FC236}">
                <a16:creationId xmlns:a16="http://schemas.microsoft.com/office/drawing/2014/main" id="{FD72EE6F-FD8B-4413-9F07-4D068D1C14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1004" y="1439189"/>
            <a:ext cx="3750920" cy="2462989"/>
          </a:xfrm>
        </p:spPr>
        <p:txBody>
          <a:bodyPr/>
          <a:lstStyle/>
          <a:p>
            <a:pPr marL="0" indent="0">
              <a:buNone/>
            </a:pPr>
            <a:r>
              <a:rPr lang="fi-FI" sz="1800" dirty="0"/>
              <a:t>Toisto: 10 x asento</a:t>
            </a:r>
            <a:br>
              <a:rPr lang="fi-FI" sz="1800" dirty="0"/>
            </a:br>
            <a:endParaRPr lang="fi-FI" sz="1800" dirty="0"/>
          </a:p>
          <a:p>
            <a:pPr marL="0" indent="0">
              <a:buNone/>
            </a:pPr>
            <a:r>
              <a:rPr lang="fi-FI" sz="1800" dirty="0"/>
              <a:t>Liike kohdistuu: Kyynärvarren lihakset, rannenivelet, sormet</a:t>
            </a:r>
            <a:br>
              <a:rPr lang="fi-FI" sz="1800" dirty="0"/>
            </a:br>
            <a:endParaRPr lang="fi-FI" sz="1800" dirty="0"/>
          </a:p>
          <a:p>
            <a:pPr marL="0" indent="0">
              <a:buNone/>
            </a:pPr>
            <a:r>
              <a:rPr lang="fi-FI" sz="1800" dirty="0"/>
              <a:t>Liikkeen tarkoitus: Parantaa verenkiertoa ko. alueilla ja dynaamista venytystä lihaksille</a:t>
            </a:r>
          </a:p>
          <a:p>
            <a:pPr marL="0" indent="0">
              <a:buNone/>
            </a:pPr>
            <a:endParaRPr lang="fi-FI" sz="1800" dirty="0">
              <a:solidFill>
                <a:schemeClr val="bg1"/>
              </a:solidFill>
            </a:endParaRPr>
          </a:p>
        </p:txBody>
      </p:sp>
      <p:pic>
        <p:nvPicPr>
          <p:cNvPr id="14" name="Kuva 13" descr="Oikea nuoli ääriviiva">
            <a:extLst>
              <a:ext uri="{FF2B5EF4-FFF2-40B4-BE49-F238E27FC236}">
                <a16:creationId xmlns:a16="http://schemas.microsoft.com/office/drawing/2014/main" id="{227A945F-EF5A-4875-8B0B-0370C34A4E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31118" y="5672552"/>
            <a:ext cx="240507" cy="240507"/>
          </a:xfrm>
          <a:prstGeom prst="rect">
            <a:avLst/>
          </a:prstGeom>
        </p:spPr>
      </p:pic>
      <p:pic>
        <p:nvPicPr>
          <p:cNvPr id="15" name="Kuva 14">
            <a:extLst>
              <a:ext uri="{FF2B5EF4-FFF2-40B4-BE49-F238E27FC236}">
                <a16:creationId xmlns:a16="http://schemas.microsoft.com/office/drawing/2014/main" id="{8BFEC4BF-4ABF-453A-ACB6-A1DACD48AD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076" y="1177711"/>
            <a:ext cx="2275113" cy="3025854"/>
          </a:xfrm>
          <a:prstGeom prst="rect">
            <a:avLst/>
          </a:prstGeom>
        </p:spPr>
      </p:pic>
      <p:pic>
        <p:nvPicPr>
          <p:cNvPr id="16" name="Kuva 15">
            <a:extLst>
              <a:ext uri="{FF2B5EF4-FFF2-40B4-BE49-F238E27FC236}">
                <a16:creationId xmlns:a16="http://schemas.microsoft.com/office/drawing/2014/main" id="{72134453-8B05-41E2-BA6B-8548658DAF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9021" y="1177711"/>
            <a:ext cx="2198722" cy="2933103"/>
          </a:xfrm>
          <a:prstGeom prst="rect">
            <a:avLst/>
          </a:prstGeom>
        </p:spPr>
      </p:pic>
      <p:pic>
        <p:nvPicPr>
          <p:cNvPr id="17" name="Kuva 16">
            <a:extLst>
              <a:ext uri="{FF2B5EF4-FFF2-40B4-BE49-F238E27FC236}">
                <a16:creationId xmlns:a16="http://schemas.microsoft.com/office/drawing/2014/main" id="{B0B3DCB9-DE13-4237-AA5E-B7F4E2CA09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4777" y="5130519"/>
            <a:ext cx="243861" cy="23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2321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97B28CD-F3BE-4267-A9CC-FD8687AE6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6" y="476250"/>
            <a:ext cx="10715348" cy="1104900"/>
          </a:xfrm>
        </p:spPr>
        <p:txBody>
          <a:bodyPr anchor="t">
            <a:normAutofit/>
          </a:bodyPr>
          <a:lstStyle/>
          <a:p>
            <a:br>
              <a:rPr lang="fi-FI" sz="2200" dirty="0"/>
            </a:br>
            <a:br>
              <a:rPr lang="fi-FI" sz="2200" dirty="0"/>
            </a:br>
            <a:r>
              <a:rPr lang="fi-FI" sz="2200" dirty="0"/>
              <a:t>Liikkeet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1A7EF6E-4BDB-4963-B363-6039BCA51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88893" y="6404183"/>
            <a:ext cx="4114800" cy="18394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Sirviö&amp;Kivipelto, SEAMK 2021</a:t>
            </a:r>
          </a:p>
        </p:txBody>
      </p:sp>
      <p:graphicFrame>
        <p:nvGraphicFramePr>
          <p:cNvPr id="8" name="Sisällön paikkamerkki 2">
            <a:extLst>
              <a:ext uri="{FF2B5EF4-FFF2-40B4-BE49-F238E27FC236}">
                <a16:creationId xmlns:a16="http://schemas.microsoft.com/office/drawing/2014/main" id="{48B67701-3291-47EB-998C-CA5843650B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4757401"/>
              </p:ext>
            </p:extLst>
          </p:nvPr>
        </p:nvGraphicFramePr>
        <p:xfrm>
          <a:off x="923925" y="1914174"/>
          <a:ext cx="9579768" cy="22867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08212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6905605-174A-47C5-ABDA-0393DBCF3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6" y="476250"/>
            <a:ext cx="9877222" cy="923925"/>
          </a:xfrm>
        </p:spPr>
        <p:txBody>
          <a:bodyPr anchor="t">
            <a:normAutofit/>
          </a:bodyPr>
          <a:lstStyle/>
          <a:p>
            <a:r>
              <a:rPr lang="fi-FI" dirty="0"/>
              <a:t>Taukojumppien sisältö</a:t>
            </a:r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5C07A092-1486-48A2-82D1-A704890DF8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71550" y="2131703"/>
            <a:ext cx="4644000" cy="3708400"/>
          </a:xfrm>
        </p:spPr>
        <p:txBody>
          <a:bodyPr>
            <a:normAutofit/>
          </a:bodyPr>
          <a:lstStyle/>
          <a:p>
            <a:r>
              <a:rPr lang="fi-FI" dirty="0"/>
              <a:t>Isoimmat kuormitustekijät leipomossa kohdistuvat ala- ja yläraajoille</a:t>
            </a:r>
          </a:p>
          <a:p>
            <a:r>
              <a:rPr lang="fi-FI" dirty="0"/>
              <a:t>Taukojumppien liikkeet ovat pääasiassa toiminnallisia liikkuvuus- ja voimaharjoitteita  </a:t>
            </a:r>
          </a:p>
          <a:p>
            <a:r>
              <a:rPr lang="fi-FI" dirty="0"/>
              <a:t>Alaraajoille kaksi erilaista jumppaa </a:t>
            </a:r>
          </a:p>
          <a:p>
            <a:r>
              <a:rPr lang="fi-FI" dirty="0"/>
              <a:t>Yläraajoille kaksi erilaista jumppaa</a:t>
            </a:r>
          </a:p>
          <a:p>
            <a:endParaRPr lang="fi-FI" dirty="0"/>
          </a:p>
        </p:txBody>
      </p:sp>
      <p:pic>
        <p:nvPicPr>
          <p:cNvPr id="3" name="Sisällön paikkamerkki 2">
            <a:extLst>
              <a:ext uri="{FF2B5EF4-FFF2-40B4-BE49-F238E27FC236}">
                <a16:creationId xmlns:a16="http://schemas.microsoft.com/office/drawing/2014/main" id="{25FB5CB9-46CA-496C-9F0C-F531054086B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86550" y="2131703"/>
            <a:ext cx="4643438" cy="3096244"/>
          </a:xfrm>
          <a:prstGeom prst="rect">
            <a:avLst/>
          </a:prstGeom>
        </p:spPr>
      </p:pic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D21BEB79-022A-4A28-BAAB-97E90A9C0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88893" y="6404183"/>
            <a:ext cx="4114800" cy="183942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fi-FI"/>
              <a:t>Sirviö&amp;Kivipelto, SEAMK 2021</a:t>
            </a:r>
          </a:p>
        </p:txBody>
      </p:sp>
    </p:spTree>
    <p:extLst>
      <p:ext uri="{BB962C8B-B14F-4D97-AF65-F5344CB8AC3E}">
        <p14:creationId xmlns:p14="http://schemas.microsoft.com/office/powerpoint/2010/main" val="10231647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829A649-5C6E-48EA-B803-91D06BAC6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Rintarangan kierto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BCDA65A-E859-43B8-A2E6-7EECDC8CF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Sirviö&amp;Kivipelto, SEAMK 2021</a:t>
            </a:r>
            <a:endParaRPr lang="fi-FI" dirty="0"/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489BE6D2-1062-4568-8DE4-D1DAC22513A2}"/>
              </a:ext>
            </a:extLst>
          </p:cNvPr>
          <p:cNvSpPr txBox="1"/>
          <p:nvPr/>
        </p:nvSpPr>
        <p:spPr>
          <a:xfrm>
            <a:off x="600076" y="4691002"/>
            <a:ext cx="1101519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buAutoNum type="arabicPeriod"/>
            </a:pPr>
            <a:r>
              <a:rPr lang="fi-FI" sz="1800" dirty="0">
                <a:latin typeface="+mj-lt"/>
              </a:rPr>
              <a:t>vaihe: </a:t>
            </a:r>
            <a:r>
              <a:rPr lang="fi-FI" sz="1800" dirty="0"/>
              <a:t>Tuo kädet eteen</a:t>
            </a:r>
            <a:br>
              <a:rPr lang="fi-FI" sz="1800" dirty="0"/>
            </a:br>
            <a:endParaRPr lang="fi-FI" sz="1800" dirty="0"/>
          </a:p>
          <a:p>
            <a:pPr>
              <a:lnSpc>
                <a:spcPct val="100000"/>
              </a:lnSpc>
            </a:pPr>
            <a:r>
              <a:rPr lang="fi-FI" dirty="0">
                <a:latin typeface="+mj-lt"/>
              </a:rPr>
              <a:t>2. vaihe: </a:t>
            </a:r>
            <a:r>
              <a:rPr lang="fi-FI" dirty="0"/>
              <a:t>Pidä toinen käsi edessä ja kierrä toinen käsi sivukautta taaksepäin. Seuraa katseella liikkuvaa kättä</a:t>
            </a:r>
            <a:br>
              <a:rPr lang="fi-FI" dirty="0"/>
            </a:br>
            <a:endParaRPr lang="fi-FI" dirty="0"/>
          </a:p>
          <a:p>
            <a:pPr>
              <a:lnSpc>
                <a:spcPct val="100000"/>
              </a:lnSpc>
            </a:pPr>
            <a:r>
              <a:rPr lang="fi-FI" dirty="0">
                <a:latin typeface="+mj-lt"/>
              </a:rPr>
              <a:t>3. vaihe: </a:t>
            </a:r>
            <a:r>
              <a:rPr lang="fi-FI" dirty="0"/>
              <a:t>Palauta käsi hallitusti takaisin lähtöasentoon ja toista sama liike toisella kädellä</a:t>
            </a:r>
          </a:p>
          <a:p>
            <a:pPr>
              <a:lnSpc>
                <a:spcPct val="100000"/>
              </a:lnSpc>
            </a:pPr>
            <a:endParaRPr lang="fi-FI" dirty="0"/>
          </a:p>
          <a:p>
            <a:pPr marL="342900" indent="-342900">
              <a:lnSpc>
                <a:spcPct val="100000"/>
              </a:lnSpc>
              <a:buAutoNum type="arabicPeriod"/>
            </a:pPr>
            <a:endParaRPr lang="fi-FI" sz="1800" dirty="0"/>
          </a:p>
          <a:p>
            <a:pPr marL="342900" indent="-342900">
              <a:lnSpc>
                <a:spcPct val="100000"/>
              </a:lnSpc>
              <a:buAutoNum type="arabicPeriod"/>
            </a:pPr>
            <a:endParaRPr lang="fi-FI" sz="1800" dirty="0"/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4A4FE862-D4AF-4C7D-AB3E-1568414E2367}"/>
              </a:ext>
            </a:extLst>
          </p:cNvPr>
          <p:cNvSpPr txBox="1"/>
          <p:nvPr/>
        </p:nvSpPr>
        <p:spPr>
          <a:xfrm>
            <a:off x="4331683" y="4841500"/>
            <a:ext cx="31454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fi-FI" dirty="0"/>
            </a:br>
            <a:br>
              <a:rPr lang="fi-FI" dirty="0"/>
            </a:br>
            <a:endParaRPr lang="fi-FI" dirty="0"/>
          </a:p>
        </p:txBody>
      </p:sp>
      <p:sp>
        <p:nvSpPr>
          <p:cNvPr id="4" name="Suorakulmio: Pyöristetyt kulmat 3">
            <a:extLst>
              <a:ext uri="{FF2B5EF4-FFF2-40B4-BE49-F238E27FC236}">
                <a16:creationId xmlns:a16="http://schemas.microsoft.com/office/drawing/2014/main" id="{3E2C5C95-5C4E-41A1-8BD5-9A254367E42D}"/>
              </a:ext>
            </a:extLst>
          </p:cNvPr>
          <p:cNvSpPr/>
          <p:nvPr/>
        </p:nvSpPr>
        <p:spPr>
          <a:xfrm>
            <a:off x="7587631" y="1327071"/>
            <a:ext cx="4114800" cy="2406730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Sisällön paikkamerkki 8">
            <a:extLst>
              <a:ext uri="{FF2B5EF4-FFF2-40B4-BE49-F238E27FC236}">
                <a16:creationId xmlns:a16="http://schemas.microsoft.com/office/drawing/2014/main" id="{FD72EE6F-FD8B-4413-9F07-4D068D1C14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62876" y="1562101"/>
            <a:ext cx="3750920" cy="2171700"/>
          </a:xfrm>
        </p:spPr>
        <p:txBody>
          <a:bodyPr/>
          <a:lstStyle/>
          <a:p>
            <a:pPr marL="0" indent="0">
              <a:buNone/>
            </a:pPr>
            <a:r>
              <a:rPr lang="fi-FI" sz="1800" dirty="0"/>
              <a:t>Toistot: 10 x puoli</a:t>
            </a:r>
            <a:br>
              <a:rPr lang="fi-FI" sz="1800" dirty="0"/>
            </a:br>
            <a:endParaRPr lang="fi-FI" sz="1800" dirty="0"/>
          </a:p>
          <a:p>
            <a:pPr marL="0" indent="0">
              <a:buNone/>
            </a:pPr>
            <a:r>
              <a:rPr lang="fi-FI" sz="1800" dirty="0"/>
              <a:t>Liike kohdistuu: Rintarangan alueelle</a:t>
            </a:r>
            <a:br>
              <a:rPr lang="fi-FI" sz="1800" dirty="0"/>
            </a:br>
            <a:endParaRPr lang="fi-FI" sz="1800" dirty="0"/>
          </a:p>
          <a:p>
            <a:pPr marL="0" indent="0">
              <a:buNone/>
            </a:pPr>
            <a:r>
              <a:rPr lang="fi-FI" sz="1800" dirty="0"/>
              <a:t>Liikkeen tarkoitus: Parantaa rintarangan liikkuvuutta</a:t>
            </a:r>
          </a:p>
          <a:p>
            <a:pPr marL="0" indent="0">
              <a:buNone/>
            </a:pPr>
            <a:endParaRPr lang="fi-FI" sz="1800" dirty="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6B24AE4C-25C2-4182-B2A8-367A5E28D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648" y="1234075"/>
            <a:ext cx="2477482" cy="3295001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5459638C-4DB6-4835-A462-34150A6F7B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3161" y="1224107"/>
            <a:ext cx="2477482" cy="330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2252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829A649-5C6E-48EA-B803-91D06BAC6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471" y="315383"/>
            <a:ext cx="9877222" cy="923925"/>
          </a:xfrm>
        </p:spPr>
        <p:txBody>
          <a:bodyPr/>
          <a:lstStyle/>
          <a:p>
            <a:pPr lvl="0"/>
            <a:r>
              <a:rPr lang="fi-FI" dirty="0"/>
              <a:t>Kaksoisleukaliike</a:t>
            </a:r>
            <a:endParaRPr lang="en-US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BCDA65A-E859-43B8-A2E6-7EECDC8CF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Sirviö&amp;Kivipelto, SEAMK 2021</a:t>
            </a:r>
            <a:endParaRPr lang="fi-FI" dirty="0"/>
          </a:p>
        </p:txBody>
      </p:sp>
      <p:sp>
        <p:nvSpPr>
          <p:cNvPr id="12" name="Suorakulmio: Pyöristetyt kulmat 11">
            <a:extLst>
              <a:ext uri="{FF2B5EF4-FFF2-40B4-BE49-F238E27FC236}">
                <a16:creationId xmlns:a16="http://schemas.microsoft.com/office/drawing/2014/main" id="{87252FB5-571A-4516-8B0A-1B5EC1360068}"/>
              </a:ext>
            </a:extLst>
          </p:cNvPr>
          <p:cNvSpPr/>
          <p:nvPr/>
        </p:nvSpPr>
        <p:spPr>
          <a:xfrm>
            <a:off x="7048500" y="1557742"/>
            <a:ext cx="3997960" cy="2103549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fi-FI" sz="1800" dirty="0">
                <a:solidFill>
                  <a:schemeClr val="tx1"/>
                </a:solidFill>
              </a:rPr>
              <a:t>Toistot: 10 x</a:t>
            </a:r>
          </a:p>
          <a:p>
            <a:pPr marL="0" indent="0">
              <a:buNone/>
            </a:pPr>
            <a:endParaRPr lang="fi-FI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fi-FI" sz="1800" dirty="0">
                <a:solidFill>
                  <a:schemeClr val="tx1"/>
                </a:solidFill>
              </a:rPr>
              <a:t>Liike kohdistuu: Yläniskan lihaksille</a:t>
            </a:r>
            <a:br>
              <a:rPr lang="fi-FI" sz="1800" dirty="0">
                <a:solidFill>
                  <a:schemeClr val="tx1"/>
                </a:solidFill>
              </a:rPr>
            </a:br>
            <a:r>
              <a:rPr lang="fi-FI" sz="1800" dirty="0">
                <a:solidFill>
                  <a:schemeClr val="tx1"/>
                </a:solidFill>
              </a:rPr>
              <a:t> </a:t>
            </a:r>
          </a:p>
          <a:p>
            <a:pPr marL="0" indent="0">
              <a:buNone/>
            </a:pPr>
            <a:r>
              <a:rPr lang="fi-FI" sz="1800" dirty="0">
                <a:solidFill>
                  <a:schemeClr val="tx1"/>
                </a:solidFill>
              </a:rPr>
              <a:t>Liikkeen tarkoitus: Vahvistaa niskan lihaksia ja parantaa verenkiertoa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8A219A2D-9BAD-4F7E-B3E4-0FEC20567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714" y="1023774"/>
            <a:ext cx="2417370" cy="3215053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184DF158-AC43-40C2-8E40-B474A8E06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6414" y="1023774"/>
            <a:ext cx="2377420" cy="3171487"/>
          </a:xfrm>
          <a:prstGeom prst="rect">
            <a:avLst/>
          </a:prstGeom>
        </p:spPr>
      </p:pic>
      <p:sp>
        <p:nvSpPr>
          <p:cNvPr id="10" name="Tekstiruutu 9">
            <a:extLst>
              <a:ext uri="{FF2B5EF4-FFF2-40B4-BE49-F238E27FC236}">
                <a16:creationId xmlns:a16="http://schemas.microsoft.com/office/drawing/2014/main" id="{A2C46DD6-BAB0-488E-ACE1-A1445CD15685}"/>
              </a:ext>
            </a:extLst>
          </p:cNvPr>
          <p:cNvSpPr txBox="1"/>
          <p:nvPr/>
        </p:nvSpPr>
        <p:spPr>
          <a:xfrm>
            <a:off x="626471" y="4624052"/>
            <a:ext cx="290730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dirty="0">
                <a:latin typeface="+mj-lt"/>
              </a:rPr>
              <a:t>1. vaihe: </a:t>
            </a:r>
            <a:r>
              <a:rPr lang="fi-FI" dirty="0"/>
              <a:t>Jos mahdollista, niin seiso selkä seinää vasten. Vedä leukaa sisäänpäin ja työnnä takaraivolla seinää vasten</a:t>
            </a: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D37424A6-9945-4187-9CE5-687ED7597E26}"/>
              </a:ext>
            </a:extLst>
          </p:cNvPr>
          <p:cNvSpPr txBox="1"/>
          <p:nvPr/>
        </p:nvSpPr>
        <p:spPr>
          <a:xfrm>
            <a:off x="3766414" y="4624051"/>
            <a:ext cx="38250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dirty="0">
                <a:latin typeface="+mj-lt"/>
              </a:rPr>
              <a:t>2. vaihe: </a:t>
            </a:r>
            <a:r>
              <a:rPr lang="fi-FI" dirty="0"/>
              <a:t>Palauta liike alkuasentoon</a:t>
            </a:r>
          </a:p>
        </p:txBody>
      </p:sp>
    </p:spTree>
    <p:extLst>
      <p:ext uri="{BB962C8B-B14F-4D97-AF65-F5344CB8AC3E}">
        <p14:creationId xmlns:p14="http://schemas.microsoft.com/office/powerpoint/2010/main" val="22503724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829A649-5C6E-48EA-B803-91D06BAC6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Kyynärvarsien venytys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BCDA65A-E859-43B8-A2E6-7EECDC8CF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Sirviö&amp;Kivipelto, SEAMK 2021</a:t>
            </a:r>
            <a:endParaRPr lang="fi-FI" dirty="0"/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489BE6D2-1062-4568-8DE4-D1DAC22513A2}"/>
              </a:ext>
            </a:extLst>
          </p:cNvPr>
          <p:cNvSpPr txBox="1"/>
          <p:nvPr/>
        </p:nvSpPr>
        <p:spPr>
          <a:xfrm>
            <a:off x="561975" y="3914830"/>
            <a:ext cx="9182099" cy="2446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fi-FI" sz="1700" dirty="0">
                <a:latin typeface="+mj-lt"/>
              </a:rPr>
              <a:t>1. vaihe: </a:t>
            </a:r>
            <a:r>
              <a:rPr lang="fi-FI" sz="1700" dirty="0"/>
              <a:t>Nosta käsi suoraan eteen (kämmenselkä kattoa kohti) ja ota toisella kädellä ote venytettävän käden sormista/kämmenestä</a:t>
            </a:r>
            <a:br>
              <a:rPr lang="fi-FI" sz="1700" dirty="0"/>
            </a:br>
            <a:endParaRPr lang="fi-FI" sz="1700" dirty="0"/>
          </a:p>
          <a:p>
            <a:pPr>
              <a:lnSpc>
                <a:spcPct val="100000"/>
              </a:lnSpc>
            </a:pPr>
            <a:r>
              <a:rPr lang="fi-FI" sz="1700" dirty="0">
                <a:latin typeface="+mj-lt"/>
              </a:rPr>
              <a:t>2. vaihe: </a:t>
            </a:r>
            <a:r>
              <a:rPr lang="fi-FI" sz="1700" dirty="0"/>
              <a:t>Taivuta sormia kohti lattiaa</a:t>
            </a:r>
            <a:br>
              <a:rPr lang="fi-FI" sz="1700" dirty="0"/>
            </a:br>
            <a:endParaRPr lang="fi-FI" sz="1700" dirty="0"/>
          </a:p>
          <a:p>
            <a:pPr>
              <a:lnSpc>
                <a:spcPct val="100000"/>
              </a:lnSpc>
            </a:pPr>
            <a:r>
              <a:rPr lang="fi-FI" sz="1700" dirty="0">
                <a:latin typeface="+mj-lt"/>
              </a:rPr>
              <a:t>3. vaihe: </a:t>
            </a:r>
            <a:r>
              <a:rPr lang="fi-FI" sz="1700" dirty="0"/>
              <a:t>Nosta käsi suoraan eteen ja käännä kämmen kohti kattoa. Ota toisella kädellä ote venytettävän käden sormista/kämmenestä.</a:t>
            </a:r>
          </a:p>
          <a:p>
            <a:pPr>
              <a:lnSpc>
                <a:spcPct val="100000"/>
              </a:lnSpc>
            </a:pPr>
            <a:endParaRPr lang="fi-FI" sz="1700" dirty="0"/>
          </a:p>
          <a:p>
            <a:pPr>
              <a:lnSpc>
                <a:spcPct val="100000"/>
              </a:lnSpc>
            </a:pPr>
            <a:r>
              <a:rPr lang="fi-FI" sz="1700" dirty="0">
                <a:latin typeface="+mj-lt"/>
              </a:rPr>
              <a:t>4. vaihe: </a:t>
            </a:r>
            <a:r>
              <a:rPr lang="fi-FI" sz="1700" dirty="0"/>
              <a:t>Taivuta sormia kohti lattiaa</a:t>
            </a:r>
          </a:p>
        </p:txBody>
      </p:sp>
      <p:sp>
        <p:nvSpPr>
          <p:cNvPr id="4" name="Suorakulmio: Pyöristetyt kulmat 3">
            <a:extLst>
              <a:ext uri="{FF2B5EF4-FFF2-40B4-BE49-F238E27FC236}">
                <a16:creationId xmlns:a16="http://schemas.microsoft.com/office/drawing/2014/main" id="{3E2C5C95-5C4E-41A1-8BD5-9A254367E42D}"/>
              </a:ext>
            </a:extLst>
          </p:cNvPr>
          <p:cNvSpPr/>
          <p:nvPr/>
        </p:nvSpPr>
        <p:spPr>
          <a:xfrm>
            <a:off x="6717167" y="1218006"/>
            <a:ext cx="3869079" cy="2210994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Sisällön paikkamerkki 8">
            <a:extLst>
              <a:ext uri="{FF2B5EF4-FFF2-40B4-BE49-F238E27FC236}">
                <a16:creationId xmlns:a16="http://schemas.microsoft.com/office/drawing/2014/main" id="{FD72EE6F-FD8B-4413-9F07-4D068D1C14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0562" y="1352550"/>
            <a:ext cx="3750920" cy="2076450"/>
          </a:xfrm>
        </p:spPr>
        <p:txBody>
          <a:bodyPr/>
          <a:lstStyle/>
          <a:p>
            <a:pPr marL="0" indent="0">
              <a:buNone/>
            </a:pPr>
            <a:r>
              <a:rPr lang="fi-FI" sz="1800" dirty="0"/>
              <a:t>Toistoaika: 20-30 sekuntia</a:t>
            </a:r>
            <a:br>
              <a:rPr lang="fi-FI" sz="1800" dirty="0"/>
            </a:br>
            <a:br>
              <a:rPr lang="fi-FI" sz="1800" dirty="0"/>
            </a:br>
            <a:r>
              <a:rPr lang="fi-FI" sz="1800" dirty="0"/>
              <a:t>Liike kohdistuu: Kyynärvarren ja ranteen lihaksille</a:t>
            </a:r>
            <a:br>
              <a:rPr lang="fi-FI" sz="1800" dirty="0"/>
            </a:br>
            <a:endParaRPr lang="fi-FI" sz="1800" dirty="0"/>
          </a:p>
          <a:p>
            <a:pPr marL="0" indent="0">
              <a:buNone/>
            </a:pPr>
            <a:r>
              <a:rPr lang="fi-FI" sz="1800" dirty="0"/>
              <a:t>Liikkeen tarkoitus: Venyttää kyynärvarren lihaksia</a:t>
            </a:r>
          </a:p>
          <a:p>
            <a:pPr marL="0" indent="0">
              <a:buNone/>
            </a:pPr>
            <a:endParaRPr lang="fi-FI" sz="1800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CFF906B2-6499-4205-B40C-3EB8E32AA1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7" y="1030687"/>
            <a:ext cx="2111226" cy="2807888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04103827-6EE3-4E22-9EEA-98AF4C92F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0680" y="1004167"/>
            <a:ext cx="2124738" cy="283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8394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829A649-5C6E-48EA-B803-91D06BAC6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471" y="315383"/>
            <a:ext cx="9877222" cy="923925"/>
          </a:xfrm>
        </p:spPr>
        <p:txBody>
          <a:bodyPr/>
          <a:lstStyle/>
          <a:p>
            <a:pPr lvl="0"/>
            <a:r>
              <a:rPr lang="fi-FI" dirty="0"/>
              <a:t>Käsien nyrkistäminen</a:t>
            </a:r>
            <a:endParaRPr lang="en-US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BCDA65A-E859-43B8-A2E6-7EECDC8CF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Sirviö&amp;Kivipelto, SEAMK 2021</a:t>
            </a:r>
            <a:endParaRPr lang="fi-FI" dirty="0"/>
          </a:p>
        </p:txBody>
      </p:sp>
      <p:sp>
        <p:nvSpPr>
          <p:cNvPr id="12" name="Suorakulmio: Pyöristetyt kulmat 11">
            <a:extLst>
              <a:ext uri="{FF2B5EF4-FFF2-40B4-BE49-F238E27FC236}">
                <a16:creationId xmlns:a16="http://schemas.microsoft.com/office/drawing/2014/main" id="{87252FB5-571A-4516-8B0A-1B5EC1360068}"/>
              </a:ext>
            </a:extLst>
          </p:cNvPr>
          <p:cNvSpPr/>
          <p:nvPr/>
        </p:nvSpPr>
        <p:spPr>
          <a:xfrm>
            <a:off x="7294934" y="1602002"/>
            <a:ext cx="3761051" cy="2300491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fi-FI" sz="1800" dirty="0">
                <a:solidFill>
                  <a:schemeClr val="tx1"/>
                </a:solidFill>
              </a:rPr>
              <a:t>Toistot: 15 x käsi</a:t>
            </a:r>
            <a:br>
              <a:rPr lang="fi-FI" sz="1800" dirty="0">
                <a:solidFill>
                  <a:schemeClr val="tx1"/>
                </a:solidFill>
              </a:rPr>
            </a:br>
            <a:endParaRPr lang="fi-FI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fi-FI" sz="1800" dirty="0">
                <a:solidFill>
                  <a:schemeClr val="tx1"/>
                </a:solidFill>
              </a:rPr>
              <a:t>Liike kohdistuu: Kyynärvarsien alueelle </a:t>
            </a:r>
            <a:br>
              <a:rPr lang="fi-FI" sz="1800" dirty="0">
                <a:solidFill>
                  <a:schemeClr val="tx1"/>
                </a:solidFill>
              </a:rPr>
            </a:br>
            <a:endParaRPr lang="fi-FI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fi-FI" sz="1800" dirty="0">
                <a:solidFill>
                  <a:schemeClr val="tx1"/>
                </a:solidFill>
              </a:rPr>
              <a:t>Liikkeen tarkoitus: Parantaa verenkiertoa 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A2C46DD6-BAB0-488E-ACE1-A1445CD15685}"/>
              </a:ext>
            </a:extLst>
          </p:cNvPr>
          <p:cNvSpPr txBox="1"/>
          <p:nvPr/>
        </p:nvSpPr>
        <p:spPr>
          <a:xfrm>
            <a:off x="626471" y="4624052"/>
            <a:ext cx="29073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dirty="0">
                <a:latin typeface="+mj-lt"/>
              </a:rPr>
              <a:t>1. vaihe: </a:t>
            </a:r>
            <a:r>
              <a:rPr lang="fi-FI" dirty="0"/>
              <a:t>Nyrkistä käsi </a:t>
            </a: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D37424A6-9945-4187-9CE5-687ED7597E26}"/>
              </a:ext>
            </a:extLst>
          </p:cNvPr>
          <p:cNvSpPr txBox="1"/>
          <p:nvPr/>
        </p:nvSpPr>
        <p:spPr>
          <a:xfrm>
            <a:off x="3991123" y="4624051"/>
            <a:ext cx="36003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dirty="0">
                <a:latin typeface="+mj-lt"/>
              </a:rPr>
              <a:t>2. vaihe: </a:t>
            </a:r>
            <a:r>
              <a:rPr lang="fi-FI" dirty="0"/>
              <a:t>Avaa nyrkki 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6C5D71E4-5179-4199-9D19-C26EC775C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312" y="1044967"/>
            <a:ext cx="2573737" cy="3423017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7B1F89B7-39F9-41C4-817B-F4D68739F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1123" y="1035561"/>
            <a:ext cx="2573737" cy="34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0969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97B28CD-F3BE-4267-A9CC-FD8687AE6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6" y="476250"/>
            <a:ext cx="10715348" cy="1104900"/>
          </a:xfrm>
        </p:spPr>
        <p:txBody>
          <a:bodyPr anchor="t">
            <a:normAutofit fontScale="90000"/>
          </a:bodyPr>
          <a:lstStyle/>
          <a:p>
            <a:r>
              <a:rPr lang="fi-FI" dirty="0"/>
              <a:t>Alaraajoille kohdistuva jumppa, esimerkiksi seisomatyötä tekeville </a:t>
            </a:r>
            <a:br>
              <a:rPr lang="fi-FI" dirty="0"/>
            </a:br>
            <a:br>
              <a:rPr lang="fi-FI" dirty="0"/>
            </a:br>
            <a:r>
              <a:rPr lang="fi-FI" sz="2200" dirty="0"/>
              <a:t>Liikkeet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1A7EF6E-4BDB-4963-B363-6039BCA51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88893" y="6404183"/>
            <a:ext cx="4114800" cy="18394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Sirviö&amp;Kivipelto, SEAMK 2021</a:t>
            </a:r>
          </a:p>
        </p:txBody>
      </p:sp>
      <p:graphicFrame>
        <p:nvGraphicFramePr>
          <p:cNvPr id="8" name="Sisällön paikkamerkki 2">
            <a:extLst>
              <a:ext uri="{FF2B5EF4-FFF2-40B4-BE49-F238E27FC236}">
                <a16:creationId xmlns:a16="http://schemas.microsoft.com/office/drawing/2014/main" id="{48B67701-3291-47EB-998C-CA5843650B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5485072"/>
              </p:ext>
            </p:extLst>
          </p:nvPr>
        </p:nvGraphicFramePr>
        <p:xfrm>
          <a:off x="876576" y="1361724"/>
          <a:ext cx="9579768" cy="22867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kstiruutu 8">
            <a:extLst>
              <a:ext uri="{FF2B5EF4-FFF2-40B4-BE49-F238E27FC236}">
                <a16:creationId xmlns:a16="http://schemas.microsoft.com/office/drawing/2014/main" id="{3A252F5E-CB43-412B-83E9-0F1B18A93C23}"/>
              </a:ext>
            </a:extLst>
          </p:cNvPr>
          <p:cNvSpPr txBox="1"/>
          <p:nvPr/>
        </p:nvSpPr>
        <p:spPr>
          <a:xfrm>
            <a:off x="876576" y="3429000"/>
            <a:ext cx="103473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AutoNum type="arabicPeriod"/>
            </a:pPr>
            <a:r>
              <a:rPr lang="fi-FI" dirty="0"/>
              <a:t>Käykää yhdessä läpi työpaikallanne työpisteitä, joiden yhteydessä voisi tehdä lyhyitä palauttavia taukojumppia/palauttavia liikkeitä</a:t>
            </a:r>
          </a:p>
          <a:p>
            <a:pPr marL="342900" indent="-342900" algn="l">
              <a:buAutoNum type="arabicPeriod"/>
            </a:pPr>
            <a:r>
              <a:rPr lang="fi-FI" dirty="0"/>
              <a:t>Sopikaa missä ja minkä työvaiheen jälkeen mikäkin liike tehdään (mukana voi olla myös työterveyshuolto)</a:t>
            </a:r>
          </a:p>
          <a:p>
            <a:pPr marL="342900" indent="-342900" algn="l">
              <a:buAutoNum type="arabicPeriod"/>
            </a:pPr>
            <a:r>
              <a:rPr lang="fi-FI" dirty="0"/>
              <a:t>Harjoitelkaa liikkeet yhdessä</a:t>
            </a:r>
          </a:p>
          <a:p>
            <a:pPr marL="342900" indent="-342900" algn="l">
              <a:buAutoNum type="arabicPeriod"/>
            </a:pPr>
            <a:r>
              <a:rPr lang="fi-FI" dirty="0"/>
              <a:t>Tulostakaa työpisteille muistutukseksi tehtävät liikkeet</a:t>
            </a:r>
          </a:p>
          <a:p>
            <a:pPr marL="342900" indent="-342900" algn="l">
              <a:buAutoNum type="arabicPeriod"/>
            </a:pPr>
            <a:r>
              <a:rPr lang="fi-FI" dirty="0"/>
              <a:t>Järjestäkää aikaa palautua!</a:t>
            </a:r>
          </a:p>
          <a:p>
            <a:pPr marL="342900" indent="-342900" algn="l">
              <a:buAutoNum type="arabicPeriod"/>
            </a:pPr>
            <a:r>
              <a:rPr lang="fi-FI" dirty="0"/>
              <a:t>Tsempatkaa, kannustakaa ja seuratkaa! Kehitelkää yhdessä jokin toimiva tapa toteuttaa!</a:t>
            </a:r>
          </a:p>
          <a:p>
            <a:pPr marL="342900" indent="-342900" algn="l">
              <a:buAutoNum type="arabicPeriod"/>
            </a:pPr>
            <a:r>
              <a:rPr lang="fi-FI" dirty="0"/>
              <a:t>Kroppa ja nuppi kiittää!</a:t>
            </a:r>
          </a:p>
        </p:txBody>
      </p:sp>
    </p:spTree>
    <p:extLst>
      <p:ext uri="{BB962C8B-B14F-4D97-AF65-F5344CB8AC3E}">
        <p14:creationId xmlns:p14="http://schemas.microsoft.com/office/powerpoint/2010/main" val="15108247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orakulmio: Pyöristetyt kulmat 9">
            <a:extLst>
              <a:ext uri="{FF2B5EF4-FFF2-40B4-BE49-F238E27FC236}">
                <a16:creationId xmlns:a16="http://schemas.microsoft.com/office/drawing/2014/main" id="{93661BD3-D6BA-44F1-B58F-4D3F73785893}"/>
              </a:ext>
            </a:extLst>
          </p:cNvPr>
          <p:cNvSpPr/>
          <p:nvPr/>
        </p:nvSpPr>
        <p:spPr>
          <a:xfrm>
            <a:off x="8096186" y="1471706"/>
            <a:ext cx="3637710" cy="3414619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bg1"/>
              </a:solidFill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8829A649-5C6E-48EA-B803-91D06BAC6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Etu- ja takaketjun venytys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CDD3BCB-96AF-4894-85FA-2C1309BF1D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49653" y="1967289"/>
            <a:ext cx="3484243" cy="2765122"/>
          </a:xfrm>
        </p:spPr>
        <p:txBody>
          <a:bodyPr/>
          <a:lstStyle/>
          <a:p>
            <a:pPr marL="0" indent="0">
              <a:buNone/>
            </a:pPr>
            <a:r>
              <a:rPr lang="fi-FI" sz="1800" dirty="0"/>
              <a:t>Toisto: 5 kertaa /puoli </a:t>
            </a:r>
          </a:p>
          <a:p>
            <a:pPr marL="0" indent="0">
              <a:buNone/>
            </a:pPr>
            <a:br>
              <a:rPr lang="fi-FI" sz="1800" dirty="0"/>
            </a:br>
            <a:r>
              <a:rPr lang="fi-FI" sz="1800" dirty="0"/>
              <a:t>Liike kohdistuu: Etu- ja takaketjun lihaksiin</a:t>
            </a:r>
            <a:br>
              <a:rPr lang="fi-FI" sz="1800" dirty="0"/>
            </a:br>
            <a:endParaRPr lang="fi-FI" sz="1800" dirty="0"/>
          </a:p>
          <a:p>
            <a:pPr marL="0" indent="0">
              <a:buNone/>
            </a:pPr>
            <a:r>
              <a:rPr lang="fi-FI" sz="1800" dirty="0"/>
              <a:t>Liikkeen tarkoitus on elvyttää koko vartaloa seisomatyön aiheuttamasta kuormituksesta</a:t>
            </a:r>
            <a:r>
              <a:rPr lang="fi-FI" sz="1800" dirty="0">
                <a:solidFill>
                  <a:schemeClr val="bg1"/>
                </a:solidFill>
              </a:rPr>
              <a:t>. </a:t>
            </a:r>
          </a:p>
          <a:p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BCDA65A-E859-43B8-A2E6-7EECDC8CF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Sirviö&amp;Kivipelto, SEAMK 2021</a:t>
            </a:r>
            <a:endParaRPr lang="fi-FI" dirty="0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84F1684F-1C7B-4992-AB8A-6E02F2C3C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6" y="1235308"/>
            <a:ext cx="2922607" cy="3887008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721F6E7D-DA6E-4EEF-AE06-4D81D9CA28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74" y="1235308"/>
            <a:ext cx="2922607" cy="3898770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A2B01425-7830-4C51-B2A9-8B58543E17A0}"/>
              </a:ext>
            </a:extLst>
          </p:cNvPr>
          <p:cNvSpPr txBox="1"/>
          <p:nvPr/>
        </p:nvSpPr>
        <p:spPr>
          <a:xfrm>
            <a:off x="488316" y="5299526"/>
            <a:ext cx="4114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sz="1800" dirty="0">
                <a:latin typeface="+mj-lt"/>
              </a:rPr>
              <a:t>1. vaihe: </a:t>
            </a:r>
            <a:r>
              <a:rPr lang="fi-FI" sz="1800" dirty="0"/>
              <a:t>Askel eteen ja käsillä kurotus ylöspäin ja selkärangan taaksetaivutus</a:t>
            </a:r>
            <a:endParaRPr lang="fi-FI" dirty="0"/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17C099E3-2836-406C-AF0B-0322B4183501}"/>
              </a:ext>
            </a:extLst>
          </p:cNvPr>
          <p:cNvSpPr txBox="1"/>
          <p:nvPr/>
        </p:nvSpPr>
        <p:spPr>
          <a:xfrm>
            <a:off x="4591959" y="5337774"/>
            <a:ext cx="3593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sz="1800" dirty="0">
                <a:latin typeface="+mj-lt"/>
              </a:rPr>
              <a:t>2. vaihe: </a:t>
            </a:r>
            <a:r>
              <a:rPr lang="fi-FI" sz="1800" dirty="0"/>
              <a:t>Samalla jalalla askel taaksepäin + takareiden venytys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13143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829A649-5C6E-48EA-B803-91D06BAC6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Varpaille nousu (tarvittaessa tukea vasten)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CDD3BCB-96AF-4894-85FA-2C1309BF1D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5895" y="1078443"/>
            <a:ext cx="6165380" cy="2417232"/>
          </a:xfrm>
        </p:spPr>
        <p:txBody>
          <a:bodyPr/>
          <a:lstStyle/>
          <a:p>
            <a:pPr marL="0" indent="0">
              <a:buNone/>
            </a:pPr>
            <a:r>
              <a:rPr lang="fi-FI" sz="2000" dirty="0"/>
              <a:t> </a:t>
            </a:r>
            <a:br>
              <a:rPr lang="fi-FI" sz="2000" dirty="0"/>
            </a:br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BCDA65A-E859-43B8-A2E6-7EECDC8CF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Sirviö&amp;Kivipelto, SEAMK 2021</a:t>
            </a:r>
            <a:endParaRPr lang="fi-FI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F6993D11-8EC2-4B29-9FDE-D8C25E159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27" y="1080066"/>
            <a:ext cx="2447378" cy="3269697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FC6A86E7-1A8B-4921-A56E-80C883315CD7}"/>
              </a:ext>
            </a:extLst>
          </p:cNvPr>
          <p:cNvSpPr txBox="1"/>
          <p:nvPr/>
        </p:nvSpPr>
        <p:spPr>
          <a:xfrm>
            <a:off x="600076" y="4775997"/>
            <a:ext cx="10439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i-FI" sz="1800" dirty="0">
                <a:latin typeface="+mj-lt"/>
              </a:rPr>
              <a:t>1. vaihe: </a:t>
            </a:r>
            <a:r>
              <a:rPr lang="fi-FI" sz="1800" dirty="0"/>
              <a:t>Seiso hartioiden levyisessä asennossa, nouse varpaiden varaan (ota tarvittaessa tukea) </a:t>
            </a:r>
          </a:p>
          <a:p>
            <a:pPr marL="0" indent="0">
              <a:buNone/>
            </a:pPr>
            <a:endParaRPr lang="fi-FI" sz="1800" dirty="0"/>
          </a:p>
          <a:p>
            <a:pPr marL="0" indent="0">
              <a:buNone/>
            </a:pPr>
            <a:r>
              <a:rPr lang="fi-FI" sz="1800" dirty="0">
                <a:latin typeface="+mj-lt"/>
              </a:rPr>
              <a:t>2. vaihe: </a:t>
            </a:r>
            <a:r>
              <a:rPr lang="fi-FI" sz="1800" dirty="0"/>
              <a:t>Laskeudu hallitusti ja jarruttaen alas. Toistomäärät: 1-2 x 10-15</a:t>
            </a:r>
            <a:br>
              <a:rPr lang="fi-FI" sz="1800" dirty="0"/>
            </a:br>
            <a:endParaRPr lang="fi-FI" dirty="0"/>
          </a:p>
        </p:txBody>
      </p:sp>
      <p:sp>
        <p:nvSpPr>
          <p:cNvPr id="4" name="Suorakulmio: Pyöristetyt kulmat 3">
            <a:extLst>
              <a:ext uri="{FF2B5EF4-FFF2-40B4-BE49-F238E27FC236}">
                <a16:creationId xmlns:a16="http://schemas.microsoft.com/office/drawing/2014/main" id="{79F2004B-7BDD-4A3F-B245-2E1614644E25}"/>
              </a:ext>
            </a:extLst>
          </p:cNvPr>
          <p:cNvSpPr/>
          <p:nvPr/>
        </p:nvSpPr>
        <p:spPr>
          <a:xfrm>
            <a:off x="3838575" y="1506299"/>
            <a:ext cx="6048375" cy="2417233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endParaRPr lang="fi-FI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fi-FI" sz="1800" dirty="0">
                <a:solidFill>
                  <a:schemeClr val="tx1"/>
                </a:solidFill>
              </a:rPr>
              <a:t>HUOM: Ota tarvittaessa tukea tasapainon ylläpitämiseksi</a:t>
            </a:r>
          </a:p>
          <a:p>
            <a:pPr marL="0" indent="0">
              <a:buNone/>
            </a:pPr>
            <a:endParaRPr lang="fi-FI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fi-FI" sz="1800" dirty="0">
                <a:solidFill>
                  <a:schemeClr val="tx1"/>
                </a:solidFill>
              </a:rPr>
              <a:t>Liike kohdistuu: Pohkeiden lihaksille </a:t>
            </a:r>
          </a:p>
          <a:p>
            <a:pPr marL="0" indent="0">
              <a:buNone/>
            </a:pPr>
            <a:endParaRPr lang="fi-FI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fi-FI" sz="1800" dirty="0">
                <a:solidFill>
                  <a:schemeClr val="tx1"/>
                </a:solidFill>
              </a:rPr>
              <a:t>Liikkeen tarkoitus: Tarkoitus elvyttää nilkkojen alueiden verenkierto ja parantaa laskimoverenvirtausta</a:t>
            </a:r>
          </a:p>
          <a:p>
            <a:pPr marL="0" indent="0">
              <a:buNone/>
            </a:pPr>
            <a:endParaRPr lang="fi-FI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7224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95AA0A8-154E-4256-9601-C75459208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Kyykky/minikyykky sekä pumppaus ala-asennossa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B184B45-82A0-4ABF-A9F3-068CF08BE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5971" y="1229360"/>
            <a:ext cx="7345953" cy="1780540"/>
          </a:xfrm>
        </p:spPr>
        <p:txBody>
          <a:bodyPr/>
          <a:lstStyle/>
          <a:p>
            <a:pPr marL="0" indent="0">
              <a:buNone/>
            </a:pPr>
            <a:r>
              <a:rPr lang="fi-FI" sz="1800" dirty="0">
                <a:latin typeface="+mj-lt"/>
              </a:rPr>
              <a:t>1. Vaihe: </a:t>
            </a:r>
            <a:r>
              <a:rPr lang="fi-FI" sz="1800" dirty="0"/>
              <a:t>Laskeudu alaspäin kyykkyyn niin pitkälle kuin hyvälle tuntuu </a:t>
            </a:r>
            <a:br>
              <a:rPr lang="fi-FI" sz="1800" dirty="0"/>
            </a:br>
            <a:br>
              <a:rPr lang="fi-FI" sz="1800" dirty="0"/>
            </a:br>
            <a:r>
              <a:rPr lang="fi-FI" sz="1800" dirty="0">
                <a:latin typeface="+mj-lt"/>
              </a:rPr>
              <a:t>2. Vaihe: </a:t>
            </a:r>
            <a:r>
              <a:rPr lang="fi-FI" sz="1800" dirty="0"/>
              <a:t>Tee ala-asennossa 3 rauhallista pientä pumppausta ylös-alas </a:t>
            </a:r>
          </a:p>
          <a:p>
            <a:pPr marL="0" indent="0">
              <a:buNone/>
            </a:pPr>
            <a:br>
              <a:rPr lang="fi-FI" sz="1800" dirty="0">
                <a:latin typeface="+mj-lt"/>
              </a:rPr>
            </a:br>
            <a:r>
              <a:rPr lang="fi-FI" sz="1800" dirty="0">
                <a:latin typeface="+mj-lt"/>
              </a:rPr>
              <a:t>3. Vaihe: </a:t>
            </a:r>
            <a:r>
              <a:rPr lang="fi-FI" sz="1800" dirty="0"/>
              <a:t>Nouse takaisin lähtöasentoon </a:t>
            </a:r>
            <a:br>
              <a:rPr lang="fi-FI" sz="1800" dirty="0"/>
            </a:br>
            <a:br>
              <a:rPr lang="fi-FI" sz="2000" dirty="0"/>
            </a:br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BFE1C86-93F8-4D1A-8BE5-21DA7C327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 err="1"/>
              <a:t>Sirviö&amp;Kivipelto</a:t>
            </a:r>
            <a:r>
              <a:rPr lang="fi-FI" dirty="0"/>
              <a:t>, SEAMK 2021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2FC57977-8E97-4314-955A-0AE2016B7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6" y="1255854"/>
            <a:ext cx="3048264" cy="4072481"/>
          </a:xfrm>
          <a:prstGeom prst="rect">
            <a:avLst/>
          </a:prstGeom>
        </p:spPr>
      </p:pic>
      <p:sp>
        <p:nvSpPr>
          <p:cNvPr id="4" name="Suorakulmio: Pyöristetyt kulmat 3">
            <a:extLst>
              <a:ext uri="{FF2B5EF4-FFF2-40B4-BE49-F238E27FC236}">
                <a16:creationId xmlns:a16="http://schemas.microsoft.com/office/drawing/2014/main" id="{5DBDE587-E124-4B1F-959E-C19513F9F255}"/>
              </a:ext>
            </a:extLst>
          </p:cNvPr>
          <p:cNvSpPr/>
          <p:nvPr/>
        </p:nvSpPr>
        <p:spPr>
          <a:xfrm>
            <a:off x="4157763" y="3100752"/>
            <a:ext cx="6545854" cy="2728406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334E3FA9-6510-4581-8C43-1091ECDA9943}"/>
              </a:ext>
            </a:extLst>
          </p:cNvPr>
          <p:cNvSpPr txBox="1"/>
          <p:nvPr/>
        </p:nvSpPr>
        <p:spPr>
          <a:xfrm>
            <a:off x="4384083" y="3243834"/>
            <a:ext cx="609321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dirty="0"/>
              <a:t>HUOM: Jos kipuja, tee minikyykkynä. Hyvä ryhti. Muista pitää polvet ja varpaat samaan suuntaan</a:t>
            </a:r>
            <a:br>
              <a:rPr lang="fi-FI" dirty="0"/>
            </a:br>
            <a:r>
              <a:rPr lang="fi-FI" dirty="0"/>
              <a:t> </a:t>
            </a:r>
          </a:p>
          <a:p>
            <a:r>
              <a:rPr lang="fi-FI" dirty="0"/>
              <a:t>Toistot: 6-10 toistoa </a:t>
            </a:r>
            <a:br>
              <a:rPr lang="fi-FI" dirty="0"/>
            </a:br>
            <a:endParaRPr lang="fi-FI" dirty="0"/>
          </a:p>
          <a:p>
            <a:r>
              <a:rPr lang="fi-FI" dirty="0"/>
              <a:t>Liike kohdistuu: Pakarat, etureidet ja takareidet </a:t>
            </a:r>
            <a:br>
              <a:rPr lang="fi-FI" dirty="0"/>
            </a:br>
            <a:endParaRPr lang="fi-FI" dirty="0"/>
          </a:p>
          <a:p>
            <a:r>
              <a:rPr lang="fi-FI" dirty="0"/>
              <a:t>Liikkeen tarkoitus: Vahvistaa alaraajojen lihasvoimaa ja lisätä verenkiertoa ko. lihaksiin</a:t>
            </a:r>
          </a:p>
        </p:txBody>
      </p:sp>
    </p:spTree>
    <p:extLst>
      <p:ext uri="{BB962C8B-B14F-4D97-AF65-F5344CB8AC3E}">
        <p14:creationId xmlns:p14="http://schemas.microsoft.com/office/powerpoint/2010/main" val="9516927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829A649-5C6E-48EA-B803-91D06BAC6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Nilkkojen pyöritys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BCDA65A-E859-43B8-A2E6-7EECDC8CF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Sirviö&amp;Kivipelto, SEAMK 2021</a:t>
            </a:r>
            <a:endParaRPr lang="fi-FI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B08DF66D-618C-4124-94C5-5D090D87A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6" y="1057865"/>
            <a:ext cx="2714624" cy="3610395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B9FC985E-7B9A-402B-9D4C-266611DE33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6251" y="1057865"/>
            <a:ext cx="2692155" cy="3591345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489BE6D2-1062-4568-8DE4-D1DAC22513A2}"/>
              </a:ext>
            </a:extLst>
          </p:cNvPr>
          <p:cNvSpPr txBox="1"/>
          <p:nvPr/>
        </p:nvSpPr>
        <p:spPr>
          <a:xfrm>
            <a:off x="495571" y="4745830"/>
            <a:ext cx="356207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i-FI" sz="1800" dirty="0">
                <a:latin typeface="+mj-lt"/>
              </a:rPr>
              <a:t>1. Vaihe: </a:t>
            </a:r>
            <a:r>
              <a:rPr lang="fi-FI" sz="1800" dirty="0"/>
              <a:t>Nosta toinen jalkaterä päkiän varaan ja lähde pyörittämään nilkkaa laajaa ympyräliikettä. Tee liike molempiin suuntiin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4A4FE862-D4AF-4C7D-AB3E-1568414E2367}"/>
              </a:ext>
            </a:extLst>
          </p:cNvPr>
          <p:cNvSpPr txBox="1"/>
          <p:nvPr/>
        </p:nvSpPr>
        <p:spPr>
          <a:xfrm>
            <a:off x="4461497" y="4703001"/>
            <a:ext cx="367285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800" dirty="0">
                <a:latin typeface="+mj-lt"/>
              </a:rPr>
              <a:t>2. Vaihe: </a:t>
            </a:r>
            <a:r>
              <a:rPr lang="fi-FI" sz="1800" dirty="0"/>
              <a:t>Toista sama toisella jalalla</a:t>
            </a:r>
            <a:br>
              <a:rPr lang="fi-FI" dirty="0"/>
            </a:br>
            <a:br>
              <a:rPr lang="fi-FI" dirty="0"/>
            </a:br>
            <a:endParaRPr lang="fi-FI" dirty="0"/>
          </a:p>
        </p:txBody>
      </p:sp>
      <p:sp>
        <p:nvSpPr>
          <p:cNvPr id="4" name="Suorakulmio: Pyöristetyt kulmat 3">
            <a:extLst>
              <a:ext uri="{FF2B5EF4-FFF2-40B4-BE49-F238E27FC236}">
                <a16:creationId xmlns:a16="http://schemas.microsoft.com/office/drawing/2014/main" id="{3E2C5C95-5C4E-41A1-8BD5-9A254367E42D}"/>
              </a:ext>
            </a:extLst>
          </p:cNvPr>
          <p:cNvSpPr/>
          <p:nvPr/>
        </p:nvSpPr>
        <p:spPr>
          <a:xfrm>
            <a:off x="7679011" y="1631046"/>
            <a:ext cx="3840438" cy="2464031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9" name="Sisällön paikkamerkki 8">
            <a:extLst>
              <a:ext uri="{FF2B5EF4-FFF2-40B4-BE49-F238E27FC236}">
                <a16:creationId xmlns:a16="http://schemas.microsoft.com/office/drawing/2014/main" id="{FD72EE6F-FD8B-4413-9F07-4D068D1C14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3372" y="1828800"/>
            <a:ext cx="3566077" cy="2012265"/>
          </a:xfrm>
        </p:spPr>
        <p:txBody>
          <a:bodyPr/>
          <a:lstStyle/>
          <a:p>
            <a:pPr marL="0" indent="0">
              <a:buNone/>
            </a:pPr>
            <a:r>
              <a:rPr lang="fi-FI" sz="1800" dirty="0"/>
              <a:t>Toistot: 10 kertaa suunta </a:t>
            </a:r>
            <a:br>
              <a:rPr lang="fi-FI" sz="1800" dirty="0"/>
            </a:br>
            <a:endParaRPr lang="fi-FI" sz="1800" dirty="0"/>
          </a:p>
          <a:p>
            <a:pPr marL="0" indent="0">
              <a:buNone/>
            </a:pPr>
            <a:r>
              <a:rPr lang="fi-FI" sz="1800" dirty="0"/>
              <a:t>Liike kohdistuu: Nilkkaniveleen</a:t>
            </a:r>
            <a:br>
              <a:rPr lang="fi-FI" sz="1800" dirty="0"/>
            </a:br>
            <a:endParaRPr lang="fi-FI" sz="1800" dirty="0"/>
          </a:p>
          <a:p>
            <a:pPr marL="0" indent="0">
              <a:buNone/>
            </a:pPr>
            <a:r>
              <a:rPr lang="fi-FI" sz="1800" dirty="0"/>
              <a:t>Liikkeen tarkoitus: Parantaa  nilkkanivelen liikkuvuutta ja  parantaa verenkiertoa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431138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97B28CD-F3BE-4267-A9CC-FD8687AE6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6" y="476250"/>
            <a:ext cx="10715348" cy="1104900"/>
          </a:xfrm>
        </p:spPr>
        <p:txBody>
          <a:bodyPr anchor="t">
            <a:normAutofit fontScale="90000"/>
          </a:bodyPr>
          <a:lstStyle/>
          <a:p>
            <a:br>
              <a:rPr lang="fi-FI" dirty="0"/>
            </a:br>
            <a:br>
              <a:rPr lang="fi-FI" dirty="0"/>
            </a:br>
            <a:r>
              <a:rPr lang="fi-FI" sz="2200" dirty="0"/>
              <a:t>Liikkeet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1A7EF6E-4BDB-4963-B363-6039BCA51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88893" y="6404183"/>
            <a:ext cx="4114800" cy="18394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Sirviö&amp;Kivipelto, SEAMK 2021</a:t>
            </a:r>
          </a:p>
        </p:txBody>
      </p:sp>
      <p:graphicFrame>
        <p:nvGraphicFramePr>
          <p:cNvPr id="8" name="Sisällön paikkamerkki 2">
            <a:extLst>
              <a:ext uri="{FF2B5EF4-FFF2-40B4-BE49-F238E27FC236}">
                <a16:creationId xmlns:a16="http://schemas.microsoft.com/office/drawing/2014/main" id="{48B67701-3291-47EB-998C-CA5843650B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8078607"/>
              </p:ext>
            </p:extLst>
          </p:nvPr>
        </p:nvGraphicFramePr>
        <p:xfrm>
          <a:off x="923925" y="2018949"/>
          <a:ext cx="9579768" cy="22867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13789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829A649-5C6E-48EA-B803-91D06BAC6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fi-FI" dirty="0"/>
              <a:t>Päkiöille nousu sekä käsillä kurotus kohti kattoa </a:t>
            </a:r>
            <a:endParaRPr lang="en-US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CDD3BCB-96AF-4894-85FA-2C1309BF1D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2880" y="3505199"/>
            <a:ext cx="5694045" cy="2117901"/>
          </a:xfrm>
        </p:spPr>
        <p:txBody>
          <a:bodyPr/>
          <a:lstStyle/>
          <a:p>
            <a:pPr marL="0" indent="0">
              <a:buNone/>
            </a:pPr>
            <a:r>
              <a:rPr lang="fi-FI" sz="2000" dirty="0"/>
              <a:t> </a:t>
            </a:r>
            <a:br>
              <a:rPr lang="fi-FI" sz="2000" dirty="0"/>
            </a:br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BCDA65A-E859-43B8-A2E6-7EECDC8CF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 err="1"/>
              <a:t>Sirviö&amp;Kivipelto</a:t>
            </a:r>
            <a:r>
              <a:rPr lang="fi-FI" dirty="0"/>
              <a:t>, SEAMK 2021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FC6A86E7-1A8B-4921-A56E-80C883315CD7}"/>
              </a:ext>
            </a:extLst>
          </p:cNvPr>
          <p:cNvSpPr txBox="1"/>
          <p:nvPr/>
        </p:nvSpPr>
        <p:spPr>
          <a:xfrm>
            <a:off x="4450080" y="1234899"/>
            <a:ext cx="73660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i-FI" sz="1800" dirty="0">
                <a:latin typeface="+mj-lt"/>
              </a:rPr>
              <a:t>1. vaihe: </a:t>
            </a:r>
            <a:r>
              <a:rPr lang="fi-FI" sz="1800" dirty="0"/>
              <a:t>Nouse varpaiden varaan seisomaan </a:t>
            </a:r>
            <a:br>
              <a:rPr lang="fi-FI" sz="1800" dirty="0"/>
            </a:br>
            <a:endParaRPr lang="fi-FI" sz="1800" dirty="0"/>
          </a:p>
          <a:p>
            <a:pPr marL="0" indent="0">
              <a:buNone/>
            </a:pPr>
            <a:r>
              <a:rPr lang="fi-FI" sz="1800" dirty="0">
                <a:latin typeface="+mj-lt"/>
              </a:rPr>
              <a:t>2. vaihe: </a:t>
            </a:r>
            <a:r>
              <a:rPr lang="fi-FI" sz="1800" dirty="0"/>
              <a:t>Kurota käsillä ylöspäin ja samalla taivuta selkää hieman taaksepäin </a:t>
            </a:r>
            <a:br>
              <a:rPr lang="fi-FI" sz="1800" dirty="0"/>
            </a:br>
            <a:endParaRPr lang="fi-FI" sz="1800" dirty="0"/>
          </a:p>
          <a:p>
            <a:pPr marL="0" indent="0">
              <a:buNone/>
            </a:pPr>
            <a:r>
              <a:rPr lang="fi-FI" sz="1800" dirty="0">
                <a:latin typeface="+mj-lt"/>
              </a:rPr>
              <a:t>3. vaihe: </a:t>
            </a:r>
            <a:r>
              <a:rPr lang="fi-FI" sz="1800" dirty="0"/>
              <a:t>Palaa hallitusti alkuasentoon</a:t>
            </a:r>
            <a:br>
              <a:rPr lang="fi-FI" sz="1800" dirty="0"/>
            </a:br>
            <a:endParaRPr lang="fi-FI" sz="1800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24DBCA94-31BF-4D75-AD03-5A01321E7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075" y="1234899"/>
            <a:ext cx="3192806" cy="4265588"/>
          </a:xfrm>
          <a:prstGeom prst="rect">
            <a:avLst/>
          </a:prstGeom>
        </p:spPr>
      </p:pic>
      <p:sp>
        <p:nvSpPr>
          <p:cNvPr id="6" name="Suorakulmio: Pyöristetyt kulmat 5">
            <a:extLst>
              <a:ext uri="{FF2B5EF4-FFF2-40B4-BE49-F238E27FC236}">
                <a16:creationId xmlns:a16="http://schemas.microsoft.com/office/drawing/2014/main" id="{509683A6-C018-4C14-BA04-51CB12BA9CFB}"/>
              </a:ext>
            </a:extLst>
          </p:cNvPr>
          <p:cNvSpPr/>
          <p:nvPr/>
        </p:nvSpPr>
        <p:spPr>
          <a:xfrm>
            <a:off x="4450080" y="3253346"/>
            <a:ext cx="5865495" cy="2117902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i-FI" dirty="0">
              <a:solidFill>
                <a:schemeClr val="tx1"/>
              </a:solidFill>
            </a:endParaRPr>
          </a:p>
          <a:p>
            <a:r>
              <a:rPr lang="fi-FI" dirty="0">
                <a:solidFill>
                  <a:schemeClr val="tx1"/>
                </a:solidFill>
              </a:rPr>
              <a:t>Toistot: 6-10</a:t>
            </a:r>
            <a:br>
              <a:rPr lang="fi-FI" dirty="0">
                <a:solidFill>
                  <a:schemeClr val="tx1"/>
                </a:solidFill>
              </a:rPr>
            </a:br>
            <a:br>
              <a:rPr lang="fi-FI" dirty="0">
                <a:solidFill>
                  <a:schemeClr val="tx1"/>
                </a:solidFill>
              </a:rPr>
            </a:br>
            <a:r>
              <a:rPr lang="fi-FI" dirty="0">
                <a:solidFill>
                  <a:schemeClr val="tx1"/>
                </a:solidFill>
              </a:rPr>
              <a:t>Liike kohdistuu: Pohkeiden lihakset ja etuketjun venytys</a:t>
            </a:r>
            <a:br>
              <a:rPr lang="fi-FI" dirty="0">
                <a:solidFill>
                  <a:schemeClr val="tx1"/>
                </a:solidFill>
              </a:rPr>
            </a:br>
            <a:r>
              <a:rPr lang="fi-FI" dirty="0">
                <a:solidFill>
                  <a:schemeClr val="tx1"/>
                </a:solidFill>
              </a:rPr>
              <a:t> </a:t>
            </a:r>
          </a:p>
          <a:p>
            <a:r>
              <a:rPr lang="fi-FI" dirty="0">
                <a:solidFill>
                  <a:schemeClr val="tx1"/>
                </a:solidFill>
              </a:rPr>
              <a:t>Liikkeen tarkoitus: Parantaa pohkeiden verenkiertoa ja samalla etuketju saa vastaliikettä työasennoille</a:t>
            </a:r>
          </a:p>
          <a:p>
            <a:pPr algn="ctr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59590603"/>
      </p:ext>
    </p:extLst>
  </p:cSld>
  <p:clrMapOvr>
    <a:masterClrMapping/>
  </p:clrMapOvr>
</p:sld>
</file>

<file path=ppt/theme/theme1.xml><?xml version="1.0" encoding="utf-8"?>
<a:theme xmlns:a="http://schemas.openxmlformats.org/drawingml/2006/main" name="TTK-teema">
  <a:themeElements>
    <a:clrScheme name="TTK">
      <a:dk1>
        <a:sysClr val="windowText" lastClr="000000"/>
      </a:dk1>
      <a:lt1>
        <a:sysClr val="window" lastClr="FFFFFF"/>
      </a:lt1>
      <a:dk2>
        <a:srgbClr val="5F5F5F"/>
      </a:dk2>
      <a:lt2>
        <a:srgbClr val="E7E6E6"/>
      </a:lt2>
      <a:accent1>
        <a:srgbClr val="F18121"/>
      </a:accent1>
      <a:accent2>
        <a:srgbClr val="FCD116"/>
      </a:accent2>
      <a:accent3>
        <a:srgbClr val="79B451"/>
      </a:accent3>
      <a:accent4>
        <a:srgbClr val="A8C94B"/>
      </a:accent4>
      <a:accent5>
        <a:srgbClr val="63AAB0"/>
      </a:accent5>
      <a:accent6>
        <a:srgbClr val="F9A72C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TTK_esitysmallipohja_SU_v2018-05-02.potx" id="{6E1611CB-5C6E-4A04-8D2C-5267694ED195}" vid="{2A215503-E9E6-43CE-9257-8E0D9CFCD3A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6d68c5a-93e6-4835-84e5-c29c008883e2">
      <UserInfo>
        <DisplayName>Asta Koivikko</DisplayName>
        <AccountId>30</AccountId>
        <AccountType/>
      </UserInfo>
    </SharedWithUsers>
    <Melu xmlns="5e7d0da2-07be-4496-9a65-874973c07f3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01D0AA1F447C764DBB66D35E631C824C" ma:contentTypeVersion="10" ma:contentTypeDescription="Luo uusi asiakirja." ma:contentTypeScope="" ma:versionID="cbe26c384365f082c9f3694e66d75fd9">
  <xsd:schema xmlns:xsd="http://www.w3.org/2001/XMLSchema" xmlns:xs="http://www.w3.org/2001/XMLSchema" xmlns:p="http://schemas.microsoft.com/office/2006/metadata/properties" xmlns:ns2="5e7d0da2-07be-4496-9a65-874973c07f3e" xmlns:ns3="76d68c5a-93e6-4835-84e5-c29c008883e2" xmlns:ns4="a9aab6f9-16e9-40c9-b94f-4f3e96b48725" targetNamespace="http://schemas.microsoft.com/office/2006/metadata/properties" ma:root="true" ma:fieldsID="68bb90f8ee68601466c1293f26520fdc" ns2:_="" ns3:_="" ns4:_="">
    <xsd:import namespace="5e7d0da2-07be-4496-9a65-874973c07f3e"/>
    <xsd:import namespace="76d68c5a-93e6-4835-84e5-c29c008883e2"/>
    <xsd:import namespace="a9aab6f9-16e9-40c9-b94f-4f3e96b48725"/>
    <xsd:element name="properties">
      <xsd:complexType>
        <xsd:sequence>
          <xsd:element name="documentManagement">
            <xsd:complexType>
              <xsd:all>
                <xsd:element ref="ns2:Melu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4:SharedWithDetail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7d0da2-07be-4496-9a65-874973c07f3e" elementFormDefault="qualified">
    <xsd:import namespace="http://schemas.microsoft.com/office/2006/documentManagement/types"/>
    <xsd:import namespace="http://schemas.microsoft.com/office/infopath/2007/PartnerControls"/>
    <xsd:element name="Melu" ma:index="8" ma:displayName="Aihealue" ma:internalName="Melu">
      <xsd:simpleType>
        <xsd:restriction base="dms:Note">
          <xsd:maxLength value="255"/>
        </xsd:restriction>
      </xsd:simpleType>
    </xsd:element>
    <xsd:element name="MediaServiceMetadata" ma:index="9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d68c5a-93e6-4835-84e5-c29c008883e2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aab6f9-16e9-40c9-b94f-4f3e96b48725" elementFormDefault="qualified">
    <xsd:import namespace="http://schemas.microsoft.com/office/2006/documentManagement/types"/>
    <xsd:import namespace="http://schemas.microsoft.com/office/infopath/2007/PartnerControls"/>
    <xsd:element name="SharedWithDetails" ma:index="15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C8948AE-D549-4CC4-9AF1-C2D718B50B6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428F9A9-7F3D-4175-9034-A5665C7F325B}">
  <ds:schemaRefs>
    <ds:schemaRef ds:uri="http://purl.org/dc/elements/1.1/"/>
    <ds:schemaRef ds:uri="289de336-3d74-49fb-b5b3-c9a023fd3fd5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4822428f-b577-4a85-8aca-8821e03c5e4c"/>
    <ds:schemaRef ds:uri="http://www.w3.org/XML/1998/namespace"/>
    <ds:schemaRef ds:uri="http://purl.org/dc/dcmitype/"/>
    <ds:schemaRef ds:uri="http://purl.org/dc/terms/"/>
    <ds:schemaRef ds:uri="76d68c5a-93e6-4835-84e5-c29c008883e2"/>
    <ds:schemaRef ds:uri="5e7d0da2-07be-4496-9a65-874973c07f3e"/>
  </ds:schemaRefs>
</ds:datastoreItem>
</file>

<file path=customXml/itemProps3.xml><?xml version="1.0" encoding="utf-8"?>
<ds:datastoreItem xmlns:ds="http://schemas.openxmlformats.org/officeDocument/2006/customXml" ds:itemID="{D20C852D-17AD-4C08-BA5F-9F430860F0D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e7d0da2-07be-4496-9a65-874973c07f3e"/>
    <ds:schemaRef ds:uri="76d68c5a-93e6-4835-84e5-c29c008883e2"/>
    <ds:schemaRef ds:uri="a9aab6f9-16e9-40c9-b94f-4f3e96b4872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Taukojumppa</Template>
  <TotalTime>1033</TotalTime>
  <Words>1478</Words>
  <Application>Microsoft Office PowerPoint</Application>
  <PresentationFormat>Laajakuva</PresentationFormat>
  <Paragraphs>196</Paragraphs>
  <Slides>23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23</vt:i4>
      </vt:variant>
    </vt:vector>
  </HeadingPairs>
  <TitlesOfParts>
    <vt:vector size="28" baseType="lpstr">
      <vt:lpstr>Arial</vt:lpstr>
      <vt:lpstr>Calibri</vt:lpstr>
      <vt:lpstr>Franklin Gothic Book</vt:lpstr>
      <vt:lpstr>Franklin Gothic Demi</vt:lpstr>
      <vt:lpstr>TTK-teema</vt:lpstr>
      <vt:lpstr>    Taukojumppa – esimerkkinä leipomotyö  </vt:lpstr>
      <vt:lpstr>Taukojumppien sisältö</vt:lpstr>
      <vt:lpstr>Alaraajoille kohdistuva jumppa, esimerkiksi seisomatyötä tekeville   Liikkeet</vt:lpstr>
      <vt:lpstr>Etu- ja takaketjun venytys</vt:lpstr>
      <vt:lpstr>Varpaille nousu (tarvittaessa tukea vasten)</vt:lpstr>
      <vt:lpstr>Kyykky/minikyykky sekä pumppaus ala-asennossa</vt:lpstr>
      <vt:lpstr>Nilkkojen pyöritys</vt:lpstr>
      <vt:lpstr>  Liikkeet</vt:lpstr>
      <vt:lpstr>Päkiöille nousu sekä käsillä kurotus kohti kattoa </vt:lpstr>
      <vt:lpstr>Askelkyykky sivulle sekä lähentäjien venytys</vt:lpstr>
      <vt:lpstr>Takareiden venytys</vt:lpstr>
      <vt:lpstr>Yhden jalan varassa polvi syliin sekä pumppaus kylki/selkä seinää vasten</vt:lpstr>
      <vt:lpstr>Yläraajoille kohdistuva jumppa, esimerkiksi seisomatyötä tekeville   Liikkeet</vt:lpstr>
      <vt:lpstr>Eteen taaksepäin taivutus (liikettä rintarankaan)</vt:lpstr>
      <vt:lpstr>Hartioiden pyöritys</vt:lpstr>
      <vt:lpstr>Keskihermon liu´utus </vt:lpstr>
      <vt:lpstr>PowerPoint-esitys</vt:lpstr>
      <vt:lpstr>Sormien nyrkistäminen ja avaus eri asennoissa</vt:lpstr>
      <vt:lpstr>  Liikkeet</vt:lpstr>
      <vt:lpstr>Rintarangan kierto</vt:lpstr>
      <vt:lpstr>Kaksoisleukaliike</vt:lpstr>
      <vt:lpstr>Kyynärvarsien venytys</vt:lpstr>
      <vt:lpstr>Käsien nyrkistäminen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Ohje: uuden sivun luominen</dc:title>
  <dc:creator>Lisbet Wallstén</dc:creator>
  <cp:lastModifiedBy>Lisbet Wallstén</cp:lastModifiedBy>
  <cp:revision>14</cp:revision>
  <dcterms:created xsi:type="dcterms:W3CDTF">2021-08-11T11:52:43Z</dcterms:created>
  <dcterms:modified xsi:type="dcterms:W3CDTF">2021-08-17T10:15:00Z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0x01010001D0AA1F447C764DBB66D35E631C824C</vt:lpwstr>
  </property>
</Properties>
</file>