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4"/>
  </p:notesMasterIdLst>
  <p:sldIdLst>
    <p:sldId id="268" r:id="rId5"/>
    <p:sldId id="777" r:id="rId6"/>
    <p:sldId id="270" r:id="rId7"/>
    <p:sldId id="755" r:id="rId8"/>
    <p:sldId id="743" r:id="rId9"/>
    <p:sldId id="2526" r:id="rId10"/>
    <p:sldId id="2524" r:id="rId11"/>
    <p:sldId id="596" r:id="rId12"/>
    <p:sldId id="2544" r:id="rId13"/>
    <p:sldId id="309" r:id="rId14"/>
    <p:sldId id="826" r:id="rId15"/>
    <p:sldId id="833" r:id="rId16"/>
    <p:sldId id="834" r:id="rId17"/>
    <p:sldId id="2527" r:id="rId18"/>
    <p:sldId id="605" r:id="rId19"/>
    <p:sldId id="600" r:id="rId20"/>
    <p:sldId id="857" r:id="rId21"/>
    <p:sldId id="754" r:id="rId22"/>
    <p:sldId id="750" r:id="rId23"/>
  </p:sldIdLst>
  <p:sldSz cx="12192000" cy="6858000"/>
  <p:notesSz cx="6881813" cy="10002838"/>
  <p:embeddedFontLst>
    <p:embeddedFont>
      <p:font typeface="Barlow" panose="00000500000000000000" pitchFamily="2" charset="0"/>
      <p:regular r:id="rId25"/>
      <p:bold r:id="rId26"/>
      <p:italic r:id="rId27"/>
      <p:boldItalic r:id="rId28"/>
    </p:embeddedFont>
    <p:embeddedFont>
      <p:font typeface="Franklin Gothic Book" panose="020B0503020102020204" pitchFamily="34" charset="0"/>
      <p:regular r:id="rId29"/>
      <p:italic r:id="rId30"/>
    </p:embeddedFont>
    <p:embeddedFont>
      <p:font typeface="Nunito Sans" pitchFamily="2" charset="0"/>
      <p:regular r:id="rId31"/>
      <p:bold r:id="rId32"/>
      <p:italic r:id="rId33"/>
      <p:boldItalic r:id="rId34"/>
    </p:embeddedFont>
    <p:embeddedFont>
      <p:font typeface="Source Sans Pro" panose="020B0503030403020204" pitchFamily="34" charset="0"/>
      <p:regular r:id="rId35"/>
      <p:bold r:id="rId36"/>
      <p:italic r:id="rId37"/>
      <p:boldItalic r:id="rId38"/>
    </p:embeddedFont>
    <p:embeddedFont>
      <p:font typeface="Source Sans Pro Semibold" panose="020B0603030403020204" pitchFamily="34" charset="0"/>
      <p:bold r:id="rId39"/>
      <p:boldItalic r:id="rId40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AAB0"/>
    <a:srgbClr val="A8C94B"/>
    <a:srgbClr val="F9A72C"/>
    <a:srgbClr val="BBBCBE"/>
    <a:srgbClr val="F18121"/>
    <a:srgbClr val="595959"/>
    <a:srgbClr val="E7E6E6"/>
    <a:srgbClr val="B6D1D5"/>
    <a:srgbClr val="FCD116"/>
    <a:srgbClr val="79B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8686EB-87A5-40AE-B4A9-0CBB33B3E111}" v="2" dt="2024-04-24T14:25:34.2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i Aksberg" userId="4db768a4-c014-411f-b019-53fb8a100b16" providerId="ADAL" clId="{6D8686EB-87A5-40AE-B4A9-0CBB33B3E111}"/>
    <pc:docChg chg="addSld delSld modSld">
      <pc:chgData name="Sari Aksberg" userId="4db768a4-c014-411f-b019-53fb8a100b16" providerId="ADAL" clId="{6D8686EB-87A5-40AE-B4A9-0CBB33B3E111}" dt="2024-04-24T14:26:17.636" v="201" actId="47"/>
      <pc:docMkLst>
        <pc:docMk/>
      </pc:docMkLst>
      <pc:sldChg chg="del">
        <pc:chgData name="Sari Aksberg" userId="4db768a4-c014-411f-b019-53fb8a100b16" providerId="ADAL" clId="{6D8686EB-87A5-40AE-B4A9-0CBB33B3E111}" dt="2024-04-18T10:19:02.612" v="149" actId="47"/>
        <pc:sldMkLst>
          <pc:docMk/>
          <pc:sldMk cId="3260163770" sldId="256"/>
        </pc:sldMkLst>
      </pc:sldChg>
      <pc:sldChg chg="del">
        <pc:chgData name="Sari Aksberg" userId="4db768a4-c014-411f-b019-53fb8a100b16" providerId="ADAL" clId="{6D8686EB-87A5-40AE-B4A9-0CBB33B3E111}" dt="2024-04-18T10:19:12.174" v="156" actId="47"/>
        <pc:sldMkLst>
          <pc:docMk/>
          <pc:sldMk cId="3535872218" sldId="257"/>
        </pc:sldMkLst>
      </pc:sldChg>
      <pc:sldChg chg="del">
        <pc:chgData name="Sari Aksberg" userId="4db768a4-c014-411f-b019-53fb8a100b16" providerId="ADAL" clId="{6D8686EB-87A5-40AE-B4A9-0CBB33B3E111}" dt="2024-04-18T10:19:17.426" v="163" actId="47"/>
        <pc:sldMkLst>
          <pc:docMk/>
          <pc:sldMk cId="3023742886" sldId="258"/>
        </pc:sldMkLst>
      </pc:sldChg>
      <pc:sldChg chg="del">
        <pc:chgData name="Sari Aksberg" userId="4db768a4-c014-411f-b019-53fb8a100b16" providerId="ADAL" clId="{6D8686EB-87A5-40AE-B4A9-0CBB33B3E111}" dt="2024-04-18T10:19:20.994" v="167" actId="47"/>
        <pc:sldMkLst>
          <pc:docMk/>
          <pc:sldMk cId="1344505758" sldId="259"/>
        </pc:sldMkLst>
      </pc:sldChg>
      <pc:sldChg chg="del">
        <pc:chgData name="Sari Aksberg" userId="4db768a4-c014-411f-b019-53fb8a100b16" providerId="ADAL" clId="{6D8686EB-87A5-40AE-B4A9-0CBB33B3E111}" dt="2024-04-18T10:19:22.178" v="168" actId="47"/>
        <pc:sldMkLst>
          <pc:docMk/>
          <pc:sldMk cId="1192418265" sldId="260"/>
        </pc:sldMkLst>
      </pc:sldChg>
      <pc:sldChg chg="del">
        <pc:chgData name="Sari Aksberg" userId="4db768a4-c014-411f-b019-53fb8a100b16" providerId="ADAL" clId="{6D8686EB-87A5-40AE-B4A9-0CBB33B3E111}" dt="2024-04-18T10:19:18.508" v="164" actId="47"/>
        <pc:sldMkLst>
          <pc:docMk/>
          <pc:sldMk cId="112742341" sldId="261"/>
        </pc:sldMkLst>
      </pc:sldChg>
      <pc:sldChg chg="del">
        <pc:chgData name="Sari Aksberg" userId="4db768a4-c014-411f-b019-53fb8a100b16" providerId="ADAL" clId="{6D8686EB-87A5-40AE-B4A9-0CBB33B3E111}" dt="2024-04-18T10:19:12.581" v="157" actId="47"/>
        <pc:sldMkLst>
          <pc:docMk/>
          <pc:sldMk cId="3765818188" sldId="262"/>
        </pc:sldMkLst>
      </pc:sldChg>
      <pc:sldChg chg="del">
        <pc:chgData name="Sari Aksberg" userId="4db768a4-c014-411f-b019-53fb8a100b16" providerId="ADAL" clId="{6D8686EB-87A5-40AE-B4A9-0CBB33B3E111}" dt="2024-04-18T10:19:13.053" v="158" actId="47"/>
        <pc:sldMkLst>
          <pc:docMk/>
          <pc:sldMk cId="1112031122" sldId="263"/>
        </pc:sldMkLst>
      </pc:sldChg>
      <pc:sldChg chg="del">
        <pc:chgData name="Sari Aksberg" userId="4db768a4-c014-411f-b019-53fb8a100b16" providerId="ADAL" clId="{6D8686EB-87A5-40AE-B4A9-0CBB33B3E111}" dt="2024-04-18T10:19:15.675" v="161" actId="47"/>
        <pc:sldMkLst>
          <pc:docMk/>
          <pc:sldMk cId="183204490" sldId="264"/>
        </pc:sldMkLst>
      </pc:sldChg>
      <pc:sldChg chg="del">
        <pc:chgData name="Sari Aksberg" userId="4db768a4-c014-411f-b019-53fb8a100b16" providerId="ADAL" clId="{6D8686EB-87A5-40AE-B4A9-0CBB33B3E111}" dt="2024-04-18T10:19:23.317" v="170" actId="47"/>
        <pc:sldMkLst>
          <pc:docMk/>
          <pc:sldMk cId="3844353394" sldId="265"/>
        </pc:sldMkLst>
      </pc:sldChg>
      <pc:sldChg chg="modSp mod">
        <pc:chgData name="Sari Aksberg" userId="4db768a4-c014-411f-b019-53fb8a100b16" providerId="ADAL" clId="{6D8686EB-87A5-40AE-B4A9-0CBB33B3E111}" dt="2024-04-18T10:17:32.578" v="28" actId="20577"/>
        <pc:sldMkLst>
          <pc:docMk/>
          <pc:sldMk cId="0" sldId="268"/>
        </pc:sldMkLst>
        <pc:spChg chg="mod">
          <ac:chgData name="Sari Aksberg" userId="4db768a4-c014-411f-b019-53fb8a100b16" providerId="ADAL" clId="{6D8686EB-87A5-40AE-B4A9-0CBB33B3E111}" dt="2024-04-18T10:17:32.578" v="28" actId="20577"/>
          <ac:spMkLst>
            <pc:docMk/>
            <pc:sldMk cId="0" sldId="268"/>
            <ac:spMk id="3" creationId="{5512E64D-5AFD-4E9B-BE36-E402637196E5}"/>
          </ac:spMkLst>
        </pc:spChg>
      </pc:sldChg>
      <pc:sldChg chg="del">
        <pc:chgData name="Sari Aksberg" userId="4db768a4-c014-411f-b019-53fb8a100b16" providerId="ADAL" clId="{6D8686EB-87A5-40AE-B4A9-0CBB33B3E111}" dt="2024-04-18T10:19:13.688" v="159" actId="47"/>
        <pc:sldMkLst>
          <pc:docMk/>
          <pc:sldMk cId="2544996799" sldId="271"/>
        </pc:sldMkLst>
      </pc:sldChg>
      <pc:sldChg chg="del">
        <pc:chgData name="Sari Aksberg" userId="4db768a4-c014-411f-b019-53fb8a100b16" providerId="ADAL" clId="{6D8686EB-87A5-40AE-B4A9-0CBB33B3E111}" dt="2024-04-18T10:19:16.567" v="162" actId="47"/>
        <pc:sldMkLst>
          <pc:docMk/>
          <pc:sldMk cId="3406235431" sldId="272"/>
        </pc:sldMkLst>
      </pc:sldChg>
      <pc:sldChg chg="del">
        <pc:chgData name="Sari Aksberg" userId="4db768a4-c014-411f-b019-53fb8a100b16" providerId="ADAL" clId="{6D8686EB-87A5-40AE-B4A9-0CBB33B3E111}" dt="2024-04-18T10:19:19.410" v="165" actId="47"/>
        <pc:sldMkLst>
          <pc:docMk/>
          <pc:sldMk cId="3475775224" sldId="273"/>
        </pc:sldMkLst>
      </pc:sldChg>
      <pc:sldChg chg="del">
        <pc:chgData name="Sari Aksberg" userId="4db768a4-c014-411f-b019-53fb8a100b16" providerId="ADAL" clId="{6D8686EB-87A5-40AE-B4A9-0CBB33B3E111}" dt="2024-04-18T10:19:11" v="154" actId="47"/>
        <pc:sldMkLst>
          <pc:docMk/>
          <pc:sldMk cId="275496308" sldId="285"/>
        </pc:sldMkLst>
      </pc:sldChg>
      <pc:sldChg chg="del">
        <pc:chgData name="Sari Aksberg" userId="4db768a4-c014-411f-b019-53fb8a100b16" providerId="ADAL" clId="{6D8686EB-87A5-40AE-B4A9-0CBB33B3E111}" dt="2024-04-18T10:19:11.643" v="155" actId="47"/>
        <pc:sldMkLst>
          <pc:docMk/>
          <pc:sldMk cId="3064147523" sldId="286"/>
        </pc:sldMkLst>
      </pc:sldChg>
      <pc:sldChg chg="del">
        <pc:chgData name="Sari Aksberg" userId="4db768a4-c014-411f-b019-53fb8a100b16" providerId="ADAL" clId="{6D8686EB-87A5-40AE-B4A9-0CBB33B3E111}" dt="2024-04-18T10:19:10.380" v="153" actId="47"/>
        <pc:sldMkLst>
          <pc:docMk/>
          <pc:sldMk cId="253720164" sldId="287"/>
        </pc:sldMkLst>
      </pc:sldChg>
      <pc:sldChg chg="modSp add">
        <pc:chgData name="Sari Aksberg" userId="4db768a4-c014-411f-b019-53fb8a100b16" providerId="ADAL" clId="{6D8686EB-87A5-40AE-B4A9-0CBB33B3E111}" dt="2024-04-24T14:25:34.213" v="198"/>
        <pc:sldMkLst>
          <pc:docMk/>
          <pc:sldMk cId="10178623" sldId="309"/>
        </pc:sldMkLst>
        <pc:spChg chg="mod">
          <ac:chgData name="Sari Aksberg" userId="4db768a4-c014-411f-b019-53fb8a100b16" providerId="ADAL" clId="{6D8686EB-87A5-40AE-B4A9-0CBB33B3E111}" dt="2024-04-24T14:25:34.213" v="198"/>
          <ac:spMkLst>
            <pc:docMk/>
            <pc:sldMk cId="10178623" sldId="309"/>
            <ac:spMk id="5" creationId="{00000000-0000-0000-0000-000000000000}"/>
          </ac:spMkLst>
        </pc:spChg>
      </pc:sldChg>
      <pc:sldChg chg="del">
        <pc:chgData name="Sari Aksberg" userId="4db768a4-c014-411f-b019-53fb8a100b16" providerId="ADAL" clId="{6D8686EB-87A5-40AE-B4A9-0CBB33B3E111}" dt="2024-04-18T10:19:24.110" v="171" actId="47"/>
        <pc:sldMkLst>
          <pc:docMk/>
          <pc:sldMk cId="723388591" sldId="322"/>
        </pc:sldMkLst>
      </pc:sldChg>
      <pc:sldChg chg="del">
        <pc:chgData name="Sari Aksberg" userId="4db768a4-c014-411f-b019-53fb8a100b16" providerId="ADAL" clId="{6D8686EB-87A5-40AE-B4A9-0CBB33B3E111}" dt="2024-04-18T10:19:08.742" v="151" actId="47"/>
        <pc:sldMkLst>
          <pc:docMk/>
          <pc:sldMk cId="3683726702" sldId="419"/>
        </pc:sldMkLst>
      </pc:sldChg>
      <pc:sldChg chg="del">
        <pc:chgData name="Sari Aksberg" userId="4db768a4-c014-411f-b019-53fb8a100b16" providerId="ADAL" clId="{6D8686EB-87A5-40AE-B4A9-0CBB33B3E111}" dt="2024-04-18T10:19:24.919" v="172" actId="47"/>
        <pc:sldMkLst>
          <pc:docMk/>
          <pc:sldMk cId="716865155" sldId="443"/>
        </pc:sldMkLst>
      </pc:sldChg>
      <pc:sldChg chg="del">
        <pc:chgData name="Sari Aksberg" userId="4db768a4-c014-411f-b019-53fb8a100b16" providerId="ADAL" clId="{6D8686EB-87A5-40AE-B4A9-0CBB33B3E111}" dt="2024-04-18T10:19:20.165" v="166" actId="47"/>
        <pc:sldMkLst>
          <pc:docMk/>
          <pc:sldMk cId="4022248698" sldId="463"/>
        </pc:sldMkLst>
      </pc:sldChg>
      <pc:sldChg chg="modSp add">
        <pc:chgData name="Sari Aksberg" userId="4db768a4-c014-411f-b019-53fb8a100b16" providerId="ADAL" clId="{6D8686EB-87A5-40AE-B4A9-0CBB33B3E111}" dt="2024-04-24T14:25:34.213" v="198"/>
        <pc:sldMkLst>
          <pc:docMk/>
          <pc:sldMk cId="699646944" sldId="596"/>
        </pc:sldMkLst>
        <pc:spChg chg="mod">
          <ac:chgData name="Sari Aksberg" userId="4db768a4-c014-411f-b019-53fb8a100b16" providerId="ADAL" clId="{6D8686EB-87A5-40AE-B4A9-0CBB33B3E111}" dt="2024-04-24T14:25:34.213" v="198"/>
          <ac:spMkLst>
            <pc:docMk/>
            <pc:sldMk cId="699646944" sldId="596"/>
            <ac:spMk id="4" creationId="{00000000-0000-0000-0000-000000000000}"/>
          </ac:spMkLst>
        </pc:spChg>
      </pc:sldChg>
      <pc:sldChg chg="modSp add">
        <pc:chgData name="Sari Aksberg" userId="4db768a4-c014-411f-b019-53fb8a100b16" providerId="ADAL" clId="{6D8686EB-87A5-40AE-B4A9-0CBB33B3E111}" dt="2024-04-24T14:25:34.213" v="198"/>
        <pc:sldMkLst>
          <pc:docMk/>
          <pc:sldMk cId="2252392230" sldId="600"/>
        </pc:sldMkLst>
        <pc:spChg chg="mod">
          <ac:chgData name="Sari Aksberg" userId="4db768a4-c014-411f-b019-53fb8a100b16" providerId="ADAL" clId="{6D8686EB-87A5-40AE-B4A9-0CBB33B3E111}" dt="2024-04-24T14:25:34.213" v="198"/>
          <ac:spMkLst>
            <pc:docMk/>
            <pc:sldMk cId="2252392230" sldId="600"/>
            <ac:spMk id="4" creationId="{510AB3E1-5231-453B-BD76-2C63842C2DF1}"/>
          </ac:spMkLst>
        </pc:spChg>
      </pc:sldChg>
      <pc:sldChg chg="modSp add">
        <pc:chgData name="Sari Aksberg" userId="4db768a4-c014-411f-b019-53fb8a100b16" providerId="ADAL" clId="{6D8686EB-87A5-40AE-B4A9-0CBB33B3E111}" dt="2024-04-24T14:25:34.213" v="198"/>
        <pc:sldMkLst>
          <pc:docMk/>
          <pc:sldMk cId="2528449331" sldId="605"/>
        </pc:sldMkLst>
        <pc:spChg chg="mod">
          <ac:chgData name="Sari Aksberg" userId="4db768a4-c014-411f-b019-53fb8a100b16" providerId="ADAL" clId="{6D8686EB-87A5-40AE-B4A9-0CBB33B3E111}" dt="2024-04-24T14:25:34.213" v="198"/>
          <ac:spMkLst>
            <pc:docMk/>
            <pc:sldMk cId="2528449331" sldId="605"/>
            <ac:spMk id="4" creationId="{00000000-0000-0000-0000-000000000000}"/>
          </ac:spMkLst>
        </pc:spChg>
      </pc:sldChg>
      <pc:sldChg chg="del">
        <pc:chgData name="Sari Aksberg" userId="4db768a4-c014-411f-b019-53fb8a100b16" providerId="ADAL" clId="{6D8686EB-87A5-40AE-B4A9-0CBB33B3E111}" dt="2024-04-18T10:19:07.602" v="150" actId="47"/>
        <pc:sldMkLst>
          <pc:docMk/>
          <pc:sldMk cId="3572896521" sldId="645"/>
        </pc:sldMkLst>
      </pc:sldChg>
      <pc:sldChg chg="del">
        <pc:chgData name="Sari Aksberg" userId="4db768a4-c014-411f-b019-53fb8a100b16" providerId="ADAL" clId="{6D8686EB-87A5-40AE-B4A9-0CBB33B3E111}" dt="2024-04-18T10:19:09.730" v="152" actId="47"/>
        <pc:sldMkLst>
          <pc:docMk/>
          <pc:sldMk cId="694684824" sldId="646"/>
        </pc:sldMkLst>
      </pc:sldChg>
      <pc:sldChg chg="modSp mod">
        <pc:chgData name="Sari Aksberg" userId="4db768a4-c014-411f-b019-53fb8a100b16" providerId="ADAL" clId="{6D8686EB-87A5-40AE-B4A9-0CBB33B3E111}" dt="2024-04-18T10:18:55.135" v="148" actId="20577"/>
        <pc:sldMkLst>
          <pc:docMk/>
          <pc:sldMk cId="2445440336" sldId="743"/>
        </pc:sldMkLst>
        <pc:spChg chg="mod">
          <ac:chgData name="Sari Aksberg" userId="4db768a4-c014-411f-b019-53fb8a100b16" providerId="ADAL" clId="{6D8686EB-87A5-40AE-B4A9-0CBB33B3E111}" dt="2024-04-18T10:18:55.135" v="148" actId="20577"/>
          <ac:spMkLst>
            <pc:docMk/>
            <pc:sldMk cId="2445440336" sldId="743"/>
            <ac:spMk id="5" creationId="{A31F4471-36AE-4E32-866F-DFCEF957CED1}"/>
          </ac:spMkLst>
        </pc:spChg>
      </pc:sldChg>
      <pc:sldChg chg="modSp">
        <pc:chgData name="Sari Aksberg" userId="4db768a4-c014-411f-b019-53fb8a100b16" providerId="ADAL" clId="{6D8686EB-87A5-40AE-B4A9-0CBB33B3E111}" dt="2024-04-18T10:22:55.355" v="197" actId="14826"/>
        <pc:sldMkLst>
          <pc:docMk/>
          <pc:sldMk cId="636161292" sldId="750"/>
        </pc:sldMkLst>
        <pc:picChg chg="mod">
          <ac:chgData name="Sari Aksberg" userId="4db768a4-c014-411f-b019-53fb8a100b16" providerId="ADAL" clId="{6D8686EB-87A5-40AE-B4A9-0CBB33B3E111}" dt="2024-04-18T10:22:55.355" v="197" actId="14826"/>
          <ac:picMkLst>
            <pc:docMk/>
            <pc:sldMk cId="636161292" sldId="750"/>
            <ac:picMk id="3" creationId="{3288AA13-BC7D-4B85-BC77-6B38BCC368DD}"/>
          </ac:picMkLst>
        </pc:picChg>
      </pc:sldChg>
      <pc:sldChg chg="modSp mod">
        <pc:chgData name="Sari Aksberg" userId="4db768a4-c014-411f-b019-53fb8a100b16" providerId="ADAL" clId="{6D8686EB-87A5-40AE-B4A9-0CBB33B3E111}" dt="2024-04-18T10:22:04.791" v="196" actId="14100"/>
        <pc:sldMkLst>
          <pc:docMk/>
          <pc:sldMk cId="251240412" sldId="754"/>
        </pc:sldMkLst>
        <pc:spChg chg="mod">
          <ac:chgData name="Sari Aksberg" userId="4db768a4-c014-411f-b019-53fb8a100b16" providerId="ADAL" clId="{6D8686EB-87A5-40AE-B4A9-0CBB33B3E111}" dt="2024-04-18T10:21:45.976" v="192" actId="20577"/>
          <ac:spMkLst>
            <pc:docMk/>
            <pc:sldMk cId="251240412" sldId="754"/>
            <ac:spMk id="2" creationId="{CB744AF0-8DA3-4B43-833C-AAF9DFAE91B8}"/>
          </ac:spMkLst>
        </pc:spChg>
        <pc:spChg chg="mod">
          <ac:chgData name="Sari Aksberg" userId="4db768a4-c014-411f-b019-53fb8a100b16" providerId="ADAL" clId="{6D8686EB-87A5-40AE-B4A9-0CBB33B3E111}" dt="2024-04-18T10:22:04.791" v="196" actId="14100"/>
          <ac:spMkLst>
            <pc:docMk/>
            <pc:sldMk cId="251240412" sldId="754"/>
            <ac:spMk id="8" creationId="{8E7A8DBA-8A70-0349-0F3D-170124D1AE8C}"/>
          </ac:spMkLst>
        </pc:spChg>
        <pc:picChg chg="mod">
          <ac:chgData name="Sari Aksberg" userId="4db768a4-c014-411f-b019-53fb8a100b16" providerId="ADAL" clId="{6D8686EB-87A5-40AE-B4A9-0CBB33B3E111}" dt="2024-04-18T10:21:53.378" v="193" actId="1076"/>
          <ac:picMkLst>
            <pc:docMk/>
            <pc:sldMk cId="251240412" sldId="754"/>
            <ac:picMk id="7" creationId="{941335F4-A897-4674-9F22-70D84D1F2777}"/>
          </ac:picMkLst>
        </pc:picChg>
      </pc:sldChg>
      <pc:sldChg chg="modSp mod">
        <pc:chgData name="Sari Aksberg" userId="4db768a4-c014-411f-b019-53fb8a100b16" providerId="ADAL" clId="{6D8686EB-87A5-40AE-B4A9-0CBB33B3E111}" dt="2024-04-18T10:17:55.997" v="48" actId="20577"/>
        <pc:sldMkLst>
          <pc:docMk/>
          <pc:sldMk cId="4262292706" sldId="777"/>
        </pc:sldMkLst>
        <pc:spChg chg="mod">
          <ac:chgData name="Sari Aksberg" userId="4db768a4-c014-411f-b019-53fb8a100b16" providerId="ADAL" clId="{6D8686EB-87A5-40AE-B4A9-0CBB33B3E111}" dt="2024-04-18T10:17:41.821" v="33" actId="20577"/>
          <ac:spMkLst>
            <pc:docMk/>
            <pc:sldMk cId="4262292706" sldId="777"/>
            <ac:spMk id="2" creationId="{B3F074AC-2B48-4223-A976-0C978BBA4268}"/>
          </ac:spMkLst>
        </pc:spChg>
        <pc:spChg chg="mod">
          <ac:chgData name="Sari Aksberg" userId="4db768a4-c014-411f-b019-53fb8a100b16" providerId="ADAL" clId="{6D8686EB-87A5-40AE-B4A9-0CBB33B3E111}" dt="2024-04-18T10:17:55.997" v="48" actId="20577"/>
          <ac:spMkLst>
            <pc:docMk/>
            <pc:sldMk cId="4262292706" sldId="777"/>
            <ac:spMk id="3" creationId="{ED67C20B-202A-4B98-AC45-21E414DD36C1}"/>
          </ac:spMkLst>
        </pc:spChg>
      </pc:sldChg>
      <pc:sldChg chg="del">
        <pc:chgData name="Sari Aksberg" userId="4db768a4-c014-411f-b019-53fb8a100b16" providerId="ADAL" clId="{6D8686EB-87A5-40AE-B4A9-0CBB33B3E111}" dt="2024-04-24T14:26:15.648" v="199" actId="47"/>
        <pc:sldMkLst>
          <pc:docMk/>
          <pc:sldMk cId="2532827152" sldId="783"/>
        </pc:sldMkLst>
      </pc:sldChg>
      <pc:sldChg chg="del">
        <pc:chgData name="Sari Aksberg" userId="4db768a4-c014-411f-b019-53fb8a100b16" providerId="ADAL" clId="{6D8686EB-87A5-40AE-B4A9-0CBB33B3E111}" dt="2024-04-24T14:26:17.636" v="201" actId="47"/>
        <pc:sldMkLst>
          <pc:docMk/>
          <pc:sldMk cId="3360668050" sldId="787"/>
        </pc:sldMkLst>
      </pc:sldChg>
      <pc:sldChg chg="modSp add">
        <pc:chgData name="Sari Aksberg" userId="4db768a4-c014-411f-b019-53fb8a100b16" providerId="ADAL" clId="{6D8686EB-87A5-40AE-B4A9-0CBB33B3E111}" dt="2024-04-24T14:25:34.213" v="198"/>
        <pc:sldMkLst>
          <pc:docMk/>
          <pc:sldMk cId="1176261990" sldId="826"/>
        </pc:sldMkLst>
        <pc:spChg chg="mod">
          <ac:chgData name="Sari Aksberg" userId="4db768a4-c014-411f-b019-53fb8a100b16" providerId="ADAL" clId="{6D8686EB-87A5-40AE-B4A9-0CBB33B3E111}" dt="2024-04-24T14:25:34.213" v="198"/>
          <ac:spMkLst>
            <pc:docMk/>
            <pc:sldMk cId="1176261990" sldId="826"/>
            <ac:spMk id="4" creationId="{014CC88E-15A6-41BB-97D8-BAC8DC890E69}"/>
          </ac:spMkLst>
        </pc:spChg>
      </pc:sldChg>
      <pc:sldChg chg="add">
        <pc:chgData name="Sari Aksberg" userId="4db768a4-c014-411f-b019-53fb8a100b16" providerId="ADAL" clId="{6D8686EB-87A5-40AE-B4A9-0CBB33B3E111}" dt="2024-04-24T14:25:34.213" v="198"/>
        <pc:sldMkLst>
          <pc:docMk/>
          <pc:sldMk cId="3954700077" sldId="833"/>
        </pc:sldMkLst>
      </pc:sldChg>
      <pc:sldChg chg="modSp add">
        <pc:chgData name="Sari Aksberg" userId="4db768a4-c014-411f-b019-53fb8a100b16" providerId="ADAL" clId="{6D8686EB-87A5-40AE-B4A9-0CBB33B3E111}" dt="2024-04-24T14:25:34.213" v="198"/>
        <pc:sldMkLst>
          <pc:docMk/>
          <pc:sldMk cId="67239730" sldId="834"/>
        </pc:sldMkLst>
        <pc:spChg chg="mod">
          <ac:chgData name="Sari Aksberg" userId="4db768a4-c014-411f-b019-53fb8a100b16" providerId="ADAL" clId="{6D8686EB-87A5-40AE-B4A9-0CBB33B3E111}" dt="2024-04-24T14:25:34.213" v="198"/>
          <ac:spMkLst>
            <pc:docMk/>
            <pc:sldMk cId="67239730" sldId="834"/>
            <ac:spMk id="4" creationId="{7FF8DED2-E782-4E32-9F54-72F3E02B0299}"/>
          </ac:spMkLst>
        </pc:spChg>
      </pc:sldChg>
      <pc:sldChg chg="modSp add">
        <pc:chgData name="Sari Aksberg" userId="4db768a4-c014-411f-b019-53fb8a100b16" providerId="ADAL" clId="{6D8686EB-87A5-40AE-B4A9-0CBB33B3E111}" dt="2024-04-24T14:25:34.213" v="198"/>
        <pc:sldMkLst>
          <pc:docMk/>
          <pc:sldMk cId="3997071784" sldId="857"/>
        </pc:sldMkLst>
        <pc:spChg chg="mod">
          <ac:chgData name="Sari Aksberg" userId="4db768a4-c014-411f-b019-53fb8a100b16" providerId="ADAL" clId="{6D8686EB-87A5-40AE-B4A9-0CBB33B3E111}" dt="2024-04-24T14:25:34.213" v="198"/>
          <ac:spMkLst>
            <pc:docMk/>
            <pc:sldMk cId="3997071784" sldId="857"/>
            <ac:spMk id="4" creationId="{8C799703-40DF-4293-8D30-34AC83FC3DED}"/>
          </ac:spMkLst>
        </pc:spChg>
      </pc:sldChg>
      <pc:sldChg chg="modSp del mod">
        <pc:chgData name="Sari Aksberg" userId="4db768a4-c014-411f-b019-53fb8a100b16" providerId="ADAL" clId="{6D8686EB-87A5-40AE-B4A9-0CBB33B3E111}" dt="2024-04-24T14:26:16.767" v="200" actId="47"/>
        <pc:sldMkLst>
          <pc:docMk/>
          <pc:sldMk cId="407164432" sldId="1570"/>
        </pc:sldMkLst>
        <pc:spChg chg="mod">
          <ac:chgData name="Sari Aksberg" userId="4db768a4-c014-411f-b019-53fb8a100b16" providerId="ADAL" clId="{6D8686EB-87A5-40AE-B4A9-0CBB33B3E111}" dt="2024-04-18T10:19:45.529" v="173" actId="6549"/>
          <ac:spMkLst>
            <pc:docMk/>
            <pc:sldMk cId="407164432" sldId="1570"/>
            <ac:spMk id="3" creationId="{0E3FD4DC-1216-94A8-E27C-0966BB37BE3D}"/>
          </ac:spMkLst>
        </pc:spChg>
      </pc:sldChg>
      <pc:sldChg chg="del">
        <pc:chgData name="Sari Aksberg" userId="4db768a4-c014-411f-b019-53fb8a100b16" providerId="ADAL" clId="{6D8686EB-87A5-40AE-B4A9-0CBB33B3E111}" dt="2024-04-18T10:19:14.474" v="160" actId="47"/>
        <pc:sldMkLst>
          <pc:docMk/>
          <pc:sldMk cId="390236136" sldId="1571"/>
        </pc:sldMkLst>
      </pc:sldChg>
      <pc:sldChg chg="del">
        <pc:chgData name="Sari Aksberg" userId="4db768a4-c014-411f-b019-53fb8a100b16" providerId="ADAL" clId="{6D8686EB-87A5-40AE-B4A9-0CBB33B3E111}" dt="2024-04-18T10:19:22.873" v="169" actId="47"/>
        <pc:sldMkLst>
          <pc:docMk/>
          <pc:sldMk cId="3665842627" sldId="1572"/>
        </pc:sldMkLst>
      </pc:sldChg>
      <pc:sldChg chg="modSp add">
        <pc:chgData name="Sari Aksberg" userId="4db768a4-c014-411f-b019-53fb8a100b16" providerId="ADAL" clId="{6D8686EB-87A5-40AE-B4A9-0CBB33B3E111}" dt="2024-04-24T14:25:34.213" v="198"/>
        <pc:sldMkLst>
          <pc:docMk/>
          <pc:sldMk cId="0" sldId="2524"/>
        </pc:sldMkLst>
        <pc:spChg chg="mod">
          <ac:chgData name="Sari Aksberg" userId="4db768a4-c014-411f-b019-53fb8a100b16" providerId="ADAL" clId="{6D8686EB-87A5-40AE-B4A9-0CBB33B3E111}" dt="2024-04-24T14:25:34.213" v="198"/>
          <ac:spMkLst>
            <pc:docMk/>
            <pc:sldMk cId="0" sldId="2524"/>
            <ac:spMk id="5" creationId="{48884FE5-03CD-4C4E-860E-7DBA84954FF7}"/>
          </ac:spMkLst>
        </pc:spChg>
      </pc:sldChg>
      <pc:sldChg chg="add">
        <pc:chgData name="Sari Aksberg" userId="4db768a4-c014-411f-b019-53fb8a100b16" providerId="ADAL" clId="{6D8686EB-87A5-40AE-B4A9-0CBB33B3E111}" dt="2024-04-24T14:25:34.213" v="198"/>
        <pc:sldMkLst>
          <pc:docMk/>
          <pc:sldMk cId="3230250602" sldId="2526"/>
        </pc:sldMkLst>
      </pc:sldChg>
      <pc:sldChg chg="add">
        <pc:chgData name="Sari Aksberg" userId="4db768a4-c014-411f-b019-53fb8a100b16" providerId="ADAL" clId="{6D8686EB-87A5-40AE-B4A9-0CBB33B3E111}" dt="2024-04-24T14:25:34.213" v="198"/>
        <pc:sldMkLst>
          <pc:docMk/>
          <pc:sldMk cId="538161140" sldId="2527"/>
        </pc:sldMkLst>
      </pc:sldChg>
      <pc:sldChg chg="modSp add">
        <pc:chgData name="Sari Aksberg" userId="4db768a4-c014-411f-b019-53fb8a100b16" providerId="ADAL" clId="{6D8686EB-87A5-40AE-B4A9-0CBB33B3E111}" dt="2024-04-24T14:25:34.213" v="198"/>
        <pc:sldMkLst>
          <pc:docMk/>
          <pc:sldMk cId="3637505952" sldId="2544"/>
        </pc:sldMkLst>
        <pc:spChg chg="mod">
          <ac:chgData name="Sari Aksberg" userId="4db768a4-c014-411f-b019-53fb8a100b16" providerId="ADAL" clId="{6D8686EB-87A5-40AE-B4A9-0CBB33B3E111}" dt="2024-04-24T14:25:34.213" v="198"/>
          <ac:spMkLst>
            <pc:docMk/>
            <pc:sldMk cId="3637505952" sldId="2544"/>
            <ac:spMk id="4" creationId="{7F4F7DF1-A085-4658-9387-E473263E136E}"/>
          </ac:spMkLst>
        </pc:spChg>
      </pc:sldChg>
      <pc:sldMasterChg chg="delSldLayout">
        <pc:chgData name="Sari Aksberg" userId="4db768a4-c014-411f-b019-53fb8a100b16" providerId="ADAL" clId="{6D8686EB-87A5-40AE-B4A9-0CBB33B3E111}" dt="2024-04-18T10:19:24.110" v="171" actId="47"/>
        <pc:sldMasterMkLst>
          <pc:docMk/>
          <pc:sldMasterMk cId="2827360229" sldId="2147483648"/>
        </pc:sldMasterMkLst>
        <pc:sldLayoutChg chg="del">
          <pc:chgData name="Sari Aksberg" userId="4db768a4-c014-411f-b019-53fb8a100b16" providerId="ADAL" clId="{6D8686EB-87A5-40AE-B4A9-0CBB33B3E111}" dt="2024-04-18T10:19:24.110" v="171" actId="47"/>
          <pc:sldLayoutMkLst>
            <pc:docMk/>
            <pc:sldMasterMk cId="2827360229" sldId="2147483648"/>
            <pc:sldLayoutMk cId="572285312" sldId="214748379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AEECDF-0AA2-4814-AD27-0FFDCD9FB7EE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2FCDF542-1E7D-43D2-A5E2-0888420E5FB1}">
      <dgm:prSet phldrT="[Teksti]" custT="1"/>
      <dgm:spPr>
        <a:solidFill>
          <a:srgbClr val="63AAB0"/>
        </a:solidFill>
      </dgm:spPr>
      <dgm:t>
        <a:bodyPr/>
        <a:lstStyle/>
        <a:p>
          <a:pPr algn="ctr"/>
          <a:endParaRPr lang="fi-FI" sz="2100" dirty="0">
            <a:solidFill>
              <a:schemeClr val="tx1"/>
            </a:solidFill>
            <a:latin typeface="Source Sans Pro" panose="020B0503030403020204" pitchFamily="34" charset="0"/>
            <a:ea typeface="Source Sans Pro" panose="020B0503030403020204" pitchFamily="34" charset="0"/>
          </a:endParaRPr>
        </a:p>
        <a:p>
          <a:pPr algn="ctr"/>
          <a:r>
            <a:rPr lang="fi-FI" sz="2100" b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Työympäristö ja välineet</a:t>
          </a:r>
        </a:p>
        <a:p>
          <a:pPr algn="ctr"/>
          <a:r>
            <a:rPr lang="fi-FI" sz="21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Teknologia, tietoturva, ergonomia, työrauha</a:t>
          </a:r>
        </a:p>
      </dgm:t>
    </dgm:pt>
    <dgm:pt modelId="{1AAED63E-448E-4DBF-A92D-EB72F82746E3}" type="parTrans" cxnId="{4A028AE8-6CED-4355-86B0-A455A084EF8D}">
      <dgm:prSet/>
      <dgm:spPr/>
      <dgm:t>
        <a:bodyPr/>
        <a:lstStyle/>
        <a:p>
          <a:endParaRPr lang="fi-FI"/>
        </a:p>
      </dgm:t>
    </dgm:pt>
    <dgm:pt modelId="{7CA28F94-91E4-4C27-BDCD-9D30A2569DDE}" type="sibTrans" cxnId="{4A028AE8-6CED-4355-86B0-A455A084EF8D}">
      <dgm:prSet/>
      <dgm:spPr/>
      <dgm:t>
        <a:bodyPr/>
        <a:lstStyle/>
        <a:p>
          <a:endParaRPr lang="fi-FI"/>
        </a:p>
      </dgm:t>
    </dgm:pt>
    <dgm:pt modelId="{51C21918-804B-44B1-B8A4-5C3C42159241}">
      <dgm:prSet phldrT="[Teksti]" custT="1"/>
      <dgm:spPr>
        <a:solidFill>
          <a:srgbClr val="63AAB0"/>
        </a:solidFill>
      </dgm:spPr>
      <dgm:t>
        <a:bodyPr/>
        <a:lstStyle/>
        <a:p>
          <a:endParaRPr lang="fi-FI" sz="2100" dirty="0"/>
        </a:p>
        <a:p>
          <a:r>
            <a:rPr lang="fi-FI" sz="2100" b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Johtaminen</a:t>
          </a:r>
        </a:p>
        <a:p>
          <a:r>
            <a:rPr lang="fi-FI" sz="21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Tehtävänanto, tavoitteet, perehdytys, palaute ja ohjaus, tulosten, kuormittumisen ja työajan seuranta</a:t>
          </a:r>
        </a:p>
      </dgm:t>
    </dgm:pt>
    <dgm:pt modelId="{A172D8E6-D14E-421A-89F8-29EEF7BADAAF}" type="parTrans" cxnId="{79C8DC2E-3399-45EF-A233-3CD28092D04D}">
      <dgm:prSet/>
      <dgm:spPr/>
      <dgm:t>
        <a:bodyPr/>
        <a:lstStyle/>
        <a:p>
          <a:endParaRPr lang="fi-FI"/>
        </a:p>
      </dgm:t>
    </dgm:pt>
    <dgm:pt modelId="{E3368E13-C754-4E11-9E33-0289A850479B}" type="sibTrans" cxnId="{79C8DC2E-3399-45EF-A233-3CD28092D04D}">
      <dgm:prSet/>
      <dgm:spPr/>
      <dgm:t>
        <a:bodyPr/>
        <a:lstStyle/>
        <a:p>
          <a:endParaRPr lang="fi-FI"/>
        </a:p>
      </dgm:t>
    </dgm:pt>
    <dgm:pt modelId="{590B12B6-2F29-46B0-900C-B6985FA8978B}">
      <dgm:prSet phldrT="[Teksti]" custT="1"/>
      <dgm:spPr>
        <a:solidFill>
          <a:srgbClr val="63AAB0"/>
        </a:solidFill>
      </dgm:spPr>
      <dgm:t>
        <a:bodyPr/>
        <a:lstStyle/>
        <a:p>
          <a:r>
            <a:rPr lang="fi-FI" sz="2100" b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Yhteistyö ja vuorovaikutus</a:t>
          </a:r>
        </a:p>
        <a:p>
          <a:r>
            <a:rPr lang="fi-FI" sz="21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Sovitut yhteydenpito-, tavoitettavuus- ja kokouskäytännöt, työsuojelun yhteistoiminta</a:t>
          </a:r>
        </a:p>
      </dgm:t>
    </dgm:pt>
    <dgm:pt modelId="{D8FAA0CA-14D1-41FC-915F-339F6DF87A8D}" type="parTrans" cxnId="{6415C389-4D04-4120-84D2-615432FF3D13}">
      <dgm:prSet/>
      <dgm:spPr/>
      <dgm:t>
        <a:bodyPr/>
        <a:lstStyle/>
        <a:p>
          <a:endParaRPr lang="fi-FI"/>
        </a:p>
      </dgm:t>
    </dgm:pt>
    <dgm:pt modelId="{21886BC8-6406-42B0-AF8F-F0B01570EA50}" type="sibTrans" cxnId="{6415C389-4D04-4120-84D2-615432FF3D13}">
      <dgm:prSet/>
      <dgm:spPr/>
      <dgm:t>
        <a:bodyPr/>
        <a:lstStyle/>
        <a:p>
          <a:endParaRPr lang="fi-FI"/>
        </a:p>
      </dgm:t>
    </dgm:pt>
    <dgm:pt modelId="{93F062C7-E3DA-41CE-BFD9-F65B55B6EFE5}">
      <dgm:prSet phldrT="[Teksti]" custT="1"/>
      <dgm:spPr>
        <a:solidFill>
          <a:srgbClr val="63AAB0"/>
        </a:solidFill>
      </dgm:spPr>
      <dgm:t>
        <a:bodyPr/>
        <a:lstStyle/>
        <a:p>
          <a:r>
            <a:rPr lang="fi-FI" sz="2100" b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Etätyöntekijän valmiudet</a:t>
          </a:r>
        </a:p>
        <a:p>
          <a:r>
            <a:rPr lang="fi-FI" sz="21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Itsensä johtaminen, vastuullisuus, osaaminen</a:t>
          </a:r>
        </a:p>
      </dgm:t>
    </dgm:pt>
    <dgm:pt modelId="{26E4BA1E-BDC6-40AD-8D20-6B554D266E08}" type="parTrans" cxnId="{916E3042-EFB0-445A-BFDA-0804F215A71F}">
      <dgm:prSet/>
      <dgm:spPr/>
      <dgm:t>
        <a:bodyPr/>
        <a:lstStyle/>
        <a:p>
          <a:endParaRPr lang="fi-FI"/>
        </a:p>
      </dgm:t>
    </dgm:pt>
    <dgm:pt modelId="{92FB05FA-5ADF-41CF-8BD7-7C76B5C7C656}" type="sibTrans" cxnId="{916E3042-EFB0-445A-BFDA-0804F215A71F}">
      <dgm:prSet/>
      <dgm:spPr/>
      <dgm:t>
        <a:bodyPr/>
        <a:lstStyle/>
        <a:p>
          <a:endParaRPr lang="fi-FI"/>
        </a:p>
      </dgm:t>
    </dgm:pt>
    <dgm:pt modelId="{11A736AA-EF7E-43A6-86B2-A4E76E44DCF1}">
      <dgm:prSet phldrT="[Teksti]"/>
      <dgm:spPr>
        <a:solidFill>
          <a:schemeClr val="bg1"/>
        </a:solidFill>
      </dgm:spPr>
      <dgm:t>
        <a:bodyPr/>
        <a:lstStyle/>
        <a:p>
          <a:r>
            <a:rPr lang="fi-FI" dirty="0">
              <a:latin typeface="Source Sans Pro" panose="020B0503030403020204" pitchFamily="34" charset="0"/>
              <a:ea typeface="Source Sans Pro" panose="020B0503030403020204" pitchFamily="34" charset="0"/>
            </a:rPr>
            <a:t>Etätyön edellytyksiä</a:t>
          </a:r>
        </a:p>
      </dgm:t>
    </dgm:pt>
    <dgm:pt modelId="{797F7321-861B-4A67-8968-ECB8BC68BE44}" type="sibTrans" cxnId="{FE0E852E-99F3-4181-82D2-81C1B8CD73CC}">
      <dgm:prSet/>
      <dgm:spPr/>
      <dgm:t>
        <a:bodyPr/>
        <a:lstStyle/>
        <a:p>
          <a:endParaRPr lang="fi-FI"/>
        </a:p>
      </dgm:t>
    </dgm:pt>
    <dgm:pt modelId="{66464E6D-FB23-471D-998F-68D8463DAB9E}" type="parTrans" cxnId="{FE0E852E-99F3-4181-82D2-81C1B8CD73CC}">
      <dgm:prSet/>
      <dgm:spPr/>
      <dgm:t>
        <a:bodyPr/>
        <a:lstStyle/>
        <a:p>
          <a:endParaRPr lang="fi-FI"/>
        </a:p>
      </dgm:t>
    </dgm:pt>
    <dgm:pt modelId="{24900691-B682-4F76-B62F-1B8C3C20B585}" type="pres">
      <dgm:prSet presAssocID="{E9AEECDF-0AA2-4814-AD27-0FFDCD9FB7E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4B0D3BA-93D9-4887-A706-2A6F55C51D74}" type="pres">
      <dgm:prSet presAssocID="{E9AEECDF-0AA2-4814-AD27-0FFDCD9FB7EE}" presName="matrix" presStyleCnt="0"/>
      <dgm:spPr/>
    </dgm:pt>
    <dgm:pt modelId="{00D1242C-D5CE-4C97-B2AE-49B5CCACD3F3}" type="pres">
      <dgm:prSet presAssocID="{E9AEECDF-0AA2-4814-AD27-0FFDCD9FB7EE}" presName="tile1" presStyleLbl="node1" presStyleIdx="0" presStyleCnt="4" custScaleX="104979" custScaleY="102786" custLinFactNeighborX="735" custLinFactNeighborY="-3966"/>
      <dgm:spPr/>
    </dgm:pt>
    <dgm:pt modelId="{5ADB424D-D162-4AA4-8F3F-AC0AC22B24C2}" type="pres">
      <dgm:prSet presAssocID="{E9AEECDF-0AA2-4814-AD27-0FFDCD9FB7E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4D8BFB9-7330-4C00-9C78-EAEE699945E3}" type="pres">
      <dgm:prSet presAssocID="{E9AEECDF-0AA2-4814-AD27-0FFDCD9FB7EE}" presName="tile2" presStyleLbl="node1" presStyleIdx="1" presStyleCnt="4" custScaleY="99649"/>
      <dgm:spPr/>
    </dgm:pt>
    <dgm:pt modelId="{1DC4C8D2-8A87-410F-BA1A-27DFF4CF263B}" type="pres">
      <dgm:prSet presAssocID="{E9AEECDF-0AA2-4814-AD27-0FFDCD9FB7E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AA6C230-94FA-4537-B419-D0661EE7D194}" type="pres">
      <dgm:prSet presAssocID="{E9AEECDF-0AA2-4814-AD27-0FFDCD9FB7EE}" presName="tile3" presStyleLbl="node1" presStyleIdx="2" presStyleCnt="4" custScaleX="103793"/>
      <dgm:spPr/>
    </dgm:pt>
    <dgm:pt modelId="{77DFD67F-E2BB-42C1-8C56-2862AD262BDA}" type="pres">
      <dgm:prSet presAssocID="{E9AEECDF-0AA2-4814-AD27-0FFDCD9FB7E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AAAAF20-6408-45F5-96C4-B49AC17E5749}" type="pres">
      <dgm:prSet presAssocID="{E9AEECDF-0AA2-4814-AD27-0FFDCD9FB7EE}" presName="tile4" presStyleLbl="node1" presStyleIdx="3" presStyleCnt="4"/>
      <dgm:spPr/>
    </dgm:pt>
    <dgm:pt modelId="{38D0B8CA-F810-4255-9306-D3E5568BCACD}" type="pres">
      <dgm:prSet presAssocID="{E9AEECDF-0AA2-4814-AD27-0FFDCD9FB7E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2C38921A-B81E-4DAA-A86B-005D830E4379}" type="pres">
      <dgm:prSet presAssocID="{E9AEECDF-0AA2-4814-AD27-0FFDCD9FB7EE}" presName="centerTile" presStyleLbl="fgShp" presStyleIdx="0" presStyleCnt="1" custScaleX="72222" custScaleY="87619">
        <dgm:presLayoutVars>
          <dgm:chMax val="0"/>
          <dgm:chPref val="0"/>
        </dgm:presLayoutVars>
      </dgm:prSet>
      <dgm:spPr/>
    </dgm:pt>
  </dgm:ptLst>
  <dgm:cxnLst>
    <dgm:cxn modelId="{CBB27F10-9A06-4F23-AF38-119DB52B2033}" type="presOf" srcId="{51C21918-804B-44B1-B8A4-5C3C42159241}" destId="{1DC4C8D2-8A87-410F-BA1A-27DFF4CF263B}" srcOrd="1" destOrd="0" presId="urn:microsoft.com/office/officeart/2005/8/layout/matrix1"/>
    <dgm:cxn modelId="{FE0E852E-99F3-4181-82D2-81C1B8CD73CC}" srcId="{E9AEECDF-0AA2-4814-AD27-0FFDCD9FB7EE}" destId="{11A736AA-EF7E-43A6-86B2-A4E76E44DCF1}" srcOrd="0" destOrd="0" parTransId="{66464E6D-FB23-471D-998F-68D8463DAB9E}" sibTransId="{797F7321-861B-4A67-8968-ECB8BC68BE44}"/>
    <dgm:cxn modelId="{79C8DC2E-3399-45EF-A233-3CD28092D04D}" srcId="{11A736AA-EF7E-43A6-86B2-A4E76E44DCF1}" destId="{51C21918-804B-44B1-B8A4-5C3C42159241}" srcOrd="1" destOrd="0" parTransId="{A172D8E6-D14E-421A-89F8-29EEF7BADAAF}" sibTransId="{E3368E13-C754-4E11-9E33-0289A850479B}"/>
    <dgm:cxn modelId="{32566E3A-6616-4393-9116-048125DD390B}" type="presOf" srcId="{2FCDF542-1E7D-43D2-A5E2-0888420E5FB1}" destId="{5ADB424D-D162-4AA4-8F3F-AC0AC22B24C2}" srcOrd="1" destOrd="0" presId="urn:microsoft.com/office/officeart/2005/8/layout/matrix1"/>
    <dgm:cxn modelId="{916E3042-EFB0-445A-BFDA-0804F215A71F}" srcId="{11A736AA-EF7E-43A6-86B2-A4E76E44DCF1}" destId="{93F062C7-E3DA-41CE-BFD9-F65B55B6EFE5}" srcOrd="3" destOrd="0" parTransId="{26E4BA1E-BDC6-40AD-8D20-6B554D266E08}" sibTransId="{92FB05FA-5ADF-41CF-8BD7-7C76B5C7C656}"/>
    <dgm:cxn modelId="{A6D1E848-9F24-4064-8F7D-60AED23BCD3E}" type="presOf" srcId="{93F062C7-E3DA-41CE-BFD9-F65B55B6EFE5}" destId="{2AAAAF20-6408-45F5-96C4-B49AC17E5749}" srcOrd="0" destOrd="0" presId="urn:microsoft.com/office/officeart/2005/8/layout/matrix1"/>
    <dgm:cxn modelId="{6EB4204A-D67E-4E59-AAAD-258B93CFA897}" type="presOf" srcId="{11A736AA-EF7E-43A6-86B2-A4E76E44DCF1}" destId="{2C38921A-B81E-4DAA-A86B-005D830E4379}" srcOrd="0" destOrd="0" presId="urn:microsoft.com/office/officeart/2005/8/layout/matrix1"/>
    <dgm:cxn modelId="{6415C389-4D04-4120-84D2-615432FF3D13}" srcId="{11A736AA-EF7E-43A6-86B2-A4E76E44DCF1}" destId="{590B12B6-2F29-46B0-900C-B6985FA8978B}" srcOrd="2" destOrd="0" parTransId="{D8FAA0CA-14D1-41FC-915F-339F6DF87A8D}" sibTransId="{21886BC8-6406-42B0-AF8F-F0B01570EA50}"/>
    <dgm:cxn modelId="{DC539AA9-6E8C-4060-AE6E-820EF2B23390}" type="presOf" srcId="{2FCDF542-1E7D-43D2-A5E2-0888420E5FB1}" destId="{00D1242C-D5CE-4C97-B2AE-49B5CCACD3F3}" srcOrd="0" destOrd="0" presId="urn:microsoft.com/office/officeart/2005/8/layout/matrix1"/>
    <dgm:cxn modelId="{82D927AE-5CC4-4349-9A5C-E2A9932654C4}" type="presOf" srcId="{590B12B6-2F29-46B0-900C-B6985FA8978B}" destId="{77DFD67F-E2BB-42C1-8C56-2862AD262BDA}" srcOrd="1" destOrd="0" presId="urn:microsoft.com/office/officeart/2005/8/layout/matrix1"/>
    <dgm:cxn modelId="{CFA8E3BB-7567-4DB9-9F70-90E8BA5F8278}" type="presOf" srcId="{93F062C7-E3DA-41CE-BFD9-F65B55B6EFE5}" destId="{38D0B8CA-F810-4255-9306-D3E5568BCACD}" srcOrd="1" destOrd="0" presId="urn:microsoft.com/office/officeart/2005/8/layout/matrix1"/>
    <dgm:cxn modelId="{381726D0-740C-4CE7-8AB6-CD56F9B1C73D}" type="presOf" srcId="{51C21918-804B-44B1-B8A4-5C3C42159241}" destId="{D4D8BFB9-7330-4C00-9C78-EAEE699945E3}" srcOrd="0" destOrd="0" presId="urn:microsoft.com/office/officeart/2005/8/layout/matrix1"/>
    <dgm:cxn modelId="{66E46FD5-AE7D-43F7-8510-457427BC076B}" type="presOf" srcId="{E9AEECDF-0AA2-4814-AD27-0FFDCD9FB7EE}" destId="{24900691-B682-4F76-B62F-1B8C3C20B585}" srcOrd="0" destOrd="0" presId="urn:microsoft.com/office/officeart/2005/8/layout/matrix1"/>
    <dgm:cxn modelId="{03AE62E3-1E5A-472E-BD46-4EF8C6F690E5}" type="presOf" srcId="{590B12B6-2F29-46B0-900C-B6985FA8978B}" destId="{BAA6C230-94FA-4537-B419-D0661EE7D194}" srcOrd="0" destOrd="0" presId="urn:microsoft.com/office/officeart/2005/8/layout/matrix1"/>
    <dgm:cxn modelId="{4A028AE8-6CED-4355-86B0-A455A084EF8D}" srcId="{11A736AA-EF7E-43A6-86B2-A4E76E44DCF1}" destId="{2FCDF542-1E7D-43D2-A5E2-0888420E5FB1}" srcOrd="0" destOrd="0" parTransId="{1AAED63E-448E-4DBF-A92D-EB72F82746E3}" sibTransId="{7CA28F94-91E4-4C27-BDCD-9D30A2569DDE}"/>
    <dgm:cxn modelId="{1F00E545-C1E6-4557-B729-840135857746}" type="presParOf" srcId="{24900691-B682-4F76-B62F-1B8C3C20B585}" destId="{24B0D3BA-93D9-4887-A706-2A6F55C51D74}" srcOrd="0" destOrd="0" presId="urn:microsoft.com/office/officeart/2005/8/layout/matrix1"/>
    <dgm:cxn modelId="{E2651AAD-8109-4A24-BE64-0EDC9EBD58B4}" type="presParOf" srcId="{24B0D3BA-93D9-4887-A706-2A6F55C51D74}" destId="{00D1242C-D5CE-4C97-B2AE-49B5CCACD3F3}" srcOrd="0" destOrd="0" presId="urn:microsoft.com/office/officeart/2005/8/layout/matrix1"/>
    <dgm:cxn modelId="{FD35EA01-DA2B-45DC-BDA9-731C85DD31BA}" type="presParOf" srcId="{24B0D3BA-93D9-4887-A706-2A6F55C51D74}" destId="{5ADB424D-D162-4AA4-8F3F-AC0AC22B24C2}" srcOrd="1" destOrd="0" presId="urn:microsoft.com/office/officeart/2005/8/layout/matrix1"/>
    <dgm:cxn modelId="{CA68AB35-2756-44D3-A578-1D6C90B51E65}" type="presParOf" srcId="{24B0D3BA-93D9-4887-A706-2A6F55C51D74}" destId="{D4D8BFB9-7330-4C00-9C78-EAEE699945E3}" srcOrd="2" destOrd="0" presId="urn:microsoft.com/office/officeart/2005/8/layout/matrix1"/>
    <dgm:cxn modelId="{72E12E73-4C57-404E-8295-977A2F62F93F}" type="presParOf" srcId="{24B0D3BA-93D9-4887-A706-2A6F55C51D74}" destId="{1DC4C8D2-8A87-410F-BA1A-27DFF4CF263B}" srcOrd="3" destOrd="0" presId="urn:microsoft.com/office/officeart/2005/8/layout/matrix1"/>
    <dgm:cxn modelId="{1414B46F-A01B-49E4-B2AC-72C147A721D1}" type="presParOf" srcId="{24B0D3BA-93D9-4887-A706-2A6F55C51D74}" destId="{BAA6C230-94FA-4537-B419-D0661EE7D194}" srcOrd="4" destOrd="0" presId="urn:microsoft.com/office/officeart/2005/8/layout/matrix1"/>
    <dgm:cxn modelId="{4AB15D15-E49A-42A0-9545-B8D7862A1920}" type="presParOf" srcId="{24B0D3BA-93D9-4887-A706-2A6F55C51D74}" destId="{77DFD67F-E2BB-42C1-8C56-2862AD262BDA}" srcOrd="5" destOrd="0" presId="urn:microsoft.com/office/officeart/2005/8/layout/matrix1"/>
    <dgm:cxn modelId="{2C0C72FE-1541-4380-A70D-0A26503F0ED7}" type="presParOf" srcId="{24B0D3BA-93D9-4887-A706-2A6F55C51D74}" destId="{2AAAAF20-6408-45F5-96C4-B49AC17E5749}" srcOrd="6" destOrd="0" presId="urn:microsoft.com/office/officeart/2005/8/layout/matrix1"/>
    <dgm:cxn modelId="{0F68C29B-AF8A-40BE-AB91-1F4D12D3D241}" type="presParOf" srcId="{24B0D3BA-93D9-4887-A706-2A6F55C51D74}" destId="{38D0B8CA-F810-4255-9306-D3E5568BCACD}" srcOrd="7" destOrd="0" presId="urn:microsoft.com/office/officeart/2005/8/layout/matrix1"/>
    <dgm:cxn modelId="{B8E55B1F-7681-44DE-8242-52CDECD7178F}" type="presParOf" srcId="{24900691-B682-4F76-B62F-1B8C3C20B585}" destId="{2C38921A-B81E-4DAA-A86B-005D830E437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1242C-D5CE-4C97-B2AE-49B5CCACD3F3}">
      <dsp:nvSpPr>
        <dsp:cNvPr id="0" name=""/>
        <dsp:cNvSpPr/>
      </dsp:nvSpPr>
      <dsp:spPr>
        <a:xfrm rot="16200000">
          <a:off x="1156103" y="-1193669"/>
          <a:ext cx="2245606" cy="4602511"/>
        </a:xfrm>
        <a:prstGeom prst="round1Rect">
          <a:avLst/>
        </a:prstGeom>
        <a:solidFill>
          <a:srgbClr val="63AA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2100" kern="1200" dirty="0">
            <a:solidFill>
              <a:schemeClr val="tx1"/>
            </a:solidFill>
            <a:latin typeface="Source Sans Pro" panose="020B0503030403020204" pitchFamily="34" charset="0"/>
            <a:ea typeface="Source Sans Pro" panose="020B0503030403020204" pitchFamily="34" charset="0"/>
          </a:endParaRP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b="1" kern="12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Työympäristö ja välineet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Teknologia, tietoturva, ergonomia, työrauha</a:t>
          </a:r>
        </a:p>
      </dsp:txBody>
      <dsp:txXfrm rot="5400000">
        <a:off x="-22349" y="-15217"/>
        <a:ext cx="4602511" cy="1684205"/>
      </dsp:txXfrm>
    </dsp:sp>
    <dsp:sp modelId="{D4D8BFB9-7330-4C00-9C78-EAEE699945E3}">
      <dsp:nvSpPr>
        <dsp:cNvPr id="0" name=""/>
        <dsp:cNvSpPr/>
      </dsp:nvSpPr>
      <dsp:spPr>
        <a:xfrm>
          <a:off x="4438794" y="19050"/>
          <a:ext cx="4384221" cy="2177071"/>
        </a:xfrm>
        <a:prstGeom prst="round1Rect">
          <a:avLst/>
        </a:prstGeom>
        <a:solidFill>
          <a:srgbClr val="63AA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b="1" kern="12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Johtaminen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Tehtävänanto, tavoitteet, perehdytys, palaute ja ohjaus, tulosten, kuormittumisen ja työajan seuranta</a:t>
          </a:r>
        </a:p>
      </dsp:txBody>
      <dsp:txXfrm>
        <a:off x="4438794" y="19050"/>
        <a:ext cx="4384221" cy="1632803"/>
      </dsp:txXfrm>
    </dsp:sp>
    <dsp:sp modelId="{BAA6C230-94FA-4537-B419-D0661EE7D194}">
      <dsp:nvSpPr>
        <dsp:cNvPr id="0" name=""/>
        <dsp:cNvSpPr/>
      </dsp:nvSpPr>
      <dsp:spPr>
        <a:xfrm rot="10800000">
          <a:off x="-28574" y="2199956"/>
          <a:ext cx="4550515" cy="2184740"/>
        </a:xfrm>
        <a:prstGeom prst="round1Rect">
          <a:avLst/>
        </a:prstGeom>
        <a:solidFill>
          <a:srgbClr val="63AA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b="1" kern="12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Yhteistyö ja vuorovaikutus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Sovitut yhteydenpito-, tavoitettavuus- ja kokouskäytännöt, työsuojelun yhteistoiminta</a:t>
          </a:r>
        </a:p>
      </dsp:txBody>
      <dsp:txXfrm rot="10800000">
        <a:off x="-28574" y="2746141"/>
        <a:ext cx="4550515" cy="1638555"/>
      </dsp:txXfrm>
    </dsp:sp>
    <dsp:sp modelId="{2AAAAF20-6408-45F5-96C4-B49AC17E5749}">
      <dsp:nvSpPr>
        <dsp:cNvPr id="0" name=""/>
        <dsp:cNvSpPr/>
      </dsp:nvSpPr>
      <dsp:spPr>
        <a:xfrm rot="5400000">
          <a:off x="5538534" y="1100215"/>
          <a:ext cx="2184740" cy="4384221"/>
        </a:xfrm>
        <a:prstGeom prst="round1Rect">
          <a:avLst/>
        </a:prstGeom>
        <a:solidFill>
          <a:srgbClr val="63AA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b="1" kern="12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Etätyöntekijän valmiudet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Itsensä johtaminen, vastuullisuus, osaaminen</a:t>
          </a:r>
        </a:p>
      </dsp:txBody>
      <dsp:txXfrm rot="-5400000">
        <a:off x="4438794" y="2746141"/>
        <a:ext cx="4384221" cy="1638555"/>
      </dsp:txXfrm>
    </dsp:sp>
    <dsp:sp modelId="{2C38921A-B81E-4DAA-A86B-005D830E4379}">
      <dsp:nvSpPr>
        <dsp:cNvPr id="0" name=""/>
        <dsp:cNvSpPr/>
      </dsp:nvSpPr>
      <dsp:spPr>
        <a:xfrm>
          <a:off x="3434309" y="1706178"/>
          <a:ext cx="1899823" cy="957123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Etätyön edellytyksiä</a:t>
          </a:r>
        </a:p>
      </dsp:txBody>
      <dsp:txXfrm>
        <a:off x="3481032" y="1752901"/>
        <a:ext cx="1806377" cy="863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05C5A4BF-A7B4-4FCF-8E54-DFF77CF15362}" type="datetimeFigureOut">
              <a:rPr lang="fi-FI" smtClean="0"/>
              <a:t>24.4.2024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50950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8182" y="4813866"/>
            <a:ext cx="5505450" cy="3938617"/>
          </a:xfrm>
          <a:prstGeom prst="rect">
            <a:avLst/>
          </a:prstGeom>
        </p:spPr>
        <p:txBody>
          <a:bodyPr vert="horz" lIns="96478" tIns="48239" rIns="96478" bIns="48239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98102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15DB2497-B4B3-4878-9209-9753D80BD28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106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Avaus ja konseptin esittely:</a:t>
            </a:r>
          </a:p>
          <a:p>
            <a:r>
              <a:rPr lang="fi-FI"/>
              <a:t>Jarna, aikaa on 5 minuuttia.</a:t>
            </a:r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B2497-B4B3-4878-9209-9753D80BD287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0266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4783">
              <a:defRPr/>
            </a:pPr>
            <a:r>
              <a:rPr lang="fi-FI"/>
              <a:t>Sari aloittaa, kello on 12.05. Aikaa on käytössä 20 min.</a:t>
            </a:r>
            <a:endParaRPr lang="en-US"/>
          </a:p>
          <a:p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B2497-B4B3-4878-9209-9753D80BD287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3292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B2497-B4B3-4878-9209-9753D80BD287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1417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Kello on 13.29. Toivota hyvää loppupäivää.</a:t>
            </a:r>
          </a:p>
          <a:p>
            <a:endParaRPr lang="fi-FI"/>
          </a:p>
          <a:p>
            <a:r>
              <a:rPr lang="fi-FI"/>
              <a:t>Päätä tilaisuus klo 13.30.</a:t>
            </a:r>
          </a:p>
          <a:p>
            <a:endParaRPr lang="en-US"/>
          </a:p>
          <a:p>
            <a:r>
              <a:rPr lang="en-US"/>
              <a:t>Hyvin </a:t>
            </a:r>
            <a:r>
              <a:rPr lang="en-US" err="1"/>
              <a:t>tehty</a:t>
            </a:r>
            <a:r>
              <a:rPr lang="en-US"/>
              <a:t>! </a:t>
            </a:r>
            <a:r>
              <a:rPr lang="en-US" err="1"/>
              <a:t>Kiitä</a:t>
            </a:r>
            <a:r>
              <a:rPr lang="en-US"/>
              <a:t> </a:t>
            </a:r>
            <a:r>
              <a:rPr lang="en-US" err="1"/>
              <a:t>itseäsi</a:t>
            </a:r>
            <a:r>
              <a:rPr lang="en-US"/>
              <a:t> </a:t>
            </a:r>
            <a:r>
              <a:rPr lang="en-US" err="1"/>
              <a:t>hyvästä</a:t>
            </a:r>
            <a:r>
              <a:rPr lang="en-US"/>
              <a:t> </a:t>
            </a:r>
            <a:r>
              <a:rPr lang="en-US" err="1"/>
              <a:t>työstä</a:t>
            </a:r>
            <a:r>
              <a:rPr lang="en-US"/>
              <a:t>!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B2497-B4B3-4878-9209-9753D80BD287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9086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CD12DB6F-08E1-684C-8A1E-B4D8AECCFFC0}"/>
              </a:ext>
            </a:extLst>
          </p:cNvPr>
          <p:cNvSpPr/>
          <p:nvPr userDrawn="1"/>
        </p:nvSpPr>
        <p:spPr>
          <a:xfrm>
            <a:off x="3241674" y="0"/>
            <a:ext cx="8950327" cy="6857999"/>
          </a:xfrm>
          <a:custGeom>
            <a:avLst/>
            <a:gdLst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258514 w 8950327"/>
              <a:gd name="connsiteY4" fmla="*/ 0 h 6857999"/>
              <a:gd name="connsiteX5" fmla="*/ 3394257 w 8950327"/>
              <a:gd name="connsiteY5" fmla="*/ 0 h 6857999"/>
              <a:gd name="connsiteX6" fmla="*/ 8950326 w 8950327"/>
              <a:gd name="connsiteY6" fmla="*/ 0 h 6857999"/>
              <a:gd name="connsiteX7" fmla="*/ 8950327 w 8950327"/>
              <a:gd name="connsiteY7" fmla="*/ 0 h 6857999"/>
              <a:gd name="connsiteX8" fmla="*/ 8950327 w 8950327"/>
              <a:gd name="connsiteY8" fmla="*/ 6857999 h 6857999"/>
              <a:gd name="connsiteX9" fmla="*/ 8950326 w 8950327"/>
              <a:gd name="connsiteY9" fmla="*/ 6857999 h 6857999"/>
              <a:gd name="connsiteX10" fmla="*/ 4410643 w 8950327"/>
              <a:gd name="connsiteY10" fmla="*/ 6857999 h 6857999"/>
              <a:gd name="connsiteX11" fmla="*/ 4410642 w 8950327"/>
              <a:gd name="connsiteY11" fmla="*/ 6857999 h 6857999"/>
              <a:gd name="connsiteX12" fmla="*/ 3394257 w 8950327"/>
              <a:gd name="connsiteY12" fmla="*/ 6857999 h 6857999"/>
              <a:gd name="connsiteX13" fmla="*/ 3205103 w 8950327"/>
              <a:gd name="connsiteY13" fmla="*/ 6857999 h 6857999"/>
              <a:gd name="connsiteX14" fmla="*/ 3245666 w 8950327"/>
              <a:gd name="connsiteY14" fmla="*/ 6562460 h 6857999"/>
              <a:gd name="connsiteX15" fmla="*/ 3138685 w 8950327"/>
              <a:gd name="connsiteY15" fmla="*/ 4435892 h 6857999"/>
              <a:gd name="connsiteX16" fmla="*/ 0 w 8950327"/>
              <a:gd name="connsiteY16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394257 w 8950327"/>
              <a:gd name="connsiteY4" fmla="*/ 0 h 6857999"/>
              <a:gd name="connsiteX5" fmla="*/ 8950326 w 8950327"/>
              <a:gd name="connsiteY5" fmla="*/ 0 h 6857999"/>
              <a:gd name="connsiteX6" fmla="*/ 8950327 w 8950327"/>
              <a:gd name="connsiteY6" fmla="*/ 0 h 6857999"/>
              <a:gd name="connsiteX7" fmla="*/ 8950327 w 8950327"/>
              <a:gd name="connsiteY7" fmla="*/ 6857999 h 6857999"/>
              <a:gd name="connsiteX8" fmla="*/ 8950326 w 8950327"/>
              <a:gd name="connsiteY8" fmla="*/ 6857999 h 6857999"/>
              <a:gd name="connsiteX9" fmla="*/ 4410643 w 8950327"/>
              <a:gd name="connsiteY9" fmla="*/ 6857999 h 6857999"/>
              <a:gd name="connsiteX10" fmla="*/ 4410642 w 8950327"/>
              <a:gd name="connsiteY10" fmla="*/ 6857999 h 6857999"/>
              <a:gd name="connsiteX11" fmla="*/ 3394257 w 8950327"/>
              <a:gd name="connsiteY11" fmla="*/ 6857999 h 6857999"/>
              <a:gd name="connsiteX12" fmla="*/ 3205103 w 8950327"/>
              <a:gd name="connsiteY12" fmla="*/ 6857999 h 6857999"/>
              <a:gd name="connsiteX13" fmla="*/ 3245666 w 8950327"/>
              <a:gd name="connsiteY13" fmla="*/ 6562460 h 6857999"/>
              <a:gd name="connsiteX14" fmla="*/ 3138685 w 8950327"/>
              <a:gd name="connsiteY14" fmla="*/ 4435892 h 6857999"/>
              <a:gd name="connsiteX15" fmla="*/ 0 w 8950327"/>
              <a:gd name="connsiteY15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8950326 w 8950327"/>
              <a:gd name="connsiteY4" fmla="*/ 0 h 6857999"/>
              <a:gd name="connsiteX5" fmla="*/ 8950327 w 8950327"/>
              <a:gd name="connsiteY5" fmla="*/ 0 h 6857999"/>
              <a:gd name="connsiteX6" fmla="*/ 8950327 w 8950327"/>
              <a:gd name="connsiteY6" fmla="*/ 6857999 h 6857999"/>
              <a:gd name="connsiteX7" fmla="*/ 8950326 w 8950327"/>
              <a:gd name="connsiteY7" fmla="*/ 6857999 h 6857999"/>
              <a:gd name="connsiteX8" fmla="*/ 4410643 w 8950327"/>
              <a:gd name="connsiteY8" fmla="*/ 6857999 h 6857999"/>
              <a:gd name="connsiteX9" fmla="*/ 4410642 w 8950327"/>
              <a:gd name="connsiteY9" fmla="*/ 6857999 h 6857999"/>
              <a:gd name="connsiteX10" fmla="*/ 3394257 w 8950327"/>
              <a:gd name="connsiteY10" fmla="*/ 6857999 h 6857999"/>
              <a:gd name="connsiteX11" fmla="*/ 3205103 w 8950327"/>
              <a:gd name="connsiteY11" fmla="*/ 6857999 h 6857999"/>
              <a:gd name="connsiteX12" fmla="*/ 3245666 w 8950327"/>
              <a:gd name="connsiteY12" fmla="*/ 6562460 h 6857999"/>
              <a:gd name="connsiteX13" fmla="*/ 3138685 w 8950327"/>
              <a:gd name="connsiteY13" fmla="*/ 4435892 h 6857999"/>
              <a:gd name="connsiteX14" fmla="*/ 0 w 8950327"/>
              <a:gd name="connsiteY14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8950326 w 8950327"/>
              <a:gd name="connsiteY3" fmla="*/ 0 h 6857999"/>
              <a:gd name="connsiteX4" fmla="*/ 8950327 w 8950327"/>
              <a:gd name="connsiteY4" fmla="*/ 0 h 6857999"/>
              <a:gd name="connsiteX5" fmla="*/ 8950327 w 8950327"/>
              <a:gd name="connsiteY5" fmla="*/ 6857999 h 6857999"/>
              <a:gd name="connsiteX6" fmla="*/ 8950326 w 8950327"/>
              <a:gd name="connsiteY6" fmla="*/ 6857999 h 6857999"/>
              <a:gd name="connsiteX7" fmla="*/ 4410643 w 8950327"/>
              <a:gd name="connsiteY7" fmla="*/ 6857999 h 6857999"/>
              <a:gd name="connsiteX8" fmla="*/ 4410642 w 8950327"/>
              <a:gd name="connsiteY8" fmla="*/ 6857999 h 6857999"/>
              <a:gd name="connsiteX9" fmla="*/ 3394257 w 8950327"/>
              <a:gd name="connsiteY9" fmla="*/ 6857999 h 6857999"/>
              <a:gd name="connsiteX10" fmla="*/ 3205103 w 8950327"/>
              <a:gd name="connsiteY10" fmla="*/ 6857999 h 6857999"/>
              <a:gd name="connsiteX11" fmla="*/ 3245666 w 8950327"/>
              <a:gd name="connsiteY11" fmla="*/ 6562460 h 6857999"/>
              <a:gd name="connsiteX12" fmla="*/ 3138685 w 8950327"/>
              <a:gd name="connsiteY12" fmla="*/ 4435892 h 6857999"/>
              <a:gd name="connsiteX13" fmla="*/ 0 w 8950327"/>
              <a:gd name="connsiteY13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8950326 w 8950327"/>
              <a:gd name="connsiteY2" fmla="*/ 0 h 6857999"/>
              <a:gd name="connsiteX3" fmla="*/ 8950327 w 8950327"/>
              <a:gd name="connsiteY3" fmla="*/ 0 h 6857999"/>
              <a:gd name="connsiteX4" fmla="*/ 8950327 w 8950327"/>
              <a:gd name="connsiteY4" fmla="*/ 6857999 h 6857999"/>
              <a:gd name="connsiteX5" fmla="*/ 8950326 w 8950327"/>
              <a:gd name="connsiteY5" fmla="*/ 6857999 h 6857999"/>
              <a:gd name="connsiteX6" fmla="*/ 4410643 w 8950327"/>
              <a:gd name="connsiteY6" fmla="*/ 6857999 h 6857999"/>
              <a:gd name="connsiteX7" fmla="*/ 4410642 w 8950327"/>
              <a:gd name="connsiteY7" fmla="*/ 6857999 h 6857999"/>
              <a:gd name="connsiteX8" fmla="*/ 3394257 w 8950327"/>
              <a:gd name="connsiteY8" fmla="*/ 6857999 h 6857999"/>
              <a:gd name="connsiteX9" fmla="*/ 3205103 w 8950327"/>
              <a:gd name="connsiteY9" fmla="*/ 6857999 h 6857999"/>
              <a:gd name="connsiteX10" fmla="*/ 3245666 w 8950327"/>
              <a:gd name="connsiteY10" fmla="*/ 6562460 h 6857999"/>
              <a:gd name="connsiteX11" fmla="*/ 3138685 w 8950327"/>
              <a:gd name="connsiteY11" fmla="*/ 4435892 h 6857999"/>
              <a:gd name="connsiteX12" fmla="*/ 0 w 8950327"/>
              <a:gd name="connsiteY12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394257 w 8950327"/>
              <a:gd name="connsiteY7" fmla="*/ 6857999 h 6857999"/>
              <a:gd name="connsiteX8" fmla="*/ 3205103 w 8950327"/>
              <a:gd name="connsiteY8" fmla="*/ 6857999 h 6857999"/>
              <a:gd name="connsiteX9" fmla="*/ 3245666 w 8950327"/>
              <a:gd name="connsiteY9" fmla="*/ 6562460 h 6857999"/>
              <a:gd name="connsiteX10" fmla="*/ 3138685 w 8950327"/>
              <a:gd name="connsiteY10" fmla="*/ 4435892 h 6857999"/>
              <a:gd name="connsiteX11" fmla="*/ 0 w 8950327"/>
              <a:gd name="connsiteY11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205103 w 8950327"/>
              <a:gd name="connsiteY7" fmla="*/ 6857999 h 6857999"/>
              <a:gd name="connsiteX8" fmla="*/ 3245666 w 8950327"/>
              <a:gd name="connsiteY8" fmla="*/ 6562460 h 6857999"/>
              <a:gd name="connsiteX9" fmla="*/ 3138685 w 8950327"/>
              <a:gd name="connsiteY9" fmla="*/ 4435892 h 6857999"/>
              <a:gd name="connsiteX10" fmla="*/ 0 w 8950327"/>
              <a:gd name="connsiteY10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3205103 w 8950327"/>
              <a:gd name="connsiteY6" fmla="*/ 6857999 h 6857999"/>
              <a:gd name="connsiteX7" fmla="*/ 3245666 w 8950327"/>
              <a:gd name="connsiteY7" fmla="*/ 6562460 h 6857999"/>
              <a:gd name="connsiteX8" fmla="*/ 3138685 w 8950327"/>
              <a:gd name="connsiteY8" fmla="*/ 4435892 h 6857999"/>
              <a:gd name="connsiteX9" fmla="*/ 0 w 8950327"/>
              <a:gd name="connsiteY9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3205103 w 8950327"/>
              <a:gd name="connsiteY5" fmla="*/ 6857999 h 6857999"/>
              <a:gd name="connsiteX6" fmla="*/ 3245666 w 8950327"/>
              <a:gd name="connsiteY6" fmla="*/ 6562460 h 6857999"/>
              <a:gd name="connsiteX7" fmla="*/ 3138685 w 8950327"/>
              <a:gd name="connsiteY7" fmla="*/ 4435892 h 6857999"/>
              <a:gd name="connsiteX8" fmla="*/ 0 w 8950327"/>
              <a:gd name="connsiteY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50327" h="6857999">
                <a:moveTo>
                  <a:pt x="0" y="0"/>
                </a:moveTo>
                <a:lnTo>
                  <a:pt x="8950326" y="0"/>
                </a:lnTo>
                <a:lnTo>
                  <a:pt x="8950327" y="0"/>
                </a:lnTo>
                <a:lnTo>
                  <a:pt x="8950327" y="6857999"/>
                </a:lnTo>
                <a:lnTo>
                  <a:pt x="8950326" y="6857999"/>
                </a:lnTo>
                <a:lnTo>
                  <a:pt x="3205103" y="6857999"/>
                </a:lnTo>
                <a:lnTo>
                  <a:pt x="3245666" y="6562460"/>
                </a:lnTo>
                <a:cubicBezTo>
                  <a:pt x="3324793" y="5869612"/>
                  <a:pt x="3294509" y="5154819"/>
                  <a:pt x="3138685" y="4435892"/>
                </a:cubicBezTo>
                <a:cubicBezTo>
                  <a:pt x="2734778" y="2569984"/>
                  <a:pt x="1570795" y="101976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 b="1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025" y="1122363"/>
            <a:ext cx="4829175" cy="3173412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fi-FI"/>
              <a:t>Muokkaa otsikon perustyylejä klikkaamalla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025" y="4543424"/>
            <a:ext cx="4829175" cy="952501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perustyylejä klikkaamalla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EA205233-99EB-46DF-99F8-5F81C0C7F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63" y="2953511"/>
            <a:ext cx="4090424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8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 3 riviä vaale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F027B58-C2A3-984F-90CA-F26818E3E277}"/>
              </a:ext>
            </a:extLst>
          </p:cNvPr>
          <p:cNvSpPr/>
          <p:nvPr userDrawn="1"/>
        </p:nvSpPr>
        <p:spPr>
          <a:xfrm>
            <a:off x="3241674" y="0"/>
            <a:ext cx="8950327" cy="6857999"/>
          </a:xfrm>
          <a:custGeom>
            <a:avLst/>
            <a:gdLst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258514 w 8950327"/>
              <a:gd name="connsiteY4" fmla="*/ 0 h 6857999"/>
              <a:gd name="connsiteX5" fmla="*/ 3394257 w 8950327"/>
              <a:gd name="connsiteY5" fmla="*/ 0 h 6857999"/>
              <a:gd name="connsiteX6" fmla="*/ 8950326 w 8950327"/>
              <a:gd name="connsiteY6" fmla="*/ 0 h 6857999"/>
              <a:gd name="connsiteX7" fmla="*/ 8950327 w 8950327"/>
              <a:gd name="connsiteY7" fmla="*/ 0 h 6857999"/>
              <a:gd name="connsiteX8" fmla="*/ 8950327 w 8950327"/>
              <a:gd name="connsiteY8" fmla="*/ 6857999 h 6857999"/>
              <a:gd name="connsiteX9" fmla="*/ 8950326 w 8950327"/>
              <a:gd name="connsiteY9" fmla="*/ 6857999 h 6857999"/>
              <a:gd name="connsiteX10" fmla="*/ 4410643 w 8950327"/>
              <a:gd name="connsiteY10" fmla="*/ 6857999 h 6857999"/>
              <a:gd name="connsiteX11" fmla="*/ 4410642 w 8950327"/>
              <a:gd name="connsiteY11" fmla="*/ 6857999 h 6857999"/>
              <a:gd name="connsiteX12" fmla="*/ 3394257 w 8950327"/>
              <a:gd name="connsiteY12" fmla="*/ 6857999 h 6857999"/>
              <a:gd name="connsiteX13" fmla="*/ 3205103 w 8950327"/>
              <a:gd name="connsiteY13" fmla="*/ 6857999 h 6857999"/>
              <a:gd name="connsiteX14" fmla="*/ 3245666 w 8950327"/>
              <a:gd name="connsiteY14" fmla="*/ 6562460 h 6857999"/>
              <a:gd name="connsiteX15" fmla="*/ 3138685 w 8950327"/>
              <a:gd name="connsiteY15" fmla="*/ 4435892 h 6857999"/>
              <a:gd name="connsiteX16" fmla="*/ 0 w 8950327"/>
              <a:gd name="connsiteY16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394257 w 8950327"/>
              <a:gd name="connsiteY4" fmla="*/ 0 h 6857999"/>
              <a:gd name="connsiteX5" fmla="*/ 8950326 w 8950327"/>
              <a:gd name="connsiteY5" fmla="*/ 0 h 6857999"/>
              <a:gd name="connsiteX6" fmla="*/ 8950327 w 8950327"/>
              <a:gd name="connsiteY6" fmla="*/ 0 h 6857999"/>
              <a:gd name="connsiteX7" fmla="*/ 8950327 w 8950327"/>
              <a:gd name="connsiteY7" fmla="*/ 6857999 h 6857999"/>
              <a:gd name="connsiteX8" fmla="*/ 8950326 w 8950327"/>
              <a:gd name="connsiteY8" fmla="*/ 6857999 h 6857999"/>
              <a:gd name="connsiteX9" fmla="*/ 4410643 w 8950327"/>
              <a:gd name="connsiteY9" fmla="*/ 6857999 h 6857999"/>
              <a:gd name="connsiteX10" fmla="*/ 4410642 w 8950327"/>
              <a:gd name="connsiteY10" fmla="*/ 6857999 h 6857999"/>
              <a:gd name="connsiteX11" fmla="*/ 3394257 w 8950327"/>
              <a:gd name="connsiteY11" fmla="*/ 6857999 h 6857999"/>
              <a:gd name="connsiteX12" fmla="*/ 3205103 w 8950327"/>
              <a:gd name="connsiteY12" fmla="*/ 6857999 h 6857999"/>
              <a:gd name="connsiteX13" fmla="*/ 3245666 w 8950327"/>
              <a:gd name="connsiteY13" fmla="*/ 6562460 h 6857999"/>
              <a:gd name="connsiteX14" fmla="*/ 3138685 w 8950327"/>
              <a:gd name="connsiteY14" fmla="*/ 4435892 h 6857999"/>
              <a:gd name="connsiteX15" fmla="*/ 0 w 8950327"/>
              <a:gd name="connsiteY15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8950326 w 8950327"/>
              <a:gd name="connsiteY4" fmla="*/ 0 h 6857999"/>
              <a:gd name="connsiteX5" fmla="*/ 8950327 w 8950327"/>
              <a:gd name="connsiteY5" fmla="*/ 0 h 6857999"/>
              <a:gd name="connsiteX6" fmla="*/ 8950327 w 8950327"/>
              <a:gd name="connsiteY6" fmla="*/ 6857999 h 6857999"/>
              <a:gd name="connsiteX7" fmla="*/ 8950326 w 8950327"/>
              <a:gd name="connsiteY7" fmla="*/ 6857999 h 6857999"/>
              <a:gd name="connsiteX8" fmla="*/ 4410643 w 8950327"/>
              <a:gd name="connsiteY8" fmla="*/ 6857999 h 6857999"/>
              <a:gd name="connsiteX9" fmla="*/ 4410642 w 8950327"/>
              <a:gd name="connsiteY9" fmla="*/ 6857999 h 6857999"/>
              <a:gd name="connsiteX10" fmla="*/ 3394257 w 8950327"/>
              <a:gd name="connsiteY10" fmla="*/ 6857999 h 6857999"/>
              <a:gd name="connsiteX11" fmla="*/ 3205103 w 8950327"/>
              <a:gd name="connsiteY11" fmla="*/ 6857999 h 6857999"/>
              <a:gd name="connsiteX12" fmla="*/ 3245666 w 8950327"/>
              <a:gd name="connsiteY12" fmla="*/ 6562460 h 6857999"/>
              <a:gd name="connsiteX13" fmla="*/ 3138685 w 8950327"/>
              <a:gd name="connsiteY13" fmla="*/ 4435892 h 6857999"/>
              <a:gd name="connsiteX14" fmla="*/ 0 w 8950327"/>
              <a:gd name="connsiteY14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8950326 w 8950327"/>
              <a:gd name="connsiteY3" fmla="*/ 0 h 6857999"/>
              <a:gd name="connsiteX4" fmla="*/ 8950327 w 8950327"/>
              <a:gd name="connsiteY4" fmla="*/ 0 h 6857999"/>
              <a:gd name="connsiteX5" fmla="*/ 8950327 w 8950327"/>
              <a:gd name="connsiteY5" fmla="*/ 6857999 h 6857999"/>
              <a:gd name="connsiteX6" fmla="*/ 8950326 w 8950327"/>
              <a:gd name="connsiteY6" fmla="*/ 6857999 h 6857999"/>
              <a:gd name="connsiteX7" fmla="*/ 4410643 w 8950327"/>
              <a:gd name="connsiteY7" fmla="*/ 6857999 h 6857999"/>
              <a:gd name="connsiteX8" fmla="*/ 4410642 w 8950327"/>
              <a:gd name="connsiteY8" fmla="*/ 6857999 h 6857999"/>
              <a:gd name="connsiteX9" fmla="*/ 3394257 w 8950327"/>
              <a:gd name="connsiteY9" fmla="*/ 6857999 h 6857999"/>
              <a:gd name="connsiteX10" fmla="*/ 3205103 w 8950327"/>
              <a:gd name="connsiteY10" fmla="*/ 6857999 h 6857999"/>
              <a:gd name="connsiteX11" fmla="*/ 3245666 w 8950327"/>
              <a:gd name="connsiteY11" fmla="*/ 6562460 h 6857999"/>
              <a:gd name="connsiteX12" fmla="*/ 3138685 w 8950327"/>
              <a:gd name="connsiteY12" fmla="*/ 4435892 h 6857999"/>
              <a:gd name="connsiteX13" fmla="*/ 0 w 8950327"/>
              <a:gd name="connsiteY13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8950326 w 8950327"/>
              <a:gd name="connsiteY2" fmla="*/ 0 h 6857999"/>
              <a:gd name="connsiteX3" fmla="*/ 8950327 w 8950327"/>
              <a:gd name="connsiteY3" fmla="*/ 0 h 6857999"/>
              <a:gd name="connsiteX4" fmla="*/ 8950327 w 8950327"/>
              <a:gd name="connsiteY4" fmla="*/ 6857999 h 6857999"/>
              <a:gd name="connsiteX5" fmla="*/ 8950326 w 8950327"/>
              <a:gd name="connsiteY5" fmla="*/ 6857999 h 6857999"/>
              <a:gd name="connsiteX6" fmla="*/ 4410643 w 8950327"/>
              <a:gd name="connsiteY6" fmla="*/ 6857999 h 6857999"/>
              <a:gd name="connsiteX7" fmla="*/ 4410642 w 8950327"/>
              <a:gd name="connsiteY7" fmla="*/ 6857999 h 6857999"/>
              <a:gd name="connsiteX8" fmla="*/ 3394257 w 8950327"/>
              <a:gd name="connsiteY8" fmla="*/ 6857999 h 6857999"/>
              <a:gd name="connsiteX9" fmla="*/ 3205103 w 8950327"/>
              <a:gd name="connsiteY9" fmla="*/ 6857999 h 6857999"/>
              <a:gd name="connsiteX10" fmla="*/ 3245666 w 8950327"/>
              <a:gd name="connsiteY10" fmla="*/ 6562460 h 6857999"/>
              <a:gd name="connsiteX11" fmla="*/ 3138685 w 8950327"/>
              <a:gd name="connsiteY11" fmla="*/ 4435892 h 6857999"/>
              <a:gd name="connsiteX12" fmla="*/ 0 w 8950327"/>
              <a:gd name="connsiteY12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394257 w 8950327"/>
              <a:gd name="connsiteY7" fmla="*/ 6857999 h 6857999"/>
              <a:gd name="connsiteX8" fmla="*/ 3205103 w 8950327"/>
              <a:gd name="connsiteY8" fmla="*/ 6857999 h 6857999"/>
              <a:gd name="connsiteX9" fmla="*/ 3245666 w 8950327"/>
              <a:gd name="connsiteY9" fmla="*/ 6562460 h 6857999"/>
              <a:gd name="connsiteX10" fmla="*/ 3138685 w 8950327"/>
              <a:gd name="connsiteY10" fmla="*/ 4435892 h 6857999"/>
              <a:gd name="connsiteX11" fmla="*/ 0 w 8950327"/>
              <a:gd name="connsiteY11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205103 w 8950327"/>
              <a:gd name="connsiteY7" fmla="*/ 6857999 h 6857999"/>
              <a:gd name="connsiteX8" fmla="*/ 3245666 w 8950327"/>
              <a:gd name="connsiteY8" fmla="*/ 6562460 h 6857999"/>
              <a:gd name="connsiteX9" fmla="*/ 3138685 w 8950327"/>
              <a:gd name="connsiteY9" fmla="*/ 4435892 h 6857999"/>
              <a:gd name="connsiteX10" fmla="*/ 0 w 8950327"/>
              <a:gd name="connsiteY10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3205103 w 8950327"/>
              <a:gd name="connsiteY6" fmla="*/ 6857999 h 6857999"/>
              <a:gd name="connsiteX7" fmla="*/ 3245666 w 8950327"/>
              <a:gd name="connsiteY7" fmla="*/ 6562460 h 6857999"/>
              <a:gd name="connsiteX8" fmla="*/ 3138685 w 8950327"/>
              <a:gd name="connsiteY8" fmla="*/ 4435892 h 6857999"/>
              <a:gd name="connsiteX9" fmla="*/ 0 w 8950327"/>
              <a:gd name="connsiteY9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3205103 w 8950327"/>
              <a:gd name="connsiteY5" fmla="*/ 6857999 h 6857999"/>
              <a:gd name="connsiteX6" fmla="*/ 3245666 w 8950327"/>
              <a:gd name="connsiteY6" fmla="*/ 6562460 h 6857999"/>
              <a:gd name="connsiteX7" fmla="*/ 3138685 w 8950327"/>
              <a:gd name="connsiteY7" fmla="*/ 4435892 h 6857999"/>
              <a:gd name="connsiteX8" fmla="*/ 0 w 8950327"/>
              <a:gd name="connsiteY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50327" h="6857999">
                <a:moveTo>
                  <a:pt x="0" y="0"/>
                </a:moveTo>
                <a:lnTo>
                  <a:pt x="8950326" y="0"/>
                </a:lnTo>
                <a:lnTo>
                  <a:pt x="8950327" y="0"/>
                </a:lnTo>
                <a:lnTo>
                  <a:pt x="8950327" y="6857999"/>
                </a:lnTo>
                <a:lnTo>
                  <a:pt x="8950326" y="6857999"/>
                </a:lnTo>
                <a:lnTo>
                  <a:pt x="3205103" y="6857999"/>
                </a:lnTo>
                <a:lnTo>
                  <a:pt x="3245666" y="6562460"/>
                </a:lnTo>
                <a:cubicBezTo>
                  <a:pt x="3324793" y="5869612"/>
                  <a:pt x="3294509" y="5154819"/>
                  <a:pt x="3138685" y="4435892"/>
                </a:cubicBezTo>
                <a:cubicBezTo>
                  <a:pt x="2734778" y="2569984"/>
                  <a:pt x="1570795" y="1019769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025" y="1122363"/>
            <a:ext cx="4829175" cy="3173412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fi-FI"/>
              <a:t>Muokkaa otsikon perustyylejä klikkaamalla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025" y="4543424"/>
            <a:ext cx="4829175" cy="952501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perustyylejä klikkaamalla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4A6B5C9-2A15-4F61-B71C-3314C18E86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46" y="2520694"/>
            <a:ext cx="4038608" cy="17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05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0056E5D-7848-5B4A-B9C0-30BC6F991C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41674" y="0"/>
            <a:ext cx="8950326" cy="6857999"/>
          </a:xfrm>
          <a:custGeom>
            <a:avLst/>
            <a:gdLst>
              <a:gd name="connsiteX0" fmla="*/ 0 w 8950326"/>
              <a:gd name="connsiteY0" fmla="*/ 0 h 6857999"/>
              <a:gd name="connsiteX1" fmla="*/ 8950326 w 8950326"/>
              <a:gd name="connsiteY1" fmla="*/ 0 h 6857999"/>
              <a:gd name="connsiteX2" fmla="*/ 8950326 w 8950326"/>
              <a:gd name="connsiteY2" fmla="*/ 6857999 h 6857999"/>
              <a:gd name="connsiteX3" fmla="*/ 3205103 w 8950326"/>
              <a:gd name="connsiteY3" fmla="*/ 6857999 h 6857999"/>
              <a:gd name="connsiteX4" fmla="*/ 3245666 w 8950326"/>
              <a:gd name="connsiteY4" fmla="*/ 6562460 h 6857999"/>
              <a:gd name="connsiteX5" fmla="*/ 3138685 w 8950326"/>
              <a:gd name="connsiteY5" fmla="*/ 4435892 h 6857999"/>
              <a:gd name="connsiteX6" fmla="*/ 0 w 8950326"/>
              <a:gd name="connsiteY6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0326" h="6857999">
                <a:moveTo>
                  <a:pt x="0" y="0"/>
                </a:moveTo>
                <a:lnTo>
                  <a:pt x="8950326" y="0"/>
                </a:lnTo>
                <a:lnTo>
                  <a:pt x="8950326" y="6857999"/>
                </a:lnTo>
                <a:lnTo>
                  <a:pt x="3205103" y="6857999"/>
                </a:lnTo>
                <a:lnTo>
                  <a:pt x="3245666" y="6562460"/>
                </a:lnTo>
                <a:cubicBezTo>
                  <a:pt x="3324793" y="5869612"/>
                  <a:pt x="3294509" y="5154819"/>
                  <a:pt x="3138685" y="4435892"/>
                </a:cubicBezTo>
                <a:cubicBezTo>
                  <a:pt x="2734778" y="2569984"/>
                  <a:pt x="1570795" y="1019769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en-FI"/>
              <a:t>Click to add picture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025" y="1122363"/>
            <a:ext cx="4829175" cy="3173412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fi-FI"/>
              <a:t>Muokkaa otsikon perustyylejä klikkaamalla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025" y="4543424"/>
            <a:ext cx="4829175" cy="952501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perustyylejä klikkaamalla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30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5D1A79D5-E596-0F47-A204-F0C54E62BF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42474" y="1"/>
            <a:ext cx="9849526" cy="6857999"/>
          </a:xfrm>
          <a:custGeom>
            <a:avLst/>
            <a:gdLst>
              <a:gd name="connsiteX0" fmla="*/ 0 w 9849526"/>
              <a:gd name="connsiteY0" fmla="*/ 0 h 6857999"/>
              <a:gd name="connsiteX1" fmla="*/ 6736212 w 9849526"/>
              <a:gd name="connsiteY1" fmla="*/ 0 h 6857999"/>
              <a:gd name="connsiteX2" fmla="*/ 8950326 w 9849526"/>
              <a:gd name="connsiteY2" fmla="*/ 0 h 6857999"/>
              <a:gd name="connsiteX3" fmla="*/ 8950327 w 9849526"/>
              <a:gd name="connsiteY3" fmla="*/ 0 h 6857999"/>
              <a:gd name="connsiteX4" fmla="*/ 9849526 w 9849526"/>
              <a:gd name="connsiteY4" fmla="*/ 0 h 6857999"/>
              <a:gd name="connsiteX5" fmla="*/ 9849526 w 9849526"/>
              <a:gd name="connsiteY5" fmla="*/ 6857999 h 6857999"/>
              <a:gd name="connsiteX6" fmla="*/ 8950327 w 9849526"/>
              <a:gd name="connsiteY6" fmla="*/ 6857999 h 6857999"/>
              <a:gd name="connsiteX7" fmla="*/ 8950326 w 9849526"/>
              <a:gd name="connsiteY7" fmla="*/ 6857999 h 6857999"/>
              <a:gd name="connsiteX8" fmla="*/ 6736212 w 9849526"/>
              <a:gd name="connsiteY8" fmla="*/ 6857999 h 6857999"/>
              <a:gd name="connsiteX9" fmla="*/ 3205104 w 9849526"/>
              <a:gd name="connsiteY9" fmla="*/ 6857999 h 6857999"/>
              <a:gd name="connsiteX10" fmla="*/ 3245666 w 9849526"/>
              <a:gd name="connsiteY10" fmla="*/ 6562460 h 6857999"/>
              <a:gd name="connsiteX11" fmla="*/ 3138686 w 9849526"/>
              <a:gd name="connsiteY11" fmla="*/ 4435892 h 6857999"/>
              <a:gd name="connsiteX12" fmla="*/ 0 w 9849526"/>
              <a:gd name="connsiteY12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49526" h="6857999">
                <a:moveTo>
                  <a:pt x="0" y="0"/>
                </a:moveTo>
                <a:lnTo>
                  <a:pt x="6736212" y="0"/>
                </a:lnTo>
                <a:lnTo>
                  <a:pt x="8950326" y="0"/>
                </a:lnTo>
                <a:lnTo>
                  <a:pt x="8950327" y="0"/>
                </a:lnTo>
                <a:lnTo>
                  <a:pt x="9849526" y="0"/>
                </a:lnTo>
                <a:lnTo>
                  <a:pt x="9849526" y="6857999"/>
                </a:lnTo>
                <a:lnTo>
                  <a:pt x="8950327" y="6857999"/>
                </a:lnTo>
                <a:lnTo>
                  <a:pt x="8950326" y="6857999"/>
                </a:lnTo>
                <a:lnTo>
                  <a:pt x="6736212" y="6857999"/>
                </a:lnTo>
                <a:lnTo>
                  <a:pt x="3205104" y="6857999"/>
                </a:lnTo>
                <a:lnTo>
                  <a:pt x="3245666" y="6562460"/>
                </a:lnTo>
                <a:cubicBezTo>
                  <a:pt x="3324794" y="5869612"/>
                  <a:pt x="3294509" y="5154819"/>
                  <a:pt x="3138686" y="4435892"/>
                </a:cubicBezTo>
                <a:cubicBezTo>
                  <a:pt x="2734778" y="2569984"/>
                  <a:pt x="1570795" y="1019769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en-FI"/>
              <a:t>Click to add picture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026" y="1798638"/>
            <a:ext cx="3752850" cy="3173412"/>
          </a:xfrm>
        </p:spPr>
        <p:txBody>
          <a:bodyPr anchor="ctr" anchorCtr="0"/>
          <a:lstStyle>
            <a:lvl1pPr algn="l">
              <a:defRPr sz="30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fi-FI"/>
              <a:t>Muokkaa otsikon perustyylejä klikkaamalla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99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 riviä ja sisältö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DC06D9-BF88-44C2-9806-D43973A2F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8815317" cy="923925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C9A493A-8A27-D14D-AE7E-2A282CBF46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1825625"/>
            <a:ext cx="9579768" cy="4098925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CB1627E-AACB-144C-AB31-B007425D85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98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 riviä ja sisältö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DC06D9-BF88-44C2-9806-D43973A2F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8815317" cy="923925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pic>
        <p:nvPicPr>
          <p:cNvPr id="8" name="Kuva 8">
            <a:extLst>
              <a:ext uri="{FF2B5EF4-FFF2-40B4-BE49-F238E27FC236}">
                <a16:creationId xmlns:a16="http://schemas.microsoft.com/office/drawing/2014/main" id="{D3F42063-94E9-B94D-86E6-91DB7B193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2F7AFB-EE23-FF42-BB6E-32F80C5F27B5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C9A493A-8A27-D14D-AE7E-2A282CBF46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1825625"/>
            <a:ext cx="9579768" cy="4098925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702292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 riviä ja sisältö + log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DC06D9-BF88-44C2-9806-D43973A2F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8815317" cy="923925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pic>
        <p:nvPicPr>
          <p:cNvPr id="8" name="Kuva 8">
            <a:extLst>
              <a:ext uri="{FF2B5EF4-FFF2-40B4-BE49-F238E27FC236}">
                <a16:creationId xmlns:a16="http://schemas.microsoft.com/office/drawing/2014/main" id="{D3F42063-94E9-B94D-86E6-91DB7B193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C9A493A-8A27-D14D-AE7E-2A282CBF46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1825625"/>
            <a:ext cx="9579768" cy="4098925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16883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C9A493A-8A27-D14D-AE7E-2A282CBF46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1825625"/>
            <a:ext cx="9579768" cy="4098925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90C7E61-D58D-4345-9B1C-4C073798C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946022"/>
            <a:ext cx="9904413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  <p:pic>
        <p:nvPicPr>
          <p:cNvPr id="13" name="Kuva 8">
            <a:extLst>
              <a:ext uri="{FF2B5EF4-FFF2-40B4-BE49-F238E27FC236}">
                <a16:creationId xmlns:a16="http://schemas.microsoft.com/office/drawing/2014/main" id="{21F35810-4566-7B40-8FC4-F9FD703DA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173B523A-05C5-E84B-A3AB-36D3D40D91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63551"/>
            <a:ext cx="9877222" cy="469772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</p:spTree>
    <p:extLst>
      <p:ext uri="{BB962C8B-B14F-4D97-AF65-F5344CB8AC3E}">
        <p14:creationId xmlns:p14="http://schemas.microsoft.com/office/powerpoint/2010/main" val="3949675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C9A493A-8A27-D14D-AE7E-2A282CBF46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1825625"/>
            <a:ext cx="9579768" cy="4098925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90C7E61-D58D-4345-9B1C-4C073798C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946022"/>
            <a:ext cx="9904413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CC8581F2-4AD2-2E46-976D-94BD130811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36F151-B780-A642-B0DF-C4996B69CE0E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F4C3AD89-2E71-4B4A-BFB0-F7B836D81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63551"/>
            <a:ext cx="9877222" cy="469772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</p:spTree>
    <p:extLst>
      <p:ext uri="{BB962C8B-B14F-4D97-AF65-F5344CB8AC3E}">
        <p14:creationId xmlns:p14="http://schemas.microsoft.com/office/powerpoint/2010/main" val="1994108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 + log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C9A493A-8A27-D14D-AE7E-2A282CBF46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1825625"/>
            <a:ext cx="9579768" cy="4098925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90C7E61-D58D-4345-9B1C-4C073798C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946022"/>
            <a:ext cx="9904413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CC8581F2-4AD2-2E46-976D-94BD130811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F4C3AD89-2E71-4B4A-BFB0-F7B836D81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63551"/>
            <a:ext cx="9877222" cy="469772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</p:spTree>
    <p:extLst>
      <p:ext uri="{BB962C8B-B14F-4D97-AF65-F5344CB8AC3E}">
        <p14:creationId xmlns:p14="http://schemas.microsoft.com/office/powerpoint/2010/main" val="2824831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 riviä ja 2 sisältöä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17ECE4-2033-43CE-B2D7-BFD56AEC8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99D4E9-27D7-42E7-8C8F-D18FAD263DE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4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71CCDA-A8D9-44C6-9B7D-159B332E31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103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08B55A-18BB-D242-9700-715832973356}"/>
              </a:ext>
            </a:extLst>
          </p:cNvPr>
          <p:cNvCxnSpPr>
            <a:cxnSpLocks/>
          </p:cNvCxnSpPr>
          <p:nvPr userDrawn="1"/>
        </p:nvCxnSpPr>
        <p:spPr>
          <a:xfrm>
            <a:off x="6078662" y="1739906"/>
            <a:ext cx="0" cy="388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uva 8">
            <a:extLst>
              <a:ext uri="{FF2B5EF4-FFF2-40B4-BE49-F238E27FC236}">
                <a16:creationId xmlns:a16="http://schemas.microsoft.com/office/drawing/2014/main" id="{0EB44E9B-9058-CC43-A244-F500EDCC3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70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 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D58E5FC2-9FA3-9947-B0CA-C20237511005}"/>
              </a:ext>
            </a:extLst>
          </p:cNvPr>
          <p:cNvSpPr/>
          <p:nvPr userDrawn="1"/>
        </p:nvSpPr>
        <p:spPr>
          <a:xfrm>
            <a:off x="3241674" y="0"/>
            <a:ext cx="8950327" cy="6857999"/>
          </a:xfrm>
          <a:custGeom>
            <a:avLst/>
            <a:gdLst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258514 w 8950327"/>
              <a:gd name="connsiteY4" fmla="*/ 0 h 6857999"/>
              <a:gd name="connsiteX5" fmla="*/ 3394257 w 8950327"/>
              <a:gd name="connsiteY5" fmla="*/ 0 h 6857999"/>
              <a:gd name="connsiteX6" fmla="*/ 8950326 w 8950327"/>
              <a:gd name="connsiteY6" fmla="*/ 0 h 6857999"/>
              <a:gd name="connsiteX7" fmla="*/ 8950327 w 8950327"/>
              <a:gd name="connsiteY7" fmla="*/ 0 h 6857999"/>
              <a:gd name="connsiteX8" fmla="*/ 8950327 w 8950327"/>
              <a:gd name="connsiteY8" fmla="*/ 6857999 h 6857999"/>
              <a:gd name="connsiteX9" fmla="*/ 8950326 w 8950327"/>
              <a:gd name="connsiteY9" fmla="*/ 6857999 h 6857999"/>
              <a:gd name="connsiteX10" fmla="*/ 4410643 w 8950327"/>
              <a:gd name="connsiteY10" fmla="*/ 6857999 h 6857999"/>
              <a:gd name="connsiteX11" fmla="*/ 4410642 w 8950327"/>
              <a:gd name="connsiteY11" fmla="*/ 6857999 h 6857999"/>
              <a:gd name="connsiteX12" fmla="*/ 3394257 w 8950327"/>
              <a:gd name="connsiteY12" fmla="*/ 6857999 h 6857999"/>
              <a:gd name="connsiteX13" fmla="*/ 3205103 w 8950327"/>
              <a:gd name="connsiteY13" fmla="*/ 6857999 h 6857999"/>
              <a:gd name="connsiteX14" fmla="*/ 3245666 w 8950327"/>
              <a:gd name="connsiteY14" fmla="*/ 6562460 h 6857999"/>
              <a:gd name="connsiteX15" fmla="*/ 3138685 w 8950327"/>
              <a:gd name="connsiteY15" fmla="*/ 4435892 h 6857999"/>
              <a:gd name="connsiteX16" fmla="*/ 0 w 8950327"/>
              <a:gd name="connsiteY16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394257 w 8950327"/>
              <a:gd name="connsiteY4" fmla="*/ 0 h 6857999"/>
              <a:gd name="connsiteX5" fmla="*/ 8950326 w 8950327"/>
              <a:gd name="connsiteY5" fmla="*/ 0 h 6857999"/>
              <a:gd name="connsiteX6" fmla="*/ 8950327 w 8950327"/>
              <a:gd name="connsiteY6" fmla="*/ 0 h 6857999"/>
              <a:gd name="connsiteX7" fmla="*/ 8950327 w 8950327"/>
              <a:gd name="connsiteY7" fmla="*/ 6857999 h 6857999"/>
              <a:gd name="connsiteX8" fmla="*/ 8950326 w 8950327"/>
              <a:gd name="connsiteY8" fmla="*/ 6857999 h 6857999"/>
              <a:gd name="connsiteX9" fmla="*/ 4410643 w 8950327"/>
              <a:gd name="connsiteY9" fmla="*/ 6857999 h 6857999"/>
              <a:gd name="connsiteX10" fmla="*/ 4410642 w 8950327"/>
              <a:gd name="connsiteY10" fmla="*/ 6857999 h 6857999"/>
              <a:gd name="connsiteX11" fmla="*/ 3394257 w 8950327"/>
              <a:gd name="connsiteY11" fmla="*/ 6857999 h 6857999"/>
              <a:gd name="connsiteX12" fmla="*/ 3205103 w 8950327"/>
              <a:gd name="connsiteY12" fmla="*/ 6857999 h 6857999"/>
              <a:gd name="connsiteX13" fmla="*/ 3245666 w 8950327"/>
              <a:gd name="connsiteY13" fmla="*/ 6562460 h 6857999"/>
              <a:gd name="connsiteX14" fmla="*/ 3138685 w 8950327"/>
              <a:gd name="connsiteY14" fmla="*/ 4435892 h 6857999"/>
              <a:gd name="connsiteX15" fmla="*/ 0 w 8950327"/>
              <a:gd name="connsiteY15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8950326 w 8950327"/>
              <a:gd name="connsiteY4" fmla="*/ 0 h 6857999"/>
              <a:gd name="connsiteX5" fmla="*/ 8950327 w 8950327"/>
              <a:gd name="connsiteY5" fmla="*/ 0 h 6857999"/>
              <a:gd name="connsiteX6" fmla="*/ 8950327 w 8950327"/>
              <a:gd name="connsiteY6" fmla="*/ 6857999 h 6857999"/>
              <a:gd name="connsiteX7" fmla="*/ 8950326 w 8950327"/>
              <a:gd name="connsiteY7" fmla="*/ 6857999 h 6857999"/>
              <a:gd name="connsiteX8" fmla="*/ 4410643 w 8950327"/>
              <a:gd name="connsiteY8" fmla="*/ 6857999 h 6857999"/>
              <a:gd name="connsiteX9" fmla="*/ 4410642 w 8950327"/>
              <a:gd name="connsiteY9" fmla="*/ 6857999 h 6857999"/>
              <a:gd name="connsiteX10" fmla="*/ 3394257 w 8950327"/>
              <a:gd name="connsiteY10" fmla="*/ 6857999 h 6857999"/>
              <a:gd name="connsiteX11" fmla="*/ 3205103 w 8950327"/>
              <a:gd name="connsiteY11" fmla="*/ 6857999 h 6857999"/>
              <a:gd name="connsiteX12" fmla="*/ 3245666 w 8950327"/>
              <a:gd name="connsiteY12" fmla="*/ 6562460 h 6857999"/>
              <a:gd name="connsiteX13" fmla="*/ 3138685 w 8950327"/>
              <a:gd name="connsiteY13" fmla="*/ 4435892 h 6857999"/>
              <a:gd name="connsiteX14" fmla="*/ 0 w 8950327"/>
              <a:gd name="connsiteY14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8950326 w 8950327"/>
              <a:gd name="connsiteY3" fmla="*/ 0 h 6857999"/>
              <a:gd name="connsiteX4" fmla="*/ 8950327 w 8950327"/>
              <a:gd name="connsiteY4" fmla="*/ 0 h 6857999"/>
              <a:gd name="connsiteX5" fmla="*/ 8950327 w 8950327"/>
              <a:gd name="connsiteY5" fmla="*/ 6857999 h 6857999"/>
              <a:gd name="connsiteX6" fmla="*/ 8950326 w 8950327"/>
              <a:gd name="connsiteY6" fmla="*/ 6857999 h 6857999"/>
              <a:gd name="connsiteX7" fmla="*/ 4410643 w 8950327"/>
              <a:gd name="connsiteY7" fmla="*/ 6857999 h 6857999"/>
              <a:gd name="connsiteX8" fmla="*/ 4410642 w 8950327"/>
              <a:gd name="connsiteY8" fmla="*/ 6857999 h 6857999"/>
              <a:gd name="connsiteX9" fmla="*/ 3394257 w 8950327"/>
              <a:gd name="connsiteY9" fmla="*/ 6857999 h 6857999"/>
              <a:gd name="connsiteX10" fmla="*/ 3205103 w 8950327"/>
              <a:gd name="connsiteY10" fmla="*/ 6857999 h 6857999"/>
              <a:gd name="connsiteX11" fmla="*/ 3245666 w 8950327"/>
              <a:gd name="connsiteY11" fmla="*/ 6562460 h 6857999"/>
              <a:gd name="connsiteX12" fmla="*/ 3138685 w 8950327"/>
              <a:gd name="connsiteY12" fmla="*/ 4435892 h 6857999"/>
              <a:gd name="connsiteX13" fmla="*/ 0 w 8950327"/>
              <a:gd name="connsiteY13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8950326 w 8950327"/>
              <a:gd name="connsiteY2" fmla="*/ 0 h 6857999"/>
              <a:gd name="connsiteX3" fmla="*/ 8950327 w 8950327"/>
              <a:gd name="connsiteY3" fmla="*/ 0 h 6857999"/>
              <a:gd name="connsiteX4" fmla="*/ 8950327 w 8950327"/>
              <a:gd name="connsiteY4" fmla="*/ 6857999 h 6857999"/>
              <a:gd name="connsiteX5" fmla="*/ 8950326 w 8950327"/>
              <a:gd name="connsiteY5" fmla="*/ 6857999 h 6857999"/>
              <a:gd name="connsiteX6" fmla="*/ 4410643 w 8950327"/>
              <a:gd name="connsiteY6" fmla="*/ 6857999 h 6857999"/>
              <a:gd name="connsiteX7" fmla="*/ 4410642 w 8950327"/>
              <a:gd name="connsiteY7" fmla="*/ 6857999 h 6857999"/>
              <a:gd name="connsiteX8" fmla="*/ 3394257 w 8950327"/>
              <a:gd name="connsiteY8" fmla="*/ 6857999 h 6857999"/>
              <a:gd name="connsiteX9" fmla="*/ 3205103 w 8950327"/>
              <a:gd name="connsiteY9" fmla="*/ 6857999 h 6857999"/>
              <a:gd name="connsiteX10" fmla="*/ 3245666 w 8950327"/>
              <a:gd name="connsiteY10" fmla="*/ 6562460 h 6857999"/>
              <a:gd name="connsiteX11" fmla="*/ 3138685 w 8950327"/>
              <a:gd name="connsiteY11" fmla="*/ 4435892 h 6857999"/>
              <a:gd name="connsiteX12" fmla="*/ 0 w 8950327"/>
              <a:gd name="connsiteY12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394257 w 8950327"/>
              <a:gd name="connsiteY7" fmla="*/ 6857999 h 6857999"/>
              <a:gd name="connsiteX8" fmla="*/ 3205103 w 8950327"/>
              <a:gd name="connsiteY8" fmla="*/ 6857999 h 6857999"/>
              <a:gd name="connsiteX9" fmla="*/ 3245666 w 8950327"/>
              <a:gd name="connsiteY9" fmla="*/ 6562460 h 6857999"/>
              <a:gd name="connsiteX10" fmla="*/ 3138685 w 8950327"/>
              <a:gd name="connsiteY10" fmla="*/ 4435892 h 6857999"/>
              <a:gd name="connsiteX11" fmla="*/ 0 w 8950327"/>
              <a:gd name="connsiteY11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205103 w 8950327"/>
              <a:gd name="connsiteY7" fmla="*/ 6857999 h 6857999"/>
              <a:gd name="connsiteX8" fmla="*/ 3245666 w 8950327"/>
              <a:gd name="connsiteY8" fmla="*/ 6562460 h 6857999"/>
              <a:gd name="connsiteX9" fmla="*/ 3138685 w 8950327"/>
              <a:gd name="connsiteY9" fmla="*/ 4435892 h 6857999"/>
              <a:gd name="connsiteX10" fmla="*/ 0 w 8950327"/>
              <a:gd name="connsiteY10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3205103 w 8950327"/>
              <a:gd name="connsiteY6" fmla="*/ 6857999 h 6857999"/>
              <a:gd name="connsiteX7" fmla="*/ 3245666 w 8950327"/>
              <a:gd name="connsiteY7" fmla="*/ 6562460 h 6857999"/>
              <a:gd name="connsiteX8" fmla="*/ 3138685 w 8950327"/>
              <a:gd name="connsiteY8" fmla="*/ 4435892 h 6857999"/>
              <a:gd name="connsiteX9" fmla="*/ 0 w 8950327"/>
              <a:gd name="connsiteY9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3205103 w 8950327"/>
              <a:gd name="connsiteY5" fmla="*/ 6857999 h 6857999"/>
              <a:gd name="connsiteX6" fmla="*/ 3245666 w 8950327"/>
              <a:gd name="connsiteY6" fmla="*/ 6562460 h 6857999"/>
              <a:gd name="connsiteX7" fmla="*/ 3138685 w 8950327"/>
              <a:gd name="connsiteY7" fmla="*/ 4435892 h 6857999"/>
              <a:gd name="connsiteX8" fmla="*/ 0 w 8950327"/>
              <a:gd name="connsiteY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50327" h="6857999">
                <a:moveTo>
                  <a:pt x="0" y="0"/>
                </a:moveTo>
                <a:lnTo>
                  <a:pt x="8950326" y="0"/>
                </a:lnTo>
                <a:lnTo>
                  <a:pt x="8950327" y="0"/>
                </a:lnTo>
                <a:lnTo>
                  <a:pt x="8950327" y="6857999"/>
                </a:lnTo>
                <a:lnTo>
                  <a:pt x="8950326" y="6857999"/>
                </a:lnTo>
                <a:lnTo>
                  <a:pt x="3205103" y="6857999"/>
                </a:lnTo>
                <a:lnTo>
                  <a:pt x="3245666" y="6562460"/>
                </a:lnTo>
                <a:cubicBezTo>
                  <a:pt x="3324793" y="5869612"/>
                  <a:pt x="3294509" y="5154819"/>
                  <a:pt x="3138685" y="4435892"/>
                </a:cubicBezTo>
                <a:cubicBezTo>
                  <a:pt x="2734778" y="2569984"/>
                  <a:pt x="1570795" y="101976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025" y="1122363"/>
            <a:ext cx="4829175" cy="3173412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fi-FI"/>
              <a:t>Muokkaa otsikon perustyylejä klikkaamalla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025" y="4543424"/>
            <a:ext cx="4829175" cy="952501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perustyylejä klikkaamalla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EDEA87BD-E2B0-4DF5-A609-1F755011D2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63" y="2953511"/>
            <a:ext cx="4090424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34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2 riviä ja 2 sisältöä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17ECE4-2033-43CE-B2D7-BFD56AEC8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99D4E9-27D7-42E7-8C8F-D18FAD263DE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4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71CCDA-A8D9-44C6-9B7D-159B332E31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103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8">
            <a:extLst>
              <a:ext uri="{FF2B5EF4-FFF2-40B4-BE49-F238E27FC236}">
                <a16:creationId xmlns:a16="http://schemas.microsoft.com/office/drawing/2014/main" id="{BFD79ED3-EC3C-E24C-8553-F78A84900C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66FBAF-6524-AF4B-82C8-E42BFC91C48E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08B55A-18BB-D242-9700-715832973356}"/>
              </a:ext>
            </a:extLst>
          </p:cNvPr>
          <p:cNvCxnSpPr>
            <a:cxnSpLocks/>
          </p:cNvCxnSpPr>
          <p:nvPr userDrawn="1"/>
        </p:nvCxnSpPr>
        <p:spPr>
          <a:xfrm>
            <a:off x="6078662" y="1739906"/>
            <a:ext cx="0" cy="388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568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Otsikko 2 riviä ja 2 sisältöä + log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17ECE4-2033-43CE-B2D7-BFD56AEC8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99D4E9-27D7-42E7-8C8F-D18FAD263DE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4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71CCDA-A8D9-44C6-9B7D-159B332E31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103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8">
            <a:extLst>
              <a:ext uri="{FF2B5EF4-FFF2-40B4-BE49-F238E27FC236}">
                <a16:creationId xmlns:a16="http://schemas.microsoft.com/office/drawing/2014/main" id="{BFD79ED3-EC3C-E24C-8553-F78A84900C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08B55A-18BB-D242-9700-715832973356}"/>
              </a:ext>
            </a:extLst>
          </p:cNvPr>
          <p:cNvCxnSpPr>
            <a:cxnSpLocks/>
          </p:cNvCxnSpPr>
          <p:nvPr userDrawn="1"/>
        </p:nvCxnSpPr>
        <p:spPr>
          <a:xfrm>
            <a:off x="6078662" y="1739906"/>
            <a:ext cx="0" cy="388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710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2 sisältöä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99D4E9-27D7-42E7-8C8F-D18FAD263DE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4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71CCDA-A8D9-44C6-9B7D-159B332E31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103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A59A306-1975-1A44-886C-2B33DA377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903618" cy="454153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E75B8DB-87E9-E541-AC8D-BDA88972B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946022"/>
            <a:ext cx="9904413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0E5565-1CCE-304C-B8E1-E21C83CE556A}"/>
              </a:ext>
            </a:extLst>
          </p:cNvPr>
          <p:cNvCxnSpPr>
            <a:cxnSpLocks/>
          </p:cNvCxnSpPr>
          <p:nvPr userDrawn="1"/>
        </p:nvCxnSpPr>
        <p:spPr>
          <a:xfrm>
            <a:off x="6078662" y="1739906"/>
            <a:ext cx="0" cy="388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uva 8">
            <a:extLst>
              <a:ext uri="{FF2B5EF4-FFF2-40B4-BE49-F238E27FC236}">
                <a16:creationId xmlns:a16="http://schemas.microsoft.com/office/drawing/2014/main" id="{ED803978-A867-D743-8D78-4982E8D09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406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2 sisältöä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99D4E9-27D7-42E7-8C8F-D18FAD263DE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4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71CCDA-A8D9-44C6-9B7D-159B332E31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103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8">
            <a:extLst>
              <a:ext uri="{FF2B5EF4-FFF2-40B4-BE49-F238E27FC236}">
                <a16:creationId xmlns:a16="http://schemas.microsoft.com/office/drawing/2014/main" id="{E3C66D1F-FA70-3C46-97A9-15F5C3A190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2D360C-E91E-624B-8EC9-2C23F230D17A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A59A306-1975-1A44-886C-2B33DA377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903618" cy="454153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E75B8DB-87E9-E541-AC8D-BDA88972B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946022"/>
            <a:ext cx="9904413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0E5565-1CCE-304C-B8E1-E21C83CE556A}"/>
              </a:ext>
            </a:extLst>
          </p:cNvPr>
          <p:cNvCxnSpPr>
            <a:cxnSpLocks/>
          </p:cNvCxnSpPr>
          <p:nvPr userDrawn="1"/>
        </p:nvCxnSpPr>
        <p:spPr>
          <a:xfrm>
            <a:off x="6078662" y="1739906"/>
            <a:ext cx="0" cy="388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7087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2 sisältöä + log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99D4E9-27D7-42E7-8C8F-D18FAD263DE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4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71CCDA-A8D9-44C6-9B7D-159B332E31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103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8">
            <a:extLst>
              <a:ext uri="{FF2B5EF4-FFF2-40B4-BE49-F238E27FC236}">
                <a16:creationId xmlns:a16="http://schemas.microsoft.com/office/drawing/2014/main" id="{E3C66D1F-FA70-3C46-97A9-15F5C3A190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BA59A306-1975-1A44-886C-2B33DA377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903618" cy="454153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E75B8DB-87E9-E541-AC8D-BDA88972B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946022"/>
            <a:ext cx="9904413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0E5565-1CCE-304C-B8E1-E21C83CE556A}"/>
              </a:ext>
            </a:extLst>
          </p:cNvPr>
          <p:cNvCxnSpPr>
            <a:cxnSpLocks/>
          </p:cNvCxnSpPr>
          <p:nvPr userDrawn="1"/>
        </p:nvCxnSpPr>
        <p:spPr>
          <a:xfrm>
            <a:off x="6078662" y="1739906"/>
            <a:ext cx="0" cy="388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004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 riviä ja sisältö vasen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99D4E9-27D7-42E7-8C8F-D18FAD263DE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4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A59A306-1975-1A44-886C-2B33DA377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903618" cy="880935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pic>
        <p:nvPicPr>
          <p:cNvPr id="7" name="Kuva 8">
            <a:extLst>
              <a:ext uri="{FF2B5EF4-FFF2-40B4-BE49-F238E27FC236}">
                <a16:creationId xmlns:a16="http://schemas.microsoft.com/office/drawing/2014/main" id="{2F70740D-3C21-0C49-A9B4-3053C61F0B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70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 riviä ja sisältö vasen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99D4E9-27D7-42E7-8C8F-D18FAD263DE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4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A59A306-1975-1A44-886C-2B33DA377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903618" cy="880935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pic>
        <p:nvPicPr>
          <p:cNvPr id="5" name="Kuva 8">
            <a:extLst>
              <a:ext uri="{FF2B5EF4-FFF2-40B4-BE49-F238E27FC236}">
                <a16:creationId xmlns:a16="http://schemas.microsoft.com/office/drawing/2014/main" id="{83BB4E6F-DBFD-5A4E-9329-A5DE7646B5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9E9F7A-37F6-EE4E-A549-576A3C0B3DE5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759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 riviä ja sisältö vasen + log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99D4E9-27D7-42E7-8C8F-D18FAD263DE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4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A59A306-1975-1A44-886C-2B33DA377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903618" cy="880935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pic>
        <p:nvPicPr>
          <p:cNvPr id="5" name="Kuva 8">
            <a:extLst>
              <a:ext uri="{FF2B5EF4-FFF2-40B4-BE49-F238E27FC236}">
                <a16:creationId xmlns:a16="http://schemas.microsoft.com/office/drawing/2014/main" id="{8C143927-7CFE-0849-B3D2-91B6E79DE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32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 vasen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99D4E9-27D7-42E7-8C8F-D18FAD263DE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4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A59A306-1975-1A44-886C-2B33DA377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903618" cy="454153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E75B8DB-87E9-E541-AC8D-BDA88972B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946022"/>
            <a:ext cx="9904413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  <p:pic>
        <p:nvPicPr>
          <p:cNvPr id="7" name="Kuva 8">
            <a:extLst>
              <a:ext uri="{FF2B5EF4-FFF2-40B4-BE49-F238E27FC236}">
                <a16:creationId xmlns:a16="http://schemas.microsoft.com/office/drawing/2014/main" id="{2F70740D-3C21-0C49-A9B4-3053C61F0B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54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 vasen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99D4E9-27D7-42E7-8C8F-D18FAD263DE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4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8">
            <a:extLst>
              <a:ext uri="{FF2B5EF4-FFF2-40B4-BE49-F238E27FC236}">
                <a16:creationId xmlns:a16="http://schemas.microsoft.com/office/drawing/2014/main" id="{E3C66D1F-FA70-3C46-97A9-15F5C3A190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2D360C-E91E-624B-8EC9-2C23F230D17A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A59A306-1975-1A44-886C-2B33DA377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903618" cy="454153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E75B8DB-87E9-E541-AC8D-BDA88972B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946022"/>
            <a:ext cx="9904413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732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552E9CA7-EAA2-024C-9B5C-8E3218921097}"/>
              </a:ext>
            </a:extLst>
          </p:cNvPr>
          <p:cNvSpPr/>
          <p:nvPr userDrawn="1"/>
        </p:nvSpPr>
        <p:spPr>
          <a:xfrm>
            <a:off x="3241674" y="0"/>
            <a:ext cx="8950327" cy="6857999"/>
          </a:xfrm>
          <a:custGeom>
            <a:avLst/>
            <a:gdLst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258514 w 8950327"/>
              <a:gd name="connsiteY4" fmla="*/ 0 h 6857999"/>
              <a:gd name="connsiteX5" fmla="*/ 3394257 w 8950327"/>
              <a:gd name="connsiteY5" fmla="*/ 0 h 6857999"/>
              <a:gd name="connsiteX6" fmla="*/ 8950326 w 8950327"/>
              <a:gd name="connsiteY6" fmla="*/ 0 h 6857999"/>
              <a:gd name="connsiteX7" fmla="*/ 8950327 w 8950327"/>
              <a:gd name="connsiteY7" fmla="*/ 0 h 6857999"/>
              <a:gd name="connsiteX8" fmla="*/ 8950327 w 8950327"/>
              <a:gd name="connsiteY8" fmla="*/ 6857999 h 6857999"/>
              <a:gd name="connsiteX9" fmla="*/ 8950326 w 8950327"/>
              <a:gd name="connsiteY9" fmla="*/ 6857999 h 6857999"/>
              <a:gd name="connsiteX10" fmla="*/ 4410643 w 8950327"/>
              <a:gd name="connsiteY10" fmla="*/ 6857999 h 6857999"/>
              <a:gd name="connsiteX11" fmla="*/ 4410642 w 8950327"/>
              <a:gd name="connsiteY11" fmla="*/ 6857999 h 6857999"/>
              <a:gd name="connsiteX12" fmla="*/ 3394257 w 8950327"/>
              <a:gd name="connsiteY12" fmla="*/ 6857999 h 6857999"/>
              <a:gd name="connsiteX13" fmla="*/ 3205103 w 8950327"/>
              <a:gd name="connsiteY13" fmla="*/ 6857999 h 6857999"/>
              <a:gd name="connsiteX14" fmla="*/ 3245666 w 8950327"/>
              <a:gd name="connsiteY14" fmla="*/ 6562460 h 6857999"/>
              <a:gd name="connsiteX15" fmla="*/ 3138685 w 8950327"/>
              <a:gd name="connsiteY15" fmla="*/ 4435892 h 6857999"/>
              <a:gd name="connsiteX16" fmla="*/ 0 w 8950327"/>
              <a:gd name="connsiteY16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394257 w 8950327"/>
              <a:gd name="connsiteY4" fmla="*/ 0 h 6857999"/>
              <a:gd name="connsiteX5" fmla="*/ 8950326 w 8950327"/>
              <a:gd name="connsiteY5" fmla="*/ 0 h 6857999"/>
              <a:gd name="connsiteX6" fmla="*/ 8950327 w 8950327"/>
              <a:gd name="connsiteY6" fmla="*/ 0 h 6857999"/>
              <a:gd name="connsiteX7" fmla="*/ 8950327 w 8950327"/>
              <a:gd name="connsiteY7" fmla="*/ 6857999 h 6857999"/>
              <a:gd name="connsiteX8" fmla="*/ 8950326 w 8950327"/>
              <a:gd name="connsiteY8" fmla="*/ 6857999 h 6857999"/>
              <a:gd name="connsiteX9" fmla="*/ 4410643 w 8950327"/>
              <a:gd name="connsiteY9" fmla="*/ 6857999 h 6857999"/>
              <a:gd name="connsiteX10" fmla="*/ 4410642 w 8950327"/>
              <a:gd name="connsiteY10" fmla="*/ 6857999 h 6857999"/>
              <a:gd name="connsiteX11" fmla="*/ 3394257 w 8950327"/>
              <a:gd name="connsiteY11" fmla="*/ 6857999 h 6857999"/>
              <a:gd name="connsiteX12" fmla="*/ 3205103 w 8950327"/>
              <a:gd name="connsiteY12" fmla="*/ 6857999 h 6857999"/>
              <a:gd name="connsiteX13" fmla="*/ 3245666 w 8950327"/>
              <a:gd name="connsiteY13" fmla="*/ 6562460 h 6857999"/>
              <a:gd name="connsiteX14" fmla="*/ 3138685 w 8950327"/>
              <a:gd name="connsiteY14" fmla="*/ 4435892 h 6857999"/>
              <a:gd name="connsiteX15" fmla="*/ 0 w 8950327"/>
              <a:gd name="connsiteY15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8950326 w 8950327"/>
              <a:gd name="connsiteY4" fmla="*/ 0 h 6857999"/>
              <a:gd name="connsiteX5" fmla="*/ 8950327 w 8950327"/>
              <a:gd name="connsiteY5" fmla="*/ 0 h 6857999"/>
              <a:gd name="connsiteX6" fmla="*/ 8950327 w 8950327"/>
              <a:gd name="connsiteY6" fmla="*/ 6857999 h 6857999"/>
              <a:gd name="connsiteX7" fmla="*/ 8950326 w 8950327"/>
              <a:gd name="connsiteY7" fmla="*/ 6857999 h 6857999"/>
              <a:gd name="connsiteX8" fmla="*/ 4410643 w 8950327"/>
              <a:gd name="connsiteY8" fmla="*/ 6857999 h 6857999"/>
              <a:gd name="connsiteX9" fmla="*/ 4410642 w 8950327"/>
              <a:gd name="connsiteY9" fmla="*/ 6857999 h 6857999"/>
              <a:gd name="connsiteX10" fmla="*/ 3394257 w 8950327"/>
              <a:gd name="connsiteY10" fmla="*/ 6857999 h 6857999"/>
              <a:gd name="connsiteX11" fmla="*/ 3205103 w 8950327"/>
              <a:gd name="connsiteY11" fmla="*/ 6857999 h 6857999"/>
              <a:gd name="connsiteX12" fmla="*/ 3245666 w 8950327"/>
              <a:gd name="connsiteY12" fmla="*/ 6562460 h 6857999"/>
              <a:gd name="connsiteX13" fmla="*/ 3138685 w 8950327"/>
              <a:gd name="connsiteY13" fmla="*/ 4435892 h 6857999"/>
              <a:gd name="connsiteX14" fmla="*/ 0 w 8950327"/>
              <a:gd name="connsiteY14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8950326 w 8950327"/>
              <a:gd name="connsiteY3" fmla="*/ 0 h 6857999"/>
              <a:gd name="connsiteX4" fmla="*/ 8950327 w 8950327"/>
              <a:gd name="connsiteY4" fmla="*/ 0 h 6857999"/>
              <a:gd name="connsiteX5" fmla="*/ 8950327 w 8950327"/>
              <a:gd name="connsiteY5" fmla="*/ 6857999 h 6857999"/>
              <a:gd name="connsiteX6" fmla="*/ 8950326 w 8950327"/>
              <a:gd name="connsiteY6" fmla="*/ 6857999 h 6857999"/>
              <a:gd name="connsiteX7" fmla="*/ 4410643 w 8950327"/>
              <a:gd name="connsiteY7" fmla="*/ 6857999 h 6857999"/>
              <a:gd name="connsiteX8" fmla="*/ 4410642 w 8950327"/>
              <a:gd name="connsiteY8" fmla="*/ 6857999 h 6857999"/>
              <a:gd name="connsiteX9" fmla="*/ 3394257 w 8950327"/>
              <a:gd name="connsiteY9" fmla="*/ 6857999 h 6857999"/>
              <a:gd name="connsiteX10" fmla="*/ 3205103 w 8950327"/>
              <a:gd name="connsiteY10" fmla="*/ 6857999 h 6857999"/>
              <a:gd name="connsiteX11" fmla="*/ 3245666 w 8950327"/>
              <a:gd name="connsiteY11" fmla="*/ 6562460 h 6857999"/>
              <a:gd name="connsiteX12" fmla="*/ 3138685 w 8950327"/>
              <a:gd name="connsiteY12" fmla="*/ 4435892 h 6857999"/>
              <a:gd name="connsiteX13" fmla="*/ 0 w 8950327"/>
              <a:gd name="connsiteY13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8950326 w 8950327"/>
              <a:gd name="connsiteY2" fmla="*/ 0 h 6857999"/>
              <a:gd name="connsiteX3" fmla="*/ 8950327 w 8950327"/>
              <a:gd name="connsiteY3" fmla="*/ 0 h 6857999"/>
              <a:gd name="connsiteX4" fmla="*/ 8950327 w 8950327"/>
              <a:gd name="connsiteY4" fmla="*/ 6857999 h 6857999"/>
              <a:gd name="connsiteX5" fmla="*/ 8950326 w 8950327"/>
              <a:gd name="connsiteY5" fmla="*/ 6857999 h 6857999"/>
              <a:gd name="connsiteX6" fmla="*/ 4410643 w 8950327"/>
              <a:gd name="connsiteY6" fmla="*/ 6857999 h 6857999"/>
              <a:gd name="connsiteX7" fmla="*/ 4410642 w 8950327"/>
              <a:gd name="connsiteY7" fmla="*/ 6857999 h 6857999"/>
              <a:gd name="connsiteX8" fmla="*/ 3394257 w 8950327"/>
              <a:gd name="connsiteY8" fmla="*/ 6857999 h 6857999"/>
              <a:gd name="connsiteX9" fmla="*/ 3205103 w 8950327"/>
              <a:gd name="connsiteY9" fmla="*/ 6857999 h 6857999"/>
              <a:gd name="connsiteX10" fmla="*/ 3245666 w 8950327"/>
              <a:gd name="connsiteY10" fmla="*/ 6562460 h 6857999"/>
              <a:gd name="connsiteX11" fmla="*/ 3138685 w 8950327"/>
              <a:gd name="connsiteY11" fmla="*/ 4435892 h 6857999"/>
              <a:gd name="connsiteX12" fmla="*/ 0 w 8950327"/>
              <a:gd name="connsiteY12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394257 w 8950327"/>
              <a:gd name="connsiteY7" fmla="*/ 6857999 h 6857999"/>
              <a:gd name="connsiteX8" fmla="*/ 3205103 w 8950327"/>
              <a:gd name="connsiteY8" fmla="*/ 6857999 h 6857999"/>
              <a:gd name="connsiteX9" fmla="*/ 3245666 w 8950327"/>
              <a:gd name="connsiteY9" fmla="*/ 6562460 h 6857999"/>
              <a:gd name="connsiteX10" fmla="*/ 3138685 w 8950327"/>
              <a:gd name="connsiteY10" fmla="*/ 4435892 h 6857999"/>
              <a:gd name="connsiteX11" fmla="*/ 0 w 8950327"/>
              <a:gd name="connsiteY11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205103 w 8950327"/>
              <a:gd name="connsiteY7" fmla="*/ 6857999 h 6857999"/>
              <a:gd name="connsiteX8" fmla="*/ 3245666 w 8950327"/>
              <a:gd name="connsiteY8" fmla="*/ 6562460 h 6857999"/>
              <a:gd name="connsiteX9" fmla="*/ 3138685 w 8950327"/>
              <a:gd name="connsiteY9" fmla="*/ 4435892 h 6857999"/>
              <a:gd name="connsiteX10" fmla="*/ 0 w 8950327"/>
              <a:gd name="connsiteY10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3205103 w 8950327"/>
              <a:gd name="connsiteY6" fmla="*/ 6857999 h 6857999"/>
              <a:gd name="connsiteX7" fmla="*/ 3245666 w 8950327"/>
              <a:gd name="connsiteY7" fmla="*/ 6562460 h 6857999"/>
              <a:gd name="connsiteX8" fmla="*/ 3138685 w 8950327"/>
              <a:gd name="connsiteY8" fmla="*/ 4435892 h 6857999"/>
              <a:gd name="connsiteX9" fmla="*/ 0 w 8950327"/>
              <a:gd name="connsiteY9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3205103 w 8950327"/>
              <a:gd name="connsiteY5" fmla="*/ 6857999 h 6857999"/>
              <a:gd name="connsiteX6" fmla="*/ 3245666 w 8950327"/>
              <a:gd name="connsiteY6" fmla="*/ 6562460 h 6857999"/>
              <a:gd name="connsiteX7" fmla="*/ 3138685 w 8950327"/>
              <a:gd name="connsiteY7" fmla="*/ 4435892 h 6857999"/>
              <a:gd name="connsiteX8" fmla="*/ 0 w 8950327"/>
              <a:gd name="connsiteY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50327" h="6857999">
                <a:moveTo>
                  <a:pt x="0" y="0"/>
                </a:moveTo>
                <a:lnTo>
                  <a:pt x="8950326" y="0"/>
                </a:lnTo>
                <a:lnTo>
                  <a:pt x="8950327" y="0"/>
                </a:lnTo>
                <a:lnTo>
                  <a:pt x="8950327" y="6857999"/>
                </a:lnTo>
                <a:lnTo>
                  <a:pt x="8950326" y="6857999"/>
                </a:lnTo>
                <a:lnTo>
                  <a:pt x="3205103" y="6857999"/>
                </a:lnTo>
                <a:lnTo>
                  <a:pt x="3245666" y="6562460"/>
                </a:lnTo>
                <a:cubicBezTo>
                  <a:pt x="3324793" y="5869612"/>
                  <a:pt x="3294509" y="5154819"/>
                  <a:pt x="3138685" y="4435892"/>
                </a:cubicBezTo>
                <a:cubicBezTo>
                  <a:pt x="2734778" y="2569984"/>
                  <a:pt x="1570795" y="1019769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025" y="1122363"/>
            <a:ext cx="4829175" cy="3173412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fi-FI"/>
              <a:t>Muokkaa otsikon perustyylejä klikkaamalla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025" y="4543424"/>
            <a:ext cx="4829175" cy="952501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perustyylejä klikkaamalla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61559A2-F2E9-4340-BC1A-DC9B560647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63" y="2953511"/>
            <a:ext cx="4090424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33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 vasen + log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99D4E9-27D7-42E7-8C8F-D18FAD263DE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4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8">
            <a:extLst>
              <a:ext uri="{FF2B5EF4-FFF2-40B4-BE49-F238E27FC236}">
                <a16:creationId xmlns:a16="http://schemas.microsoft.com/office/drawing/2014/main" id="{E3C66D1F-FA70-3C46-97A9-15F5C3A190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BA59A306-1975-1A44-886C-2B33DA377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903618" cy="454153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E75B8DB-87E9-E541-AC8D-BDA88972B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946022"/>
            <a:ext cx="9904413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45021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 riviä ja sisältö oikea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71CCDA-A8D9-44C6-9B7D-159B332E31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103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40AB41A2-7DB0-6640-A773-92FD5E858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71B14961-7809-534C-A9D9-D856DF280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414638" cy="880935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</p:spTree>
    <p:extLst>
      <p:ext uri="{BB962C8B-B14F-4D97-AF65-F5344CB8AC3E}">
        <p14:creationId xmlns:p14="http://schemas.microsoft.com/office/powerpoint/2010/main" val="2010263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 riviä ja sisältö oikea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71CCDA-A8D9-44C6-9B7D-159B332E31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103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5" name="Kuva 8">
            <a:extLst>
              <a:ext uri="{FF2B5EF4-FFF2-40B4-BE49-F238E27FC236}">
                <a16:creationId xmlns:a16="http://schemas.microsoft.com/office/drawing/2014/main" id="{74B4BBD6-409F-7A4A-8862-114FDD72F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472A7-D31D-F444-83B5-41D8254499D3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F34DEF78-0EC8-8049-B86F-2F61FCB85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903618" cy="880935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</p:spTree>
    <p:extLst>
      <p:ext uri="{BB962C8B-B14F-4D97-AF65-F5344CB8AC3E}">
        <p14:creationId xmlns:p14="http://schemas.microsoft.com/office/powerpoint/2010/main" val="1861395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 riviä ja sisältö oikea + log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71CCDA-A8D9-44C6-9B7D-159B332E31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103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8">
            <a:extLst>
              <a:ext uri="{FF2B5EF4-FFF2-40B4-BE49-F238E27FC236}">
                <a16:creationId xmlns:a16="http://schemas.microsoft.com/office/drawing/2014/main" id="{C439F1D9-7695-1A45-AE25-2FD8B9A33C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D0AA420A-7D65-7647-A912-B678B3EBB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414638" cy="880935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</p:spTree>
    <p:extLst>
      <p:ext uri="{BB962C8B-B14F-4D97-AF65-F5344CB8AC3E}">
        <p14:creationId xmlns:p14="http://schemas.microsoft.com/office/powerpoint/2010/main" val="2698844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 oikea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71CCDA-A8D9-44C6-9B7D-159B332E31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103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A59A306-1975-1A44-886C-2B33DA377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414638" cy="454153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E75B8DB-87E9-E541-AC8D-BDA88972B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6" y="946022"/>
            <a:ext cx="9415394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40AB41A2-7DB0-6640-A773-92FD5E858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21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 oikea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71CCDA-A8D9-44C6-9B7D-159B332E31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103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A59A306-1975-1A44-886C-2B33DA377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903618" cy="454153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E75B8DB-87E9-E541-AC8D-BDA88972B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946022"/>
            <a:ext cx="9904413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  <p:pic>
        <p:nvPicPr>
          <p:cNvPr id="5" name="Kuva 8">
            <a:extLst>
              <a:ext uri="{FF2B5EF4-FFF2-40B4-BE49-F238E27FC236}">
                <a16:creationId xmlns:a16="http://schemas.microsoft.com/office/drawing/2014/main" id="{74B4BBD6-409F-7A4A-8862-114FDD72F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472A7-D31D-F444-83B5-41D8254499D3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741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 oikea + log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71CCDA-A8D9-44C6-9B7D-159B332E31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10350" y="1825625"/>
            <a:ext cx="4644000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A59A306-1975-1A44-886C-2B33DA377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414638" cy="454153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E75B8DB-87E9-E541-AC8D-BDA88972B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6" y="946022"/>
            <a:ext cx="9415394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  <p:pic>
        <p:nvPicPr>
          <p:cNvPr id="10" name="Kuva 8">
            <a:extLst>
              <a:ext uri="{FF2B5EF4-FFF2-40B4-BE49-F238E27FC236}">
                <a16:creationId xmlns:a16="http://schemas.microsoft.com/office/drawing/2014/main" id="{C439F1D9-7695-1A45-AE25-2FD8B9A33C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197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1 rivi, sisältö ja kuva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0748E7-65BC-4636-AB75-C9E4F6FDCE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1400175"/>
            <a:ext cx="4203551" cy="45243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Kuvan paikkamerkki 3">
            <a:extLst>
              <a:ext uri="{FF2B5EF4-FFF2-40B4-BE49-F238E27FC236}">
                <a16:creationId xmlns:a16="http://schemas.microsoft.com/office/drawing/2014/main" id="{D6107FF3-048C-4778-BCD5-E03C0BD690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88900" indent="177800">
              <a:buFont typeface="Arial" panose="020B0604020202020204" pitchFamily="34" charset="0"/>
              <a:buChar char="•"/>
              <a:tabLst/>
              <a:defRPr/>
            </a:lvl1pPr>
          </a:lstStyle>
          <a:p>
            <a:r>
              <a:rPr lang="fi-FI"/>
              <a:t>Lisää kuva klikkaamalla kuvaketta</a:t>
            </a:r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9DDE9E06-E831-3048-9914-F4ED6B62BB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BCDD3A4B-AAEA-504A-A296-61A379F5FC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36925" cy="454153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768372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, sisältö ja kuva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8">
            <a:extLst>
              <a:ext uri="{FF2B5EF4-FFF2-40B4-BE49-F238E27FC236}">
                <a16:creationId xmlns:a16="http://schemas.microsoft.com/office/drawing/2014/main" id="{E3C66D1F-FA70-3C46-97A9-15F5C3A190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BA59A306-1975-1A44-886C-2B33DA377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36925" cy="454153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perustyylejä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E75B8DB-87E9-E541-AC8D-BDA88972B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6" y="946022"/>
            <a:ext cx="4536926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  <p:sp>
        <p:nvSpPr>
          <p:cNvPr id="12" name="Kuvan paikkamerkki 3">
            <a:extLst>
              <a:ext uri="{FF2B5EF4-FFF2-40B4-BE49-F238E27FC236}">
                <a16:creationId xmlns:a16="http://schemas.microsoft.com/office/drawing/2014/main" id="{42F3701F-0B41-8C41-9364-8A0550CADB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88900" indent="177800">
              <a:buFont typeface="Arial" panose="020B0604020202020204" pitchFamily="34" charset="0"/>
              <a:buChar char="•"/>
              <a:tabLst/>
              <a:defRPr/>
            </a:lvl1pPr>
          </a:lstStyle>
          <a:p>
            <a:r>
              <a:rPr lang="fi-FI"/>
              <a:t>Lisää kuva klikkaamalla kuvaketta</a:t>
            </a:r>
          </a:p>
        </p:txBody>
      </p:sp>
      <p:pic>
        <p:nvPicPr>
          <p:cNvPr id="11" name="Kuva 8">
            <a:extLst>
              <a:ext uri="{FF2B5EF4-FFF2-40B4-BE49-F238E27FC236}">
                <a16:creationId xmlns:a16="http://schemas.microsoft.com/office/drawing/2014/main" id="{018B14E6-3B0A-6743-8FE2-A2B8B7DD2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D59FEC9C-EC78-6A4D-8C3C-92B56FEC821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450" y="1825625"/>
            <a:ext cx="4203551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61924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 riviä, sisältö ja kuva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DC06D9-BF88-44C2-9806-D43973A2F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27401" cy="923925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perustyylejä klikkaamalla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0748E7-65BC-4636-AB75-C9E4F6FDCE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1885949"/>
            <a:ext cx="4203551" cy="403860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Kuvan paikkamerkki 3">
            <a:extLst>
              <a:ext uri="{FF2B5EF4-FFF2-40B4-BE49-F238E27FC236}">
                <a16:creationId xmlns:a16="http://schemas.microsoft.com/office/drawing/2014/main" id="{D6107FF3-048C-4778-BCD5-E03C0BD690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88900" indent="177800">
              <a:buFont typeface="Arial" panose="020B0604020202020204" pitchFamily="34" charset="0"/>
              <a:buChar char="•"/>
              <a:tabLst/>
              <a:defRPr/>
            </a:lvl1pPr>
          </a:lstStyle>
          <a:p>
            <a:r>
              <a:rPr lang="fi-FI"/>
              <a:t>Lisää kuva klikkaamalla kuvaketta</a:t>
            </a:r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E477317E-FA04-7246-9AFE-B695994CE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3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CD12DB6F-08E1-684C-8A1E-B4D8AECCFFC0}"/>
              </a:ext>
            </a:extLst>
          </p:cNvPr>
          <p:cNvSpPr/>
          <p:nvPr userDrawn="1"/>
        </p:nvSpPr>
        <p:spPr>
          <a:xfrm>
            <a:off x="3241674" y="0"/>
            <a:ext cx="8950327" cy="6857999"/>
          </a:xfrm>
          <a:custGeom>
            <a:avLst/>
            <a:gdLst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258514 w 8950327"/>
              <a:gd name="connsiteY4" fmla="*/ 0 h 6857999"/>
              <a:gd name="connsiteX5" fmla="*/ 3394257 w 8950327"/>
              <a:gd name="connsiteY5" fmla="*/ 0 h 6857999"/>
              <a:gd name="connsiteX6" fmla="*/ 8950326 w 8950327"/>
              <a:gd name="connsiteY6" fmla="*/ 0 h 6857999"/>
              <a:gd name="connsiteX7" fmla="*/ 8950327 w 8950327"/>
              <a:gd name="connsiteY7" fmla="*/ 0 h 6857999"/>
              <a:gd name="connsiteX8" fmla="*/ 8950327 w 8950327"/>
              <a:gd name="connsiteY8" fmla="*/ 6857999 h 6857999"/>
              <a:gd name="connsiteX9" fmla="*/ 8950326 w 8950327"/>
              <a:gd name="connsiteY9" fmla="*/ 6857999 h 6857999"/>
              <a:gd name="connsiteX10" fmla="*/ 4410643 w 8950327"/>
              <a:gd name="connsiteY10" fmla="*/ 6857999 h 6857999"/>
              <a:gd name="connsiteX11" fmla="*/ 4410642 w 8950327"/>
              <a:gd name="connsiteY11" fmla="*/ 6857999 h 6857999"/>
              <a:gd name="connsiteX12" fmla="*/ 3394257 w 8950327"/>
              <a:gd name="connsiteY12" fmla="*/ 6857999 h 6857999"/>
              <a:gd name="connsiteX13" fmla="*/ 3205103 w 8950327"/>
              <a:gd name="connsiteY13" fmla="*/ 6857999 h 6857999"/>
              <a:gd name="connsiteX14" fmla="*/ 3245666 w 8950327"/>
              <a:gd name="connsiteY14" fmla="*/ 6562460 h 6857999"/>
              <a:gd name="connsiteX15" fmla="*/ 3138685 w 8950327"/>
              <a:gd name="connsiteY15" fmla="*/ 4435892 h 6857999"/>
              <a:gd name="connsiteX16" fmla="*/ 0 w 8950327"/>
              <a:gd name="connsiteY16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394257 w 8950327"/>
              <a:gd name="connsiteY4" fmla="*/ 0 h 6857999"/>
              <a:gd name="connsiteX5" fmla="*/ 8950326 w 8950327"/>
              <a:gd name="connsiteY5" fmla="*/ 0 h 6857999"/>
              <a:gd name="connsiteX6" fmla="*/ 8950327 w 8950327"/>
              <a:gd name="connsiteY6" fmla="*/ 0 h 6857999"/>
              <a:gd name="connsiteX7" fmla="*/ 8950327 w 8950327"/>
              <a:gd name="connsiteY7" fmla="*/ 6857999 h 6857999"/>
              <a:gd name="connsiteX8" fmla="*/ 8950326 w 8950327"/>
              <a:gd name="connsiteY8" fmla="*/ 6857999 h 6857999"/>
              <a:gd name="connsiteX9" fmla="*/ 4410643 w 8950327"/>
              <a:gd name="connsiteY9" fmla="*/ 6857999 h 6857999"/>
              <a:gd name="connsiteX10" fmla="*/ 4410642 w 8950327"/>
              <a:gd name="connsiteY10" fmla="*/ 6857999 h 6857999"/>
              <a:gd name="connsiteX11" fmla="*/ 3394257 w 8950327"/>
              <a:gd name="connsiteY11" fmla="*/ 6857999 h 6857999"/>
              <a:gd name="connsiteX12" fmla="*/ 3205103 w 8950327"/>
              <a:gd name="connsiteY12" fmla="*/ 6857999 h 6857999"/>
              <a:gd name="connsiteX13" fmla="*/ 3245666 w 8950327"/>
              <a:gd name="connsiteY13" fmla="*/ 6562460 h 6857999"/>
              <a:gd name="connsiteX14" fmla="*/ 3138685 w 8950327"/>
              <a:gd name="connsiteY14" fmla="*/ 4435892 h 6857999"/>
              <a:gd name="connsiteX15" fmla="*/ 0 w 8950327"/>
              <a:gd name="connsiteY15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8950326 w 8950327"/>
              <a:gd name="connsiteY4" fmla="*/ 0 h 6857999"/>
              <a:gd name="connsiteX5" fmla="*/ 8950327 w 8950327"/>
              <a:gd name="connsiteY5" fmla="*/ 0 h 6857999"/>
              <a:gd name="connsiteX6" fmla="*/ 8950327 w 8950327"/>
              <a:gd name="connsiteY6" fmla="*/ 6857999 h 6857999"/>
              <a:gd name="connsiteX7" fmla="*/ 8950326 w 8950327"/>
              <a:gd name="connsiteY7" fmla="*/ 6857999 h 6857999"/>
              <a:gd name="connsiteX8" fmla="*/ 4410643 w 8950327"/>
              <a:gd name="connsiteY8" fmla="*/ 6857999 h 6857999"/>
              <a:gd name="connsiteX9" fmla="*/ 4410642 w 8950327"/>
              <a:gd name="connsiteY9" fmla="*/ 6857999 h 6857999"/>
              <a:gd name="connsiteX10" fmla="*/ 3394257 w 8950327"/>
              <a:gd name="connsiteY10" fmla="*/ 6857999 h 6857999"/>
              <a:gd name="connsiteX11" fmla="*/ 3205103 w 8950327"/>
              <a:gd name="connsiteY11" fmla="*/ 6857999 h 6857999"/>
              <a:gd name="connsiteX12" fmla="*/ 3245666 w 8950327"/>
              <a:gd name="connsiteY12" fmla="*/ 6562460 h 6857999"/>
              <a:gd name="connsiteX13" fmla="*/ 3138685 w 8950327"/>
              <a:gd name="connsiteY13" fmla="*/ 4435892 h 6857999"/>
              <a:gd name="connsiteX14" fmla="*/ 0 w 8950327"/>
              <a:gd name="connsiteY14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8950326 w 8950327"/>
              <a:gd name="connsiteY3" fmla="*/ 0 h 6857999"/>
              <a:gd name="connsiteX4" fmla="*/ 8950327 w 8950327"/>
              <a:gd name="connsiteY4" fmla="*/ 0 h 6857999"/>
              <a:gd name="connsiteX5" fmla="*/ 8950327 w 8950327"/>
              <a:gd name="connsiteY5" fmla="*/ 6857999 h 6857999"/>
              <a:gd name="connsiteX6" fmla="*/ 8950326 w 8950327"/>
              <a:gd name="connsiteY6" fmla="*/ 6857999 h 6857999"/>
              <a:gd name="connsiteX7" fmla="*/ 4410643 w 8950327"/>
              <a:gd name="connsiteY7" fmla="*/ 6857999 h 6857999"/>
              <a:gd name="connsiteX8" fmla="*/ 4410642 w 8950327"/>
              <a:gd name="connsiteY8" fmla="*/ 6857999 h 6857999"/>
              <a:gd name="connsiteX9" fmla="*/ 3394257 w 8950327"/>
              <a:gd name="connsiteY9" fmla="*/ 6857999 h 6857999"/>
              <a:gd name="connsiteX10" fmla="*/ 3205103 w 8950327"/>
              <a:gd name="connsiteY10" fmla="*/ 6857999 h 6857999"/>
              <a:gd name="connsiteX11" fmla="*/ 3245666 w 8950327"/>
              <a:gd name="connsiteY11" fmla="*/ 6562460 h 6857999"/>
              <a:gd name="connsiteX12" fmla="*/ 3138685 w 8950327"/>
              <a:gd name="connsiteY12" fmla="*/ 4435892 h 6857999"/>
              <a:gd name="connsiteX13" fmla="*/ 0 w 8950327"/>
              <a:gd name="connsiteY13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8950326 w 8950327"/>
              <a:gd name="connsiteY2" fmla="*/ 0 h 6857999"/>
              <a:gd name="connsiteX3" fmla="*/ 8950327 w 8950327"/>
              <a:gd name="connsiteY3" fmla="*/ 0 h 6857999"/>
              <a:gd name="connsiteX4" fmla="*/ 8950327 w 8950327"/>
              <a:gd name="connsiteY4" fmla="*/ 6857999 h 6857999"/>
              <a:gd name="connsiteX5" fmla="*/ 8950326 w 8950327"/>
              <a:gd name="connsiteY5" fmla="*/ 6857999 h 6857999"/>
              <a:gd name="connsiteX6" fmla="*/ 4410643 w 8950327"/>
              <a:gd name="connsiteY6" fmla="*/ 6857999 h 6857999"/>
              <a:gd name="connsiteX7" fmla="*/ 4410642 w 8950327"/>
              <a:gd name="connsiteY7" fmla="*/ 6857999 h 6857999"/>
              <a:gd name="connsiteX8" fmla="*/ 3394257 w 8950327"/>
              <a:gd name="connsiteY8" fmla="*/ 6857999 h 6857999"/>
              <a:gd name="connsiteX9" fmla="*/ 3205103 w 8950327"/>
              <a:gd name="connsiteY9" fmla="*/ 6857999 h 6857999"/>
              <a:gd name="connsiteX10" fmla="*/ 3245666 w 8950327"/>
              <a:gd name="connsiteY10" fmla="*/ 6562460 h 6857999"/>
              <a:gd name="connsiteX11" fmla="*/ 3138685 w 8950327"/>
              <a:gd name="connsiteY11" fmla="*/ 4435892 h 6857999"/>
              <a:gd name="connsiteX12" fmla="*/ 0 w 8950327"/>
              <a:gd name="connsiteY12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394257 w 8950327"/>
              <a:gd name="connsiteY7" fmla="*/ 6857999 h 6857999"/>
              <a:gd name="connsiteX8" fmla="*/ 3205103 w 8950327"/>
              <a:gd name="connsiteY8" fmla="*/ 6857999 h 6857999"/>
              <a:gd name="connsiteX9" fmla="*/ 3245666 w 8950327"/>
              <a:gd name="connsiteY9" fmla="*/ 6562460 h 6857999"/>
              <a:gd name="connsiteX10" fmla="*/ 3138685 w 8950327"/>
              <a:gd name="connsiteY10" fmla="*/ 4435892 h 6857999"/>
              <a:gd name="connsiteX11" fmla="*/ 0 w 8950327"/>
              <a:gd name="connsiteY11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205103 w 8950327"/>
              <a:gd name="connsiteY7" fmla="*/ 6857999 h 6857999"/>
              <a:gd name="connsiteX8" fmla="*/ 3245666 w 8950327"/>
              <a:gd name="connsiteY8" fmla="*/ 6562460 h 6857999"/>
              <a:gd name="connsiteX9" fmla="*/ 3138685 w 8950327"/>
              <a:gd name="connsiteY9" fmla="*/ 4435892 h 6857999"/>
              <a:gd name="connsiteX10" fmla="*/ 0 w 8950327"/>
              <a:gd name="connsiteY10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3205103 w 8950327"/>
              <a:gd name="connsiteY6" fmla="*/ 6857999 h 6857999"/>
              <a:gd name="connsiteX7" fmla="*/ 3245666 w 8950327"/>
              <a:gd name="connsiteY7" fmla="*/ 6562460 h 6857999"/>
              <a:gd name="connsiteX8" fmla="*/ 3138685 w 8950327"/>
              <a:gd name="connsiteY8" fmla="*/ 4435892 h 6857999"/>
              <a:gd name="connsiteX9" fmla="*/ 0 w 8950327"/>
              <a:gd name="connsiteY9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3205103 w 8950327"/>
              <a:gd name="connsiteY5" fmla="*/ 6857999 h 6857999"/>
              <a:gd name="connsiteX6" fmla="*/ 3245666 w 8950327"/>
              <a:gd name="connsiteY6" fmla="*/ 6562460 h 6857999"/>
              <a:gd name="connsiteX7" fmla="*/ 3138685 w 8950327"/>
              <a:gd name="connsiteY7" fmla="*/ 4435892 h 6857999"/>
              <a:gd name="connsiteX8" fmla="*/ 0 w 8950327"/>
              <a:gd name="connsiteY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50327" h="6857999">
                <a:moveTo>
                  <a:pt x="0" y="0"/>
                </a:moveTo>
                <a:lnTo>
                  <a:pt x="8950326" y="0"/>
                </a:lnTo>
                <a:lnTo>
                  <a:pt x="8950327" y="0"/>
                </a:lnTo>
                <a:lnTo>
                  <a:pt x="8950327" y="6857999"/>
                </a:lnTo>
                <a:lnTo>
                  <a:pt x="8950326" y="6857999"/>
                </a:lnTo>
                <a:lnTo>
                  <a:pt x="3205103" y="6857999"/>
                </a:lnTo>
                <a:lnTo>
                  <a:pt x="3245666" y="6562460"/>
                </a:lnTo>
                <a:cubicBezTo>
                  <a:pt x="3324793" y="5869612"/>
                  <a:pt x="3294509" y="5154819"/>
                  <a:pt x="3138685" y="4435892"/>
                </a:cubicBezTo>
                <a:cubicBezTo>
                  <a:pt x="2734778" y="2569984"/>
                  <a:pt x="1570795" y="1019769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025" y="1122363"/>
            <a:ext cx="4829175" cy="3173412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fi-FI"/>
              <a:t>Muokkaa otsikon perustyylejä klikkaamalla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025" y="4543424"/>
            <a:ext cx="4829175" cy="952501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perustyylejä klikkaamalla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EA205233-99EB-46DF-99F8-5F81C0C7F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63" y="2953511"/>
            <a:ext cx="4090424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422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3 riviä, sisältö ja kuva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DC06D9-BF88-44C2-9806-D43973A2F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27401" cy="1359347"/>
          </a:xfrm>
        </p:spPr>
        <p:txBody>
          <a:bodyPr/>
          <a:lstStyle/>
          <a:p>
            <a:r>
              <a:rPr lang="fi-FI"/>
              <a:t>Muokkaa otsikon perustyylejä klikkaamalla tästä tekstikentästä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0748E7-65BC-4636-AB75-C9E4F6FDCE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2245171"/>
            <a:ext cx="4203551" cy="367937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Kuvan paikkamerkki 3">
            <a:extLst>
              <a:ext uri="{FF2B5EF4-FFF2-40B4-BE49-F238E27FC236}">
                <a16:creationId xmlns:a16="http://schemas.microsoft.com/office/drawing/2014/main" id="{D6107FF3-048C-4778-BCD5-E03C0BD690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88900" indent="177800">
              <a:buFont typeface="Arial" panose="020B0604020202020204" pitchFamily="34" charset="0"/>
              <a:buChar char="•"/>
              <a:tabLst/>
              <a:defRPr/>
            </a:lvl1pPr>
          </a:lstStyle>
          <a:p>
            <a:r>
              <a:rPr lang="fi-FI"/>
              <a:t>Lisää kuva klikkaamalla kuvaketta</a:t>
            </a:r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9DDE9E06-E831-3048-9914-F4ED6B62BB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838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4 riviä, sisältö ja kuva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DC06D9-BF88-44C2-9806-D43973A2F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27401" cy="2078943"/>
          </a:xfrm>
        </p:spPr>
        <p:txBody>
          <a:bodyPr/>
          <a:lstStyle/>
          <a:p>
            <a:r>
              <a:rPr lang="fi-FI"/>
              <a:t>Muokkaa otsikon perustyylejä klikkaamalla tästä tekstikentästä</a:t>
            </a:r>
            <a:br>
              <a:rPr lang="fi-FI"/>
            </a:br>
            <a:r>
              <a:rPr lang="fi-FI"/>
              <a:t>4 riviä</a:t>
            </a:r>
          </a:p>
        </p:txBody>
      </p:sp>
      <p:sp>
        <p:nvSpPr>
          <p:cNvPr id="8" name="Kuvan paikkamerkki 3">
            <a:extLst>
              <a:ext uri="{FF2B5EF4-FFF2-40B4-BE49-F238E27FC236}">
                <a16:creationId xmlns:a16="http://schemas.microsoft.com/office/drawing/2014/main" id="{D6107FF3-048C-4778-BCD5-E03C0BD690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88900" indent="177800">
              <a:buFont typeface="Arial" panose="020B0604020202020204" pitchFamily="34" charset="0"/>
              <a:buChar char="•"/>
              <a:tabLst/>
              <a:defRPr/>
            </a:lvl1pPr>
          </a:lstStyle>
          <a:p>
            <a:r>
              <a:rPr lang="fi-FI"/>
              <a:t>Lisää kuva klikkaamalla kuvaketta</a:t>
            </a:r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BDE41F88-FEDF-8240-9F65-FF93E571F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6C3D0B64-1652-F94D-A087-0672A7DE1C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2555193"/>
            <a:ext cx="4203551" cy="336935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668351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1 rivi, sisältö ja kuva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DC06D9-BF88-44C2-9806-D43973A2F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63551"/>
            <a:ext cx="4527401" cy="514350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perustyylejä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0748E7-65BC-4636-AB75-C9E4F6FDCE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1400175"/>
            <a:ext cx="4203551" cy="45243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Kuvan paikkamerkki 3">
            <a:extLst>
              <a:ext uri="{FF2B5EF4-FFF2-40B4-BE49-F238E27FC236}">
                <a16:creationId xmlns:a16="http://schemas.microsoft.com/office/drawing/2014/main" id="{D6107FF3-048C-4778-BCD5-E03C0BD690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88900" indent="177800">
              <a:buFont typeface="Arial" panose="020B0604020202020204" pitchFamily="34" charset="0"/>
              <a:buChar char="•"/>
              <a:tabLst/>
              <a:defRPr/>
            </a:lvl1pPr>
          </a:lstStyle>
          <a:p>
            <a:r>
              <a:rPr lang="fi-FI"/>
              <a:t>Lisää kuva klikkaamalla kuvaketta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7C4ADF-BDF8-9546-996C-64BA5C81D950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0262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, sisältö ja kuva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8">
            <a:extLst>
              <a:ext uri="{FF2B5EF4-FFF2-40B4-BE49-F238E27FC236}">
                <a16:creationId xmlns:a16="http://schemas.microsoft.com/office/drawing/2014/main" id="{E3C66D1F-FA70-3C46-97A9-15F5C3A190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2D360C-E91E-624B-8EC9-2C23F230D17A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A59A306-1975-1A44-886C-2B33DA377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36925" cy="454153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perustyylejä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E75B8DB-87E9-E541-AC8D-BDA88972B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6" y="946022"/>
            <a:ext cx="4536926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  <p:sp>
        <p:nvSpPr>
          <p:cNvPr id="12" name="Kuvan paikkamerkki 3">
            <a:extLst>
              <a:ext uri="{FF2B5EF4-FFF2-40B4-BE49-F238E27FC236}">
                <a16:creationId xmlns:a16="http://schemas.microsoft.com/office/drawing/2014/main" id="{42F3701F-0B41-8C41-9364-8A0550CADB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88900" indent="177800">
              <a:buFont typeface="Arial" panose="020B0604020202020204" pitchFamily="34" charset="0"/>
              <a:buChar char="•"/>
              <a:tabLst/>
              <a:defRPr/>
            </a:lvl1pPr>
          </a:lstStyle>
          <a:p>
            <a:r>
              <a:rPr lang="fi-FI"/>
              <a:t>Lisää kuva klikkaamalla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F6CE8478-4270-D143-8B0F-E9D64A3423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1600200"/>
            <a:ext cx="4203551" cy="432435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1691019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 riviä, sisältö ja kuva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DC06D9-BF88-44C2-9806-D43973A2F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27401" cy="923925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perustyylejä klikkaamalla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0748E7-65BC-4636-AB75-C9E4F6FDCE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1885949"/>
            <a:ext cx="4203551" cy="403860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Kuvan paikkamerkki 3">
            <a:extLst>
              <a:ext uri="{FF2B5EF4-FFF2-40B4-BE49-F238E27FC236}">
                <a16:creationId xmlns:a16="http://schemas.microsoft.com/office/drawing/2014/main" id="{D6107FF3-048C-4778-BCD5-E03C0BD690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88900" indent="177800">
              <a:buFont typeface="Arial" panose="020B0604020202020204" pitchFamily="34" charset="0"/>
              <a:buChar char="•"/>
              <a:tabLst/>
              <a:defRPr/>
            </a:lvl1pPr>
          </a:lstStyle>
          <a:p>
            <a:r>
              <a:rPr lang="fi-FI"/>
              <a:t>Lisää kuva klikkaamalla kuvaketta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075FB-6888-E34B-A111-026CA2371B9E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08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3 riviä, sisältö ja kuva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DC06D9-BF88-44C2-9806-D43973A2F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27401" cy="1359347"/>
          </a:xfrm>
        </p:spPr>
        <p:txBody>
          <a:bodyPr/>
          <a:lstStyle/>
          <a:p>
            <a:r>
              <a:rPr lang="fi-FI"/>
              <a:t>Muokkaa otsikon perustyylejä klikkaamalla tästä tekstikentästä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0748E7-65BC-4636-AB75-C9E4F6FDCE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2245171"/>
            <a:ext cx="4203551" cy="367937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Kuvan paikkamerkki 3">
            <a:extLst>
              <a:ext uri="{FF2B5EF4-FFF2-40B4-BE49-F238E27FC236}">
                <a16:creationId xmlns:a16="http://schemas.microsoft.com/office/drawing/2014/main" id="{D6107FF3-048C-4778-BCD5-E03C0BD690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88900" indent="177800">
              <a:buFont typeface="Arial" panose="020B0604020202020204" pitchFamily="34" charset="0"/>
              <a:buChar char="•"/>
              <a:tabLst/>
              <a:defRPr/>
            </a:lvl1pPr>
          </a:lstStyle>
          <a:p>
            <a:r>
              <a:rPr lang="fi-FI"/>
              <a:t>Lisää kuva klikkaamalla kuvaketta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595D85-D156-DA4F-98C5-1E7938E920B8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3332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4 riviä, sisältö ja kuva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DC06D9-BF88-44C2-9806-D43973A2F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27401" cy="2078943"/>
          </a:xfrm>
        </p:spPr>
        <p:txBody>
          <a:bodyPr/>
          <a:lstStyle/>
          <a:p>
            <a:r>
              <a:rPr lang="fi-FI"/>
              <a:t>Muokkaa otsikon perustyylejä klikkaamalla tästä tekstikentästä</a:t>
            </a:r>
            <a:br>
              <a:rPr lang="fi-FI"/>
            </a:br>
            <a:r>
              <a:rPr lang="fi-FI"/>
              <a:t>4 riviä</a:t>
            </a:r>
          </a:p>
        </p:txBody>
      </p:sp>
      <p:sp>
        <p:nvSpPr>
          <p:cNvPr id="8" name="Kuvan paikkamerkki 3">
            <a:extLst>
              <a:ext uri="{FF2B5EF4-FFF2-40B4-BE49-F238E27FC236}">
                <a16:creationId xmlns:a16="http://schemas.microsoft.com/office/drawing/2014/main" id="{D6107FF3-048C-4778-BCD5-E03C0BD690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88900" indent="177800">
              <a:buFont typeface="Arial" panose="020B0604020202020204" pitchFamily="34" charset="0"/>
              <a:buChar char="•"/>
              <a:tabLst/>
              <a:defRPr/>
            </a:lvl1pPr>
          </a:lstStyle>
          <a:p>
            <a:r>
              <a:rPr lang="fi-FI"/>
              <a:t>Lisää kuva klikkaamalla kuvaketta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6C3D0B64-1652-F94D-A087-0672A7DE1C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2555193"/>
            <a:ext cx="4203551" cy="336935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39A73-3B92-F54B-813B-6DFBA2123BB2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7378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uvaa, otsikko 1 rivi, kaksi sisältöä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5B6B90E3-9D73-634D-B1AA-0AAC3BEE0CA0}"/>
              </a:ext>
            </a:extLst>
          </p:cNvPr>
          <p:cNvSpPr/>
          <p:nvPr userDrawn="1"/>
        </p:nvSpPr>
        <p:spPr>
          <a:xfrm>
            <a:off x="8193471" y="0"/>
            <a:ext cx="3998528" cy="3007974"/>
          </a:xfrm>
          <a:custGeom>
            <a:avLst/>
            <a:gdLst>
              <a:gd name="connsiteX0" fmla="*/ 0 w 3998528"/>
              <a:gd name="connsiteY0" fmla="*/ 0 h 3007974"/>
              <a:gd name="connsiteX1" fmla="*/ 3998528 w 3998528"/>
              <a:gd name="connsiteY1" fmla="*/ 0 h 3007974"/>
              <a:gd name="connsiteX2" fmla="*/ 3998528 w 3998528"/>
              <a:gd name="connsiteY2" fmla="*/ 3007974 h 3007974"/>
              <a:gd name="connsiteX3" fmla="*/ 3679007 w 3998528"/>
              <a:gd name="connsiteY3" fmla="*/ 2801086 h 3007974"/>
              <a:gd name="connsiteX4" fmla="*/ 603598 w 3998528"/>
              <a:gd name="connsiteY4" fmla="*/ 522849 h 3007974"/>
              <a:gd name="connsiteX5" fmla="*/ 0 w 3998528"/>
              <a:gd name="connsiteY5" fmla="*/ 0 h 300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8528" h="3007974">
                <a:moveTo>
                  <a:pt x="0" y="0"/>
                </a:moveTo>
                <a:lnTo>
                  <a:pt x="3998528" y="0"/>
                </a:lnTo>
                <a:lnTo>
                  <a:pt x="3998528" y="3007974"/>
                </a:lnTo>
                <a:lnTo>
                  <a:pt x="3679007" y="2801086"/>
                </a:lnTo>
                <a:cubicBezTo>
                  <a:pt x="2613208" y="2094953"/>
                  <a:pt x="1586741" y="1334211"/>
                  <a:pt x="603598" y="5228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99D4E9-27D7-42E7-8C8F-D18FAD263DE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0075" y="3269136"/>
            <a:ext cx="4780737" cy="263434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71CCDA-A8D9-44C6-9B7D-159B332E31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76512" y="3265714"/>
            <a:ext cx="4775029" cy="263235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D98C6A-9FDD-004B-A702-BE11F1D593AD}"/>
              </a:ext>
            </a:extLst>
          </p:cNvPr>
          <p:cNvCxnSpPr>
            <a:cxnSpLocks/>
          </p:cNvCxnSpPr>
          <p:nvPr userDrawn="1"/>
        </p:nvCxnSpPr>
        <p:spPr>
          <a:xfrm>
            <a:off x="6075814" y="2514600"/>
            <a:ext cx="0" cy="34845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4F3B1F58-DD5D-2444-B109-4A5EF68F403E}"/>
              </a:ext>
            </a:extLst>
          </p:cNvPr>
          <p:cNvSpPr/>
          <p:nvPr userDrawn="1"/>
        </p:nvSpPr>
        <p:spPr>
          <a:xfrm>
            <a:off x="0" y="0"/>
            <a:ext cx="5823145" cy="2257928"/>
          </a:xfrm>
          <a:custGeom>
            <a:avLst/>
            <a:gdLst>
              <a:gd name="connsiteX0" fmla="*/ 0 w 5823145"/>
              <a:gd name="connsiteY0" fmla="*/ 0 h 2257928"/>
              <a:gd name="connsiteX1" fmla="*/ 5823145 w 5823145"/>
              <a:gd name="connsiteY1" fmla="*/ 0 h 2257928"/>
              <a:gd name="connsiteX2" fmla="*/ 5668484 w 5823145"/>
              <a:gd name="connsiteY2" fmla="*/ 133970 h 2257928"/>
              <a:gd name="connsiteX3" fmla="*/ 156020 w 5823145"/>
              <a:gd name="connsiteY3" fmla="*/ 2254475 h 2257928"/>
              <a:gd name="connsiteX4" fmla="*/ 0 w 5823145"/>
              <a:gd name="connsiteY4" fmla="*/ 2257928 h 2257928"/>
              <a:gd name="connsiteX5" fmla="*/ 0 w 5823145"/>
              <a:gd name="connsiteY5" fmla="*/ 0 h 225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3145" h="2257928">
                <a:moveTo>
                  <a:pt x="0" y="0"/>
                </a:moveTo>
                <a:lnTo>
                  <a:pt x="5823145" y="0"/>
                </a:lnTo>
                <a:lnTo>
                  <a:pt x="5668484" y="133970"/>
                </a:lnTo>
                <a:cubicBezTo>
                  <a:pt x="4157014" y="1381347"/>
                  <a:pt x="2245915" y="2161792"/>
                  <a:pt x="156020" y="2254475"/>
                </a:cubicBezTo>
                <a:lnTo>
                  <a:pt x="0" y="22579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pic>
        <p:nvPicPr>
          <p:cNvPr id="10" name="Kuva 8">
            <a:extLst>
              <a:ext uri="{FF2B5EF4-FFF2-40B4-BE49-F238E27FC236}">
                <a16:creationId xmlns:a16="http://schemas.microsoft.com/office/drawing/2014/main" id="{CA5A039C-3676-224B-956E-4D71417292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D9ACD74-5E57-3747-B4FA-A6AB7DCABC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76512" y="2661016"/>
            <a:ext cx="4775041" cy="327080"/>
          </a:xfrm>
        </p:spPr>
        <p:txBody>
          <a:bodyPr/>
          <a:lstStyle>
            <a:lvl1pPr marL="7938" indent="-7938">
              <a:buNone/>
              <a:tabLst/>
              <a:defRPr sz="2400" b="1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otsikon</a:t>
            </a:r>
            <a:r>
              <a:rPr lang="en-GB"/>
              <a:t> </a:t>
            </a:r>
            <a:r>
              <a:rPr lang="en-GB" err="1"/>
              <a:t>perustyylejä</a:t>
            </a:r>
            <a:endParaRPr lang="en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81FE3E27-2130-B24C-9E2D-9305DC24D3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2663330"/>
            <a:ext cx="4780737" cy="324766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otsikon</a:t>
            </a:r>
            <a:r>
              <a:rPr lang="en-GB"/>
              <a:t> </a:t>
            </a:r>
            <a:r>
              <a:rPr lang="en-GB" err="1"/>
              <a:t>perustyylejä</a:t>
            </a:r>
            <a:endParaRPr lang="fi-FI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744C1CC-6DCB-B74B-9240-8D3D0EF274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0075" y="357188"/>
            <a:ext cx="4779963" cy="222726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A964068C-A408-8E4C-8EE8-211ABEAAE19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72275" y="357188"/>
            <a:ext cx="4779963" cy="222726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9735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uvaa, otsikko 2 riviä, kaksi sisältöä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5B6B90E3-9D73-634D-B1AA-0AAC3BEE0CA0}"/>
              </a:ext>
            </a:extLst>
          </p:cNvPr>
          <p:cNvSpPr/>
          <p:nvPr userDrawn="1"/>
        </p:nvSpPr>
        <p:spPr>
          <a:xfrm>
            <a:off x="8193471" y="0"/>
            <a:ext cx="3998528" cy="3007974"/>
          </a:xfrm>
          <a:custGeom>
            <a:avLst/>
            <a:gdLst>
              <a:gd name="connsiteX0" fmla="*/ 0 w 3998528"/>
              <a:gd name="connsiteY0" fmla="*/ 0 h 3007974"/>
              <a:gd name="connsiteX1" fmla="*/ 3998528 w 3998528"/>
              <a:gd name="connsiteY1" fmla="*/ 0 h 3007974"/>
              <a:gd name="connsiteX2" fmla="*/ 3998528 w 3998528"/>
              <a:gd name="connsiteY2" fmla="*/ 3007974 h 3007974"/>
              <a:gd name="connsiteX3" fmla="*/ 3679007 w 3998528"/>
              <a:gd name="connsiteY3" fmla="*/ 2801086 h 3007974"/>
              <a:gd name="connsiteX4" fmla="*/ 603598 w 3998528"/>
              <a:gd name="connsiteY4" fmla="*/ 522849 h 3007974"/>
              <a:gd name="connsiteX5" fmla="*/ 0 w 3998528"/>
              <a:gd name="connsiteY5" fmla="*/ 0 h 300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8528" h="3007974">
                <a:moveTo>
                  <a:pt x="0" y="0"/>
                </a:moveTo>
                <a:lnTo>
                  <a:pt x="3998528" y="0"/>
                </a:lnTo>
                <a:lnTo>
                  <a:pt x="3998528" y="3007974"/>
                </a:lnTo>
                <a:lnTo>
                  <a:pt x="3679007" y="2801086"/>
                </a:lnTo>
                <a:cubicBezTo>
                  <a:pt x="2613208" y="2094953"/>
                  <a:pt x="1586741" y="1334211"/>
                  <a:pt x="603598" y="5228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99D4E9-27D7-42E7-8C8F-D18FAD263DE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0075" y="3621947"/>
            <a:ext cx="4780737" cy="228153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71CCDA-A8D9-44C6-9B7D-159B332E31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76512" y="3621974"/>
            <a:ext cx="4775029" cy="227609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D98C6A-9FDD-004B-A702-BE11F1D593AD}"/>
              </a:ext>
            </a:extLst>
          </p:cNvPr>
          <p:cNvCxnSpPr>
            <a:cxnSpLocks/>
          </p:cNvCxnSpPr>
          <p:nvPr userDrawn="1"/>
        </p:nvCxnSpPr>
        <p:spPr>
          <a:xfrm>
            <a:off x="6075814" y="2514600"/>
            <a:ext cx="0" cy="34845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4F3B1F58-DD5D-2444-B109-4A5EF68F403E}"/>
              </a:ext>
            </a:extLst>
          </p:cNvPr>
          <p:cNvSpPr/>
          <p:nvPr userDrawn="1"/>
        </p:nvSpPr>
        <p:spPr>
          <a:xfrm>
            <a:off x="0" y="0"/>
            <a:ext cx="5823145" cy="2257928"/>
          </a:xfrm>
          <a:custGeom>
            <a:avLst/>
            <a:gdLst>
              <a:gd name="connsiteX0" fmla="*/ 0 w 5823145"/>
              <a:gd name="connsiteY0" fmla="*/ 0 h 2257928"/>
              <a:gd name="connsiteX1" fmla="*/ 5823145 w 5823145"/>
              <a:gd name="connsiteY1" fmla="*/ 0 h 2257928"/>
              <a:gd name="connsiteX2" fmla="*/ 5668484 w 5823145"/>
              <a:gd name="connsiteY2" fmla="*/ 133970 h 2257928"/>
              <a:gd name="connsiteX3" fmla="*/ 156020 w 5823145"/>
              <a:gd name="connsiteY3" fmla="*/ 2254475 h 2257928"/>
              <a:gd name="connsiteX4" fmla="*/ 0 w 5823145"/>
              <a:gd name="connsiteY4" fmla="*/ 2257928 h 2257928"/>
              <a:gd name="connsiteX5" fmla="*/ 0 w 5823145"/>
              <a:gd name="connsiteY5" fmla="*/ 0 h 225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3145" h="2257928">
                <a:moveTo>
                  <a:pt x="0" y="0"/>
                </a:moveTo>
                <a:lnTo>
                  <a:pt x="5823145" y="0"/>
                </a:lnTo>
                <a:lnTo>
                  <a:pt x="5668484" y="133970"/>
                </a:lnTo>
                <a:cubicBezTo>
                  <a:pt x="4157014" y="1381347"/>
                  <a:pt x="2245915" y="2161792"/>
                  <a:pt x="156020" y="2254475"/>
                </a:cubicBezTo>
                <a:lnTo>
                  <a:pt x="0" y="22579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pic>
        <p:nvPicPr>
          <p:cNvPr id="10" name="Kuva 8">
            <a:extLst>
              <a:ext uri="{FF2B5EF4-FFF2-40B4-BE49-F238E27FC236}">
                <a16:creationId xmlns:a16="http://schemas.microsoft.com/office/drawing/2014/main" id="{07FED1F5-8B5E-C849-95F8-22C2E7C17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65DE6FA4-9348-6249-9727-8D28A3DF247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0075" y="357188"/>
            <a:ext cx="4779963" cy="222726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AC7EC13-9376-194B-8096-A619BF52955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72275" y="357188"/>
            <a:ext cx="4779963" cy="222726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17CDDD3-7742-C540-B630-AB4131332D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76512" y="2661015"/>
            <a:ext cx="4775041" cy="771125"/>
          </a:xfrm>
        </p:spPr>
        <p:txBody>
          <a:bodyPr/>
          <a:lstStyle>
            <a:lvl1pPr marL="7938" indent="-7938">
              <a:buNone/>
              <a:tabLst/>
              <a:defRPr sz="2400" b="1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otsikon</a:t>
            </a:r>
            <a:r>
              <a:rPr lang="en-GB"/>
              <a:t> </a:t>
            </a:r>
            <a:r>
              <a:rPr lang="en-GB" err="1"/>
              <a:t>perustyylejä</a:t>
            </a:r>
            <a:br>
              <a:rPr lang="en-GB"/>
            </a:br>
            <a:r>
              <a:rPr lang="en-GB"/>
              <a:t>2 </a:t>
            </a:r>
            <a:r>
              <a:rPr lang="en-GB" err="1"/>
              <a:t>riviä</a:t>
            </a:r>
            <a:endParaRPr lang="en-FI"/>
          </a:p>
        </p:txBody>
      </p:sp>
      <p:sp>
        <p:nvSpPr>
          <p:cNvPr id="20" name="Otsikko 1">
            <a:extLst>
              <a:ext uri="{FF2B5EF4-FFF2-40B4-BE49-F238E27FC236}">
                <a16:creationId xmlns:a16="http://schemas.microsoft.com/office/drawing/2014/main" id="{AB183F9B-98A9-B64D-9B1F-4BAD4C906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2663330"/>
            <a:ext cx="4780737" cy="7656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otsikon</a:t>
            </a:r>
            <a:r>
              <a:rPr lang="en-GB"/>
              <a:t> </a:t>
            </a:r>
            <a:r>
              <a:rPr lang="en-GB" err="1"/>
              <a:t>perustyylejä</a:t>
            </a:r>
            <a:br>
              <a:rPr lang="en-GB"/>
            </a:br>
            <a:r>
              <a:rPr lang="en-GB"/>
              <a:t>2 </a:t>
            </a:r>
            <a:r>
              <a:rPr lang="en-GB" err="1"/>
              <a:t>riviä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50456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uvaa, otsikko 3 riviä, kaksi sisältöä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5B6B90E3-9D73-634D-B1AA-0AAC3BEE0CA0}"/>
              </a:ext>
            </a:extLst>
          </p:cNvPr>
          <p:cNvSpPr/>
          <p:nvPr userDrawn="1"/>
        </p:nvSpPr>
        <p:spPr>
          <a:xfrm>
            <a:off x="8193471" y="0"/>
            <a:ext cx="3998528" cy="3007974"/>
          </a:xfrm>
          <a:custGeom>
            <a:avLst/>
            <a:gdLst>
              <a:gd name="connsiteX0" fmla="*/ 0 w 3998528"/>
              <a:gd name="connsiteY0" fmla="*/ 0 h 3007974"/>
              <a:gd name="connsiteX1" fmla="*/ 3998528 w 3998528"/>
              <a:gd name="connsiteY1" fmla="*/ 0 h 3007974"/>
              <a:gd name="connsiteX2" fmla="*/ 3998528 w 3998528"/>
              <a:gd name="connsiteY2" fmla="*/ 3007974 h 3007974"/>
              <a:gd name="connsiteX3" fmla="*/ 3679007 w 3998528"/>
              <a:gd name="connsiteY3" fmla="*/ 2801086 h 3007974"/>
              <a:gd name="connsiteX4" fmla="*/ 603598 w 3998528"/>
              <a:gd name="connsiteY4" fmla="*/ 522849 h 3007974"/>
              <a:gd name="connsiteX5" fmla="*/ 0 w 3998528"/>
              <a:gd name="connsiteY5" fmla="*/ 0 h 300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8528" h="3007974">
                <a:moveTo>
                  <a:pt x="0" y="0"/>
                </a:moveTo>
                <a:lnTo>
                  <a:pt x="3998528" y="0"/>
                </a:lnTo>
                <a:lnTo>
                  <a:pt x="3998528" y="3007974"/>
                </a:lnTo>
                <a:lnTo>
                  <a:pt x="3679007" y="2801086"/>
                </a:lnTo>
                <a:cubicBezTo>
                  <a:pt x="2613208" y="2094953"/>
                  <a:pt x="1586741" y="1334211"/>
                  <a:pt x="603598" y="5228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99D4E9-27D7-42E7-8C8F-D18FAD263DE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0075" y="3907576"/>
            <a:ext cx="4780737" cy="199590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71CCDA-A8D9-44C6-9B7D-159B332E31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76512" y="3903673"/>
            <a:ext cx="4775029" cy="19944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D98C6A-9FDD-004B-A702-BE11F1D593AD}"/>
              </a:ext>
            </a:extLst>
          </p:cNvPr>
          <p:cNvCxnSpPr>
            <a:cxnSpLocks/>
          </p:cNvCxnSpPr>
          <p:nvPr userDrawn="1"/>
        </p:nvCxnSpPr>
        <p:spPr>
          <a:xfrm>
            <a:off x="6075814" y="2514600"/>
            <a:ext cx="0" cy="34845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4F3B1F58-DD5D-2444-B109-4A5EF68F403E}"/>
              </a:ext>
            </a:extLst>
          </p:cNvPr>
          <p:cNvSpPr/>
          <p:nvPr userDrawn="1"/>
        </p:nvSpPr>
        <p:spPr>
          <a:xfrm>
            <a:off x="0" y="0"/>
            <a:ext cx="5823145" cy="2257928"/>
          </a:xfrm>
          <a:custGeom>
            <a:avLst/>
            <a:gdLst>
              <a:gd name="connsiteX0" fmla="*/ 0 w 5823145"/>
              <a:gd name="connsiteY0" fmla="*/ 0 h 2257928"/>
              <a:gd name="connsiteX1" fmla="*/ 5823145 w 5823145"/>
              <a:gd name="connsiteY1" fmla="*/ 0 h 2257928"/>
              <a:gd name="connsiteX2" fmla="*/ 5668484 w 5823145"/>
              <a:gd name="connsiteY2" fmla="*/ 133970 h 2257928"/>
              <a:gd name="connsiteX3" fmla="*/ 156020 w 5823145"/>
              <a:gd name="connsiteY3" fmla="*/ 2254475 h 2257928"/>
              <a:gd name="connsiteX4" fmla="*/ 0 w 5823145"/>
              <a:gd name="connsiteY4" fmla="*/ 2257928 h 2257928"/>
              <a:gd name="connsiteX5" fmla="*/ 0 w 5823145"/>
              <a:gd name="connsiteY5" fmla="*/ 0 h 225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3145" h="2257928">
                <a:moveTo>
                  <a:pt x="0" y="0"/>
                </a:moveTo>
                <a:lnTo>
                  <a:pt x="5823145" y="0"/>
                </a:lnTo>
                <a:lnTo>
                  <a:pt x="5668484" y="133970"/>
                </a:lnTo>
                <a:cubicBezTo>
                  <a:pt x="4157014" y="1381347"/>
                  <a:pt x="2245915" y="2161792"/>
                  <a:pt x="156020" y="2254475"/>
                </a:cubicBezTo>
                <a:lnTo>
                  <a:pt x="0" y="22579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pic>
        <p:nvPicPr>
          <p:cNvPr id="10" name="Kuva 8">
            <a:extLst>
              <a:ext uri="{FF2B5EF4-FFF2-40B4-BE49-F238E27FC236}">
                <a16:creationId xmlns:a16="http://schemas.microsoft.com/office/drawing/2014/main" id="{5901B36B-49DB-0042-A2B3-CB33F9EEDB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4056FD7F-1BBB-D84D-AB4F-7B570BA37A5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0075" y="357188"/>
            <a:ext cx="4779963" cy="222726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42251694-03A4-1A45-8D17-C7797CC413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72275" y="357188"/>
            <a:ext cx="4779963" cy="222726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579303F-963B-D947-8B5C-087B9E31C6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76512" y="2661015"/>
            <a:ext cx="4775041" cy="1130470"/>
          </a:xfrm>
        </p:spPr>
        <p:txBody>
          <a:bodyPr/>
          <a:lstStyle>
            <a:lvl1pPr marL="7938" indent="-7938">
              <a:buNone/>
              <a:tabLst/>
              <a:defRPr sz="2400" b="1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otsikon</a:t>
            </a:r>
            <a:r>
              <a:rPr lang="en-GB"/>
              <a:t> </a:t>
            </a:r>
            <a:r>
              <a:rPr lang="en-GB" err="1"/>
              <a:t>perustyylejä</a:t>
            </a:r>
            <a:br>
              <a:rPr lang="en-GB"/>
            </a:br>
            <a:r>
              <a:rPr lang="en-GB"/>
              <a:t>2 </a:t>
            </a:r>
            <a:r>
              <a:rPr lang="en-GB" err="1"/>
              <a:t>riviä</a:t>
            </a:r>
            <a:br>
              <a:rPr lang="en-GB"/>
            </a:br>
            <a:r>
              <a:rPr lang="en-GB"/>
              <a:t>3 </a:t>
            </a:r>
            <a:r>
              <a:rPr lang="en-GB" err="1"/>
              <a:t>riviä</a:t>
            </a:r>
            <a:endParaRPr lang="en-FI"/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7A523327-EECA-954B-8C2C-AA8E2292A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2663329"/>
            <a:ext cx="4780737" cy="112247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otsikon</a:t>
            </a:r>
            <a:r>
              <a:rPr lang="en-GB"/>
              <a:t> </a:t>
            </a:r>
            <a:r>
              <a:rPr lang="en-GB" err="1"/>
              <a:t>perustyylejä</a:t>
            </a:r>
            <a:br>
              <a:rPr lang="en-GB"/>
            </a:br>
            <a:r>
              <a:rPr lang="en-GB"/>
              <a:t>2 </a:t>
            </a:r>
            <a:r>
              <a:rPr lang="en-GB" err="1"/>
              <a:t>riviä</a:t>
            </a:r>
            <a:br>
              <a:rPr lang="en-GB"/>
            </a:br>
            <a:r>
              <a:rPr lang="en-GB"/>
              <a:t>3 </a:t>
            </a:r>
            <a:r>
              <a:rPr lang="en-GB" err="1"/>
              <a:t>riviä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3366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 vaale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552E9CA7-EAA2-024C-9B5C-8E3218921097}"/>
              </a:ext>
            </a:extLst>
          </p:cNvPr>
          <p:cNvSpPr/>
          <p:nvPr userDrawn="1"/>
        </p:nvSpPr>
        <p:spPr>
          <a:xfrm>
            <a:off x="3241674" y="0"/>
            <a:ext cx="8950327" cy="6857999"/>
          </a:xfrm>
          <a:custGeom>
            <a:avLst/>
            <a:gdLst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258514 w 8950327"/>
              <a:gd name="connsiteY4" fmla="*/ 0 h 6857999"/>
              <a:gd name="connsiteX5" fmla="*/ 3394257 w 8950327"/>
              <a:gd name="connsiteY5" fmla="*/ 0 h 6857999"/>
              <a:gd name="connsiteX6" fmla="*/ 8950326 w 8950327"/>
              <a:gd name="connsiteY6" fmla="*/ 0 h 6857999"/>
              <a:gd name="connsiteX7" fmla="*/ 8950327 w 8950327"/>
              <a:gd name="connsiteY7" fmla="*/ 0 h 6857999"/>
              <a:gd name="connsiteX8" fmla="*/ 8950327 w 8950327"/>
              <a:gd name="connsiteY8" fmla="*/ 6857999 h 6857999"/>
              <a:gd name="connsiteX9" fmla="*/ 8950326 w 8950327"/>
              <a:gd name="connsiteY9" fmla="*/ 6857999 h 6857999"/>
              <a:gd name="connsiteX10" fmla="*/ 4410643 w 8950327"/>
              <a:gd name="connsiteY10" fmla="*/ 6857999 h 6857999"/>
              <a:gd name="connsiteX11" fmla="*/ 4410642 w 8950327"/>
              <a:gd name="connsiteY11" fmla="*/ 6857999 h 6857999"/>
              <a:gd name="connsiteX12" fmla="*/ 3394257 w 8950327"/>
              <a:gd name="connsiteY12" fmla="*/ 6857999 h 6857999"/>
              <a:gd name="connsiteX13" fmla="*/ 3205103 w 8950327"/>
              <a:gd name="connsiteY13" fmla="*/ 6857999 h 6857999"/>
              <a:gd name="connsiteX14" fmla="*/ 3245666 w 8950327"/>
              <a:gd name="connsiteY14" fmla="*/ 6562460 h 6857999"/>
              <a:gd name="connsiteX15" fmla="*/ 3138685 w 8950327"/>
              <a:gd name="connsiteY15" fmla="*/ 4435892 h 6857999"/>
              <a:gd name="connsiteX16" fmla="*/ 0 w 8950327"/>
              <a:gd name="connsiteY16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394257 w 8950327"/>
              <a:gd name="connsiteY4" fmla="*/ 0 h 6857999"/>
              <a:gd name="connsiteX5" fmla="*/ 8950326 w 8950327"/>
              <a:gd name="connsiteY5" fmla="*/ 0 h 6857999"/>
              <a:gd name="connsiteX6" fmla="*/ 8950327 w 8950327"/>
              <a:gd name="connsiteY6" fmla="*/ 0 h 6857999"/>
              <a:gd name="connsiteX7" fmla="*/ 8950327 w 8950327"/>
              <a:gd name="connsiteY7" fmla="*/ 6857999 h 6857999"/>
              <a:gd name="connsiteX8" fmla="*/ 8950326 w 8950327"/>
              <a:gd name="connsiteY8" fmla="*/ 6857999 h 6857999"/>
              <a:gd name="connsiteX9" fmla="*/ 4410643 w 8950327"/>
              <a:gd name="connsiteY9" fmla="*/ 6857999 h 6857999"/>
              <a:gd name="connsiteX10" fmla="*/ 4410642 w 8950327"/>
              <a:gd name="connsiteY10" fmla="*/ 6857999 h 6857999"/>
              <a:gd name="connsiteX11" fmla="*/ 3394257 w 8950327"/>
              <a:gd name="connsiteY11" fmla="*/ 6857999 h 6857999"/>
              <a:gd name="connsiteX12" fmla="*/ 3205103 w 8950327"/>
              <a:gd name="connsiteY12" fmla="*/ 6857999 h 6857999"/>
              <a:gd name="connsiteX13" fmla="*/ 3245666 w 8950327"/>
              <a:gd name="connsiteY13" fmla="*/ 6562460 h 6857999"/>
              <a:gd name="connsiteX14" fmla="*/ 3138685 w 8950327"/>
              <a:gd name="connsiteY14" fmla="*/ 4435892 h 6857999"/>
              <a:gd name="connsiteX15" fmla="*/ 0 w 8950327"/>
              <a:gd name="connsiteY15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8950326 w 8950327"/>
              <a:gd name="connsiteY4" fmla="*/ 0 h 6857999"/>
              <a:gd name="connsiteX5" fmla="*/ 8950327 w 8950327"/>
              <a:gd name="connsiteY5" fmla="*/ 0 h 6857999"/>
              <a:gd name="connsiteX6" fmla="*/ 8950327 w 8950327"/>
              <a:gd name="connsiteY6" fmla="*/ 6857999 h 6857999"/>
              <a:gd name="connsiteX7" fmla="*/ 8950326 w 8950327"/>
              <a:gd name="connsiteY7" fmla="*/ 6857999 h 6857999"/>
              <a:gd name="connsiteX8" fmla="*/ 4410643 w 8950327"/>
              <a:gd name="connsiteY8" fmla="*/ 6857999 h 6857999"/>
              <a:gd name="connsiteX9" fmla="*/ 4410642 w 8950327"/>
              <a:gd name="connsiteY9" fmla="*/ 6857999 h 6857999"/>
              <a:gd name="connsiteX10" fmla="*/ 3394257 w 8950327"/>
              <a:gd name="connsiteY10" fmla="*/ 6857999 h 6857999"/>
              <a:gd name="connsiteX11" fmla="*/ 3205103 w 8950327"/>
              <a:gd name="connsiteY11" fmla="*/ 6857999 h 6857999"/>
              <a:gd name="connsiteX12" fmla="*/ 3245666 w 8950327"/>
              <a:gd name="connsiteY12" fmla="*/ 6562460 h 6857999"/>
              <a:gd name="connsiteX13" fmla="*/ 3138685 w 8950327"/>
              <a:gd name="connsiteY13" fmla="*/ 4435892 h 6857999"/>
              <a:gd name="connsiteX14" fmla="*/ 0 w 8950327"/>
              <a:gd name="connsiteY14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8950326 w 8950327"/>
              <a:gd name="connsiteY3" fmla="*/ 0 h 6857999"/>
              <a:gd name="connsiteX4" fmla="*/ 8950327 w 8950327"/>
              <a:gd name="connsiteY4" fmla="*/ 0 h 6857999"/>
              <a:gd name="connsiteX5" fmla="*/ 8950327 w 8950327"/>
              <a:gd name="connsiteY5" fmla="*/ 6857999 h 6857999"/>
              <a:gd name="connsiteX6" fmla="*/ 8950326 w 8950327"/>
              <a:gd name="connsiteY6" fmla="*/ 6857999 h 6857999"/>
              <a:gd name="connsiteX7" fmla="*/ 4410643 w 8950327"/>
              <a:gd name="connsiteY7" fmla="*/ 6857999 h 6857999"/>
              <a:gd name="connsiteX8" fmla="*/ 4410642 w 8950327"/>
              <a:gd name="connsiteY8" fmla="*/ 6857999 h 6857999"/>
              <a:gd name="connsiteX9" fmla="*/ 3394257 w 8950327"/>
              <a:gd name="connsiteY9" fmla="*/ 6857999 h 6857999"/>
              <a:gd name="connsiteX10" fmla="*/ 3205103 w 8950327"/>
              <a:gd name="connsiteY10" fmla="*/ 6857999 h 6857999"/>
              <a:gd name="connsiteX11" fmla="*/ 3245666 w 8950327"/>
              <a:gd name="connsiteY11" fmla="*/ 6562460 h 6857999"/>
              <a:gd name="connsiteX12" fmla="*/ 3138685 w 8950327"/>
              <a:gd name="connsiteY12" fmla="*/ 4435892 h 6857999"/>
              <a:gd name="connsiteX13" fmla="*/ 0 w 8950327"/>
              <a:gd name="connsiteY13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8950326 w 8950327"/>
              <a:gd name="connsiteY2" fmla="*/ 0 h 6857999"/>
              <a:gd name="connsiteX3" fmla="*/ 8950327 w 8950327"/>
              <a:gd name="connsiteY3" fmla="*/ 0 h 6857999"/>
              <a:gd name="connsiteX4" fmla="*/ 8950327 w 8950327"/>
              <a:gd name="connsiteY4" fmla="*/ 6857999 h 6857999"/>
              <a:gd name="connsiteX5" fmla="*/ 8950326 w 8950327"/>
              <a:gd name="connsiteY5" fmla="*/ 6857999 h 6857999"/>
              <a:gd name="connsiteX6" fmla="*/ 4410643 w 8950327"/>
              <a:gd name="connsiteY6" fmla="*/ 6857999 h 6857999"/>
              <a:gd name="connsiteX7" fmla="*/ 4410642 w 8950327"/>
              <a:gd name="connsiteY7" fmla="*/ 6857999 h 6857999"/>
              <a:gd name="connsiteX8" fmla="*/ 3394257 w 8950327"/>
              <a:gd name="connsiteY8" fmla="*/ 6857999 h 6857999"/>
              <a:gd name="connsiteX9" fmla="*/ 3205103 w 8950327"/>
              <a:gd name="connsiteY9" fmla="*/ 6857999 h 6857999"/>
              <a:gd name="connsiteX10" fmla="*/ 3245666 w 8950327"/>
              <a:gd name="connsiteY10" fmla="*/ 6562460 h 6857999"/>
              <a:gd name="connsiteX11" fmla="*/ 3138685 w 8950327"/>
              <a:gd name="connsiteY11" fmla="*/ 4435892 h 6857999"/>
              <a:gd name="connsiteX12" fmla="*/ 0 w 8950327"/>
              <a:gd name="connsiteY12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394257 w 8950327"/>
              <a:gd name="connsiteY7" fmla="*/ 6857999 h 6857999"/>
              <a:gd name="connsiteX8" fmla="*/ 3205103 w 8950327"/>
              <a:gd name="connsiteY8" fmla="*/ 6857999 h 6857999"/>
              <a:gd name="connsiteX9" fmla="*/ 3245666 w 8950327"/>
              <a:gd name="connsiteY9" fmla="*/ 6562460 h 6857999"/>
              <a:gd name="connsiteX10" fmla="*/ 3138685 w 8950327"/>
              <a:gd name="connsiteY10" fmla="*/ 4435892 h 6857999"/>
              <a:gd name="connsiteX11" fmla="*/ 0 w 8950327"/>
              <a:gd name="connsiteY11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205103 w 8950327"/>
              <a:gd name="connsiteY7" fmla="*/ 6857999 h 6857999"/>
              <a:gd name="connsiteX8" fmla="*/ 3245666 w 8950327"/>
              <a:gd name="connsiteY8" fmla="*/ 6562460 h 6857999"/>
              <a:gd name="connsiteX9" fmla="*/ 3138685 w 8950327"/>
              <a:gd name="connsiteY9" fmla="*/ 4435892 h 6857999"/>
              <a:gd name="connsiteX10" fmla="*/ 0 w 8950327"/>
              <a:gd name="connsiteY10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3205103 w 8950327"/>
              <a:gd name="connsiteY6" fmla="*/ 6857999 h 6857999"/>
              <a:gd name="connsiteX7" fmla="*/ 3245666 w 8950327"/>
              <a:gd name="connsiteY7" fmla="*/ 6562460 h 6857999"/>
              <a:gd name="connsiteX8" fmla="*/ 3138685 w 8950327"/>
              <a:gd name="connsiteY8" fmla="*/ 4435892 h 6857999"/>
              <a:gd name="connsiteX9" fmla="*/ 0 w 8950327"/>
              <a:gd name="connsiteY9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3205103 w 8950327"/>
              <a:gd name="connsiteY5" fmla="*/ 6857999 h 6857999"/>
              <a:gd name="connsiteX6" fmla="*/ 3245666 w 8950327"/>
              <a:gd name="connsiteY6" fmla="*/ 6562460 h 6857999"/>
              <a:gd name="connsiteX7" fmla="*/ 3138685 w 8950327"/>
              <a:gd name="connsiteY7" fmla="*/ 4435892 h 6857999"/>
              <a:gd name="connsiteX8" fmla="*/ 0 w 8950327"/>
              <a:gd name="connsiteY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50327" h="6857999">
                <a:moveTo>
                  <a:pt x="0" y="0"/>
                </a:moveTo>
                <a:lnTo>
                  <a:pt x="8950326" y="0"/>
                </a:lnTo>
                <a:lnTo>
                  <a:pt x="8950327" y="0"/>
                </a:lnTo>
                <a:lnTo>
                  <a:pt x="8950327" y="6857999"/>
                </a:lnTo>
                <a:lnTo>
                  <a:pt x="8950326" y="6857999"/>
                </a:lnTo>
                <a:lnTo>
                  <a:pt x="3205103" y="6857999"/>
                </a:lnTo>
                <a:lnTo>
                  <a:pt x="3245666" y="6562460"/>
                </a:lnTo>
                <a:cubicBezTo>
                  <a:pt x="3324793" y="5869612"/>
                  <a:pt x="3294509" y="5154819"/>
                  <a:pt x="3138685" y="4435892"/>
                </a:cubicBezTo>
                <a:cubicBezTo>
                  <a:pt x="2734778" y="2569984"/>
                  <a:pt x="1570795" y="1019769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025" y="1122363"/>
            <a:ext cx="4829175" cy="3173412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fi-FI"/>
              <a:t>Muokkaa otsikon perustyylejä klikkaamalla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025" y="4543424"/>
            <a:ext cx="4829175" cy="952501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perustyylejä klikkaamalla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61559A2-F2E9-4340-BC1A-DC9B560647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63" y="2953511"/>
            <a:ext cx="4090424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20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uvaa, otsikko 1 rivi, kaksi sisältöä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5B6B90E3-9D73-634D-B1AA-0AAC3BEE0CA0}"/>
              </a:ext>
            </a:extLst>
          </p:cNvPr>
          <p:cNvSpPr/>
          <p:nvPr userDrawn="1"/>
        </p:nvSpPr>
        <p:spPr>
          <a:xfrm>
            <a:off x="8193471" y="0"/>
            <a:ext cx="3998528" cy="3007974"/>
          </a:xfrm>
          <a:custGeom>
            <a:avLst/>
            <a:gdLst>
              <a:gd name="connsiteX0" fmla="*/ 0 w 3998528"/>
              <a:gd name="connsiteY0" fmla="*/ 0 h 3007974"/>
              <a:gd name="connsiteX1" fmla="*/ 3998528 w 3998528"/>
              <a:gd name="connsiteY1" fmla="*/ 0 h 3007974"/>
              <a:gd name="connsiteX2" fmla="*/ 3998528 w 3998528"/>
              <a:gd name="connsiteY2" fmla="*/ 3007974 h 3007974"/>
              <a:gd name="connsiteX3" fmla="*/ 3679007 w 3998528"/>
              <a:gd name="connsiteY3" fmla="*/ 2801086 h 3007974"/>
              <a:gd name="connsiteX4" fmla="*/ 603598 w 3998528"/>
              <a:gd name="connsiteY4" fmla="*/ 522849 h 3007974"/>
              <a:gd name="connsiteX5" fmla="*/ 0 w 3998528"/>
              <a:gd name="connsiteY5" fmla="*/ 0 h 300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8528" h="3007974">
                <a:moveTo>
                  <a:pt x="0" y="0"/>
                </a:moveTo>
                <a:lnTo>
                  <a:pt x="3998528" y="0"/>
                </a:lnTo>
                <a:lnTo>
                  <a:pt x="3998528" y="3007974"/>
                </a:lnTo>
                <a:lnTo>
                  <a:pt x="3679007" y="2801086"/>
                </a:lnTo>
                <a:cubicBezTo>
                  <a:pt x="2613208" y="2094953"/>
                  <a:pt x="1586741" y="1334211"/>
                  <a:pt x="603598" y="5228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D98C6A-9FDD-004B-A702-BE11F1D593AD}"/>
              </a:ext>
            </a:extLst>
          </p:cNvPr>
          <p:cNvCxnSpPr>
            <a:cxnSpLocks/>
          </p:cNvCxnSpPr>
          <p:nvPr userDrawn="1"/>
        </p:nvCxnSpPr>
        <p:spPr>
          <a:xfrm>
            <a:off x="6075814" y="2514600"/>
            <a:ext cx="0" cy="34845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B748E01-AB82-374A-9216-119823BE42B6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F3B1F58-DD5D-2444-B109-4A5EF68F403E}"/>
              </a:ext>
            </a:extLst>
          </p:cNvPr>
          <p:cNvSpPr/>
          <p:nvPr userDrawn="1"/>
        </p:nvSpPr>
        <p:spPr>
          <a:xfrm>
            <a:off x="0" y="0"/>
            <a:ext cx="5823145" cy="2257928"/>
          </a:xfrm>
          <a:custGeom>
            <a:avLst/>
            <a:gdLst>
              <a:gd name="connsiteX0" fmla="*/ 0 w 5823145"/>
              <a:gd name="connsiteY0" fmla="*/ 0 h 2257928"/>
              <a:gd name="connsiteX1" fmla="*/ 5823145 w 5823145"/>
              <a:gd name="connsiteY1" fmla="*/ 0 h 2257928"/>
              <a:gd name="connsiteX2" fmla="*/ 5668484 w 5823145"/>
              <a:gd name="connsiteY2" fmla="*/ 133970 h 2257928"/>
              <a:gd name="connsiteX3" fmla="*/ 156020 w 5823145"/>
              <a:gd name="connsiteY3" fmla="*/ 2254475 h 2257928"/>
              <a:gd name="connsiteX4" fmla="*/ 0 w 5823145"/>
              <a:gd name="connsiteY4" fmla="*/ 2257928 h 2257928"/>
              <a:gd name="connsiteX5" fmla="*/ 0 w 5823145"/>
              <a:gd name="connsiteY5" fmla="*/ 0 h 225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3145" h="2257928">
                <a:moveTo>
                  <a:pt x="0" y="0"/>
                </a:moveTo>
                <a:lnTo>
                  <a:pt x="5823145" y="0"/>
                </a:lnTo>
                <a:lnTo>
                  <a:pt x="5668484" y="133970"/>
                </a:lnTo>
                <a:cubicBezTo>
                  <a:pt x="4157014" y="1381347"/>
                  <a:pt x="2245915" y="2161792"/>
                  <a:pt x="156020" y="2254475"/>
                </a:cubicBezTo>
                <a:lnTo>
                  <a:pt x="0" y="22579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E9867E76-F63C-C943-B3CA-9A3053D294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0075" y="357188"/>
            <a:ext cx="4779963" cy="222726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8A39E43E-F729-9B49-B2BD-8AE309C109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72275" y="357188"/>
            <a:ext cx="4779963" cy="222726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8" name="Sisällön paikkamerkki 2">
            <a:extLst>
              <a:ext uri="{FF2B5EF4-FFF2-40B4-BE49-F238E27FC236}">
                <a16:creationId xmlns:a16="http://schemas.microsoft.com/office/drawing/2014/main" id="{556FAD25-8618-1344-9A1F-30F1932F7F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0075" y="3269136"/>
            <a:ext cx="4780737" cy="263434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9" name="Sisällön paikkamerkki 3">
            <a:extLst>
              <a:ext uri="{FF2B5EF4-FFF2-40B4-BE49-F238E27FC236}">
                <a16:creationId xmlns:a16="http://schemas.microsoft.com/office/drawing/2014/main" id="{DAB3E70E-6A94-7E44-B4C5-9A7C9D689C5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76512" y="3265714"/>
            <a:ext cx="4775029" cy="263235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D40A54C-089F-C64C-BBCD-6A406A297F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76512" y="2661016"/>
            <a:ext cx="4775041" cy="327080"/>
          </a:xfrm>
        </p:spPr>
        <p:txBody>
          <a:bodyPr/>
          <a:lstStyle>
            <a:lvl1pPr marL="7938" indent="-7938">
              <a:buNone/>
              <a:tabLst/>
              <a:defRPr sz="2400" b="1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otsikon</a:t>
            </a:r>
            <a:r>
              <a:rPr lang="en-GB"/>
              <a:t> </a:t>
            </a:r>
            <a:r>
              <a:rPr lang="en-GB" err="1"/>
              <a:t>perustyylejä</a:t>
            </a:r>
            <a:endParaRPr lang="en-FI"/>
          </a:p>
        </p:txBody>
      </p:sp>
      <p:sp>
        <p:nvSpPr>
          <p:cNvPr id="21" name="Otsikko 1">
            <a:extLst>
              <a:ext uri="{FF2B5EF4-FFF2-40B4-BE49-F238E27FC236}">
                <a16:creationId xmlns:a16="http://schemas.microsoft.com/office/drawing/2014/main" id="{434421A8-99A8-BB4D-8ACD-9899889FBE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2663330"/>
            <a:ext cx="4780737" cy="324766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otsikon</a:t>
            </a:r>
            <a:r>
              <a:rPr lang="en-GB"/>
              <a:t> </a:t>
            </a:r>
            <a:r>
              <a:rPr lang="en-GB" err="1"/>
              <a:t>perustyylejä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91894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uvaa, otsikko 2 riviä, kaksi sisältöä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5B6B90E3-9D73-634D-B1AA-0AAC3BEE0CA0}"/>
              </a:ext>
            </a:extLst>
          </p:cNvPr>
          <p:cNvSpPr/>
          <p:nvPr userDrawn="1"/>
        </p:nvSpPr>
        <p:spPr>
          <a:xfrm>
            <a:off x="8193471" y="0"/>
            <a:ext cx="3998528" cy="3007974"/>
          </a:xfrm>
          <a:custGeom>
            <a:avLst/>
            <a:gdLst>
              <a:gd name="connsiteX0" fmla="*/ 0 w 3998528"/>
              <a:gd name="connsiteY0" fmla="*/ 0 h 3007974"/>
              <a:gd name="connsiteX1" fmla="*/ 3998528 w 3998528"/>
              <a:gd name="connsiteY1" fmla="*/ 0 h 3007974"/>
              <a:gd name="connsiteX2" fmla="*/ 3998528 w 3998528"/>
              <a:gd name="connsiteY2" fmla="*/ 3007974 h 3007974"/>
              <a:gd name="connsiteX3" fmla="*/ 3679007 w 3998528"/>
              <a:gd name="connsiteY3" fmla="*/ 2801086 h 3007974"/>
              <a:gd name="connsiteX4" fmla="*/ 603598 w 3998528"/>
              <a:gd name="connsiteY4" fmla="*/ 522849 h 3007974"/>
              <a:gd name="connsiteX5" fmla="*/ 0 w 3998528"/>
              <a:gd name="connsiteY5" fmla="*/ 0 h 300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8528" h="3007974">
                <a:moveTo>
                  <a:pt x="0" y="0"/>
                </a:moveTo>
                <a:lnTo>
                  <a:pt x="3998528" y="0"/>
                </a:lnTo>
                <a:lnTo>
                  <a:pt x="3998528" y="3007974"/>
                </a:lnTo>
                <a:lnTo>
                  <a:pt x="3679007" y="2801086"/>
                </a:lnTo>
                <a:cubicBezTo>
                  <a:pt x="2613208" y="2094953"/>
                  <a:pt x="1586741" y="1334211"/>
                  <a:pt x="603598" y="5228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D98C6A-9FDD-004B-A702-BE11F1D593AD}"/>
              </a:ext>
            </a:extLst>
          </p:cNvPr>
          <p:cNvCxnSpPr>
            <a:cxnSpLocks/>
          </p:cNvCxnSpPr>
          <p:nvPr userDrawn="1"/>
        </p:nvCxnSpPr>
        <p:spPr>
          <a:xfrm>
            <a:off x="6075814" y="2514600"/>
            <a:ext cx="0" cy="34845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B748E01-AB82-374A-9216-119823BE42B6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F3B1F58-DD5D-2444-B109-4A5EF68F403E}"/>
              </a:ext>
            </a:extLst>
          </p:cNvPr>
          <p:cNvSpPr/>
          <p:nvPr userDrawn="1"/>
        </p:nvSpPr>
        <p:spPr>
          <a:xfrm>
            <a:off x="0" y="0"/>
            <a:ext cx="5823145" cy="2257928"/>
          </a:xfrm>
          <a:custGeom>
            <a:avLst/>
            <a:gdLst>
              <a:gd name="connsiteX0" fmla="*/ 0 w 5823145"/>
              <a:gd name="connsiteY0" fmla="*/ 0 h 2257928"/>
              <a:gd name="connsiteX1" fmla="*/ 5823145 w 5823145"/>
              <a:gd name="connsiteY1" fmla="*/ 0 h 2257928"/>
              <a:gd name="connsiteX2" fmla="*/ 5668484 w 5823145"/>
              <a:gd name="connsiteY2" fmla="*/ 133970 h 2257928"/>
              <a:gd name="connsiteX3" fmla="*/ 156020 w 5823145"/>
              <a:gd name="connsiteY3" fmla="*/ 2254475 h 2257928"/>
              <a:gd name="connsiteX4" fmla="*/ 0 w 5823145"/>
              <a:gd name="connsiteY4" fmla="*/ 2257928 h 2257928"/>
              <a:gd name="connsiteX5" fmla="*/ 0 w 5823145"/>
              <a:gd name="connsiteY5" fmla="*/ 0 h 225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3145" h="2257928">
                <a:moveTo>
                  <a:pt x="0" y="0"/>
                </a:moveTo>
                <a:lnTo>
                  <a:pt x="5823145" y="0"/>
                </a:lnTo>
                <a:lnTo>
                  <a:pt x="5668484" y="133970"/>
                </a:lnTo>
                <a:cubicBezTo>
                  <a:pt x="4157014" y="1381347"/>
                  <a:pt x="2245915" y="2161792"/>
                  <a:pt x="156020" y="2254475"/>
                </a:cubicBezTo>
                <a:lnTo>
                  <a:pt x="0" y="22579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BF73881-884E-C64C-B61C-F1CE6E5E9EE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0075" y="357188"/>
            <a:ext cx="4779963" cy="222726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7D91233-933E-5D45-8D6E-309A0145F0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72275" y="357188"/>
            <a:ext cx="4779963" cy="222726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6BBB2F25-A8BA-3A40-BB85-635C4695FC5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0075" y="3621947"/>
            <a:ext cx="4780737" cy="228153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3">
            <a:extLst>
              <a:ext uri="{FF2B5EF4-FFF2-40B4-BE49-F238E27FC236}">
                <a16:creationId xmlns:a16="http://schemas.microsoft.com/office/drawing/2014/main" id="{9D378955-CCDD-0F45-B466-74AB258491E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76512" y="3621974"/>
            <a:ext cx="4775029" cy="227609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C4B1D26-2015-9142-8DD8-50E68C6DE1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76512" y="2661015"/>
            <a:ext cx="4775041" cy="771125"/>
          </a:xfrm>
        </p:spPr>
        <p:txBody>
          <a:bodyPr/>
          <a:lstStyle>
            <a:lvl1pPr marL="7938" indent="-7938">
              <a:buNone/>
              <a:tabLst/>
              <a:defRPr sz="2400" b="1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otsikon</a:t>
            </a:r>
            <a:r>
              <a:rPr lang="en-GB"/>
              <a:t> </a:t>
            </a:r>
            <a:r>
              <a:rPr lang="en-GB" err="1"/>
              <a:t>perustyylejä</a:t>
            </a:r>
            <a:br>
              <a:rPr lang="en-GB"/>
            </a:br>
            <a:r>
              <a:rPr lang="en-GB"/>
              <a:t>2 </a:t>
            </a:r>
            <a:r>
              <a:rPr lang="en-GB" err="1"/>
              <a:t>riviä</a:t>
            </a:r>
            <a:endParaRPr lang="en-FI"/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224B3C7F-F865-CF49-AA94-63B8F1EC6B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2663330"/>
            <a:ext cx="4780737" cy="7656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otsikon</a:t>
            </a:r>
            <a:r>
              <a:rPr lang="en-GB"/>
              <a:t> </a:t>
            </a:r>
            <a:r>
              <a:rPr lang="en-GB" err="1"/>
              <a:t>perustyylejä</a:t>
            </a:r>
            <a:br>
              <a:rPr lang="en-GB"/>
            </a:br>
            <a:r>
              <a:rPr lang="en-GB"/>
              <a:t>2 </a:t>
            </a:r>
            <a:r>
              <a:rPr lang="en-GB" err="1"/>
              <a:t>riviä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56349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uvaa, otsikko 3 riviä, kaksi sisältöä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5B6B90E3-9D73-634D-B1AA-0AAC3BEE0CA0}"/>
              </a:ext>
            </a:extLst>
          </p:cNvPr>
          <p:cNvSpPr/>
          <p:nvPr userDrawn="1"/>
        </p:nvSpPr>
        <p:spPr>
          <a:xfrm>
            <a:off x="8193471" y="0"/>
            <a:ext cx="3998528" cy="3007974"/>
          </a:xfrm>
          <a:custGeom>
            <a:avLst/>
            <a:gdLst>
              <a:gd name="connsiteX0" fmla="*/ 0 w 3998528"/>
              <a:gd name="connsiteY0" fmla="*/ 0 h 3007974"/>
              <a:gd name="connsiteX1" fmla="*/ 3998528 w 3998528"/>
              <a:gd name="connsiteY1" fmla="*/ 0 h 3007974"/>
              <a:gd name="connsiteX2" fmla="*/ 3998528 w 3998528"/>
              <a:gd name="connsiteY2" fmla="*/ 3007974 h 3007974"/>
              <a:gd name="connsiteX3" fmla="*/ 3679007 w 3998528"/>
              <a:gd name="connsiteY3" fmla="*/ 2801086 h 3007974"/>
              <a:gd name="connsiteX4" fmla="*/ 603598 w 3998528"/>
              <a:gd name="connsiteY4" fmla="*/ 522849 h 3007974"/>
              <a:gd name="connsiteX5" fmla="*/ 0 w 3998528"/>
              <a:gd name="connsiteY5" fmla="*/ 0 h 300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8528" h="3007974">
                <a:moveTo>
                  <a:pt x="0" y="0"/>
                </a:moveTo>
                <a:lnTo>
                  <a:pt x="3998528" y="0"/>
                </a:lnTo>
                <a:lnTo>
                  <a:pt x="3998528" y="3007974"/>
                </a:lnTo>
                <a:lnTo>
                  <a:pt x="3679007" y="2801086"/>
                </a:lnTo>
                <a:cubicBezTo>
                  <a:pt x="2613208" y="2094953"/>
                  <a:pt x="1586741" y="1334211"/>
                  <a:pt x="603598" y="5228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D98C6A-9FDD-004B-A702-BE11F1D593AD}"/>
              </a:ext>
            </a:extLst>
          </p:cNvPr>
          <p:cNvCxnSpPr>
            <a:cxnSpLocks/>
          </p:cNvCxnSpPr>
          <p:nvPr userDrawn="1"/>
        </p:nvCxnSpPr>
        <p:spPr>
          <a:xfrm>
            <a:off x="6075814" y="2514600"/>
            <a:ext cx="0" cy="34845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B748E01-AB82-374A-9216-119823BE42B6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F3B1F58-DD5D-2444-B109-4A5EF68F403E}"/>
              </a:ext>
            </a:extLst>
          </p:cNvPr>
          <p:cNvSpPr/>
          <p:nvPr userDrawn="1"/>
        </p:nvSpPr>
        <p:spPr>
          <a:xfrm>
            <a:off x="0" y="0"/>
            <a:ext cx="5823145" cy="2257928"/>
          </a:xfrm>
          <a:custGeom>
            <a:avLst/>
            <a:gdLst>
              <a:gd name="connsiteX0" fmla="*/ 0 w 5823145"/>
              <a:gd name="connsiteY0" fmla="*/ 0 h 2257928"/>
              <a:gd name="connsiteX1" fmla="*/ 5823145 w 5823145"/>
              <a:gd name="connsiteY1" fmla="*/ 0 h 2257928"/>
              <a:gd name="connsiteX2" fmla="*/ 5668484 w 5823145"/>
              <a:gd name="connsiteY2" fmla="*/ 133970 h 2257928"/>
              <a:gd name="connsiteX3" fmla="*/ 156020 w 5823145"/>
              <a:gd name="connsiteY3" fmla="*/ 2254475 h 2257928"/>
              <a:gd name="connsiteX4" fmla="*/ 0 w 5823145"/>
              <a:gd name="connsiteY4" fmla="*/ 2257928 h 2257928"/>
              <a:gd name="connsiteX5" fmla="*/ 0 w 5823145"/>
              <a:gd name="connsiteY5" fmla="*/ 0 h 225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3145" h="2257928">
                <a:moveTo>
                  <a:pt x="0" y="0"/>
                </a:moveTo>
                <a:lnTo>
                  <a:pt x="5823145" y="0"/>
                </a:lnTo>
                <a:lnTo>
                  <a:pt x="5668484" y="133970"/>
                </a:lnTo>
                <a:cubicBezTo>
                  <a:pt x="4157014" y="1381347"/>
                  <a:pt x="2245915" y="2161792"/>
                  <a:pt x="156020" y="2254475"/>
                </a:cubicBezTo>
                <a:lnTo>
                  <a:pt x="0" y="22579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86FE4D3-CA2A-0041-BFC9-0BCEB3251A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0075" y="357188"/>
            <a:ext cx="4779963" cy="222726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1E231AE-E06D-CB4A-95E1-56715CFF6C0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72275" y="357188"/>
            <a:ext cx="4779963" cy="222726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F715E2A3-C0E5-FC49-BBF7-FF13A66CFF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0075" y="3907576"/>
            <a:ext cx="4780737" cy="199590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Sisällön paikkamerkki 3">
            <a:extLst>
              <a:ext uri="{FF2B5EF4-FFF2-40B4-BE49-F238E27FC236}">
                <a16:creationId xmlns:a16="http://schemas.microsoft.com/office/drawing/2014/main" id="{7AE6D901-B9C9-7B4D-9F0A-63CC7621C39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76512" y="3903673"/>
            <a:ext cx="4775029" cy="19944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B92E028-9F0C-694A-840D-7C13DA1B33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76512" y="2661015"/>
            <a:ext cx="4775041" cy="1130470"/>
          </a:xfrm>
        </p:spPr>
        <p:txBody>
          <a:bodyPr/>
          <a:lstStyle>
            <a:lvl1pPr marL="7938" indent="-7938">
              <a:buNone/>
              <a:tabLst/>
              <a:defRPr sz="2400" b="1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otsikon</a:t>
            </a:r>
            <a:r>
              <a:rPr lang="en-GB"/>
              <a:t> </a:t>
            </a:r>
            <a:r>
              <a:rPr lang="en-GB" err="1"/>
              <a:t>perustyylejä</a:t>
            </a:r>
            <a:br>
              <a:rPr lang="en-GB"/>
            </a:br>
            <a:r>
              <a:rPr lang="en-GB"/>
              <a:t>2 </a:t>
            </a:r>
            <a:r>
              <a:rPr lang="en-GB" err="1"/>
              <a:t>riviä</a:t>
            </a:r>
            <a:br>
              <a:rPr lang="en-GB"/>
            </a:br>
            <a:r>
              <a:rPr lang="en-GB"/>
              <a:t>3 </a:t>
            </a:r>
            <a:r>
              <a:rPr lang="en-GB" err="1"/>
              <a:t>riviä</a:t>
            </a:r>
            <a:endParaRPr lang="en-FI"/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8BBA6403-6E3D-4345-BEC4-75D33FA114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5" y="2663329"/>
            <a:ext cx="4780737" cy="112247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otsikon</a:t>
            </a:r>
            <a:r>
              <a:rPr lang="en-GB"/>
              <a:t> </a:t>
            </a:r>
            <a:r>
              <a:rPr lang="en-GB" err="1"/>
              <a:t>perustyylejä</a:t>
            </a:r>
            <a:br>
              <a:rPr lang="en-GB"/>
            </a:br>
            <a:r>
              <a:rPr lang="en-GB"/>
              <a:t>2 </a:t>
            </a:r>
            <a:r>
              <a:rPr lang="en-GB" err="1"/>
              <a:t>riviä</a:t>
            </a:r>
            <a:br>
              <a:rPr lang="en-GB"/>
            </a:br>
            <a:r>
              <a:rPr lang="en-GB"/>
              <a:t>3 </a:t>
            </a:r>
            <a:r>
              <a:rPr lang="en-GB" err="1"/>
              <a:t>riviä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9370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1 rivi, sisältö ja mobiili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B3697E-11B3-8F42-82DD-82CDD4B249CE}"/>
              </a:ext>
            </a:extLst>
          </p:cNvPr>
          <p:cNvSpPr/>
          <p:nvPr userDrawn="1"/>
        </p:nvSpPr>
        <p:spPr>
          <a:xfrm>
            <a:off x="5885262" y="2"/>
            <a:ext cx="6306738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F55B91CD-E7FA-1149-9D4E-AFFC5E49A7AF}"/>
              </a:ext>
            </a:extLst>
          </p:cNvPr>
          <p:cNvSpPr/>
          <p:nvPr userDrawn="1"/>
        </p:nvSpPr>
        <p:spPr>
          <a:xfrm>
            <a:off x="8147019" y="1610466"/>
            <a:ext cx="4044981" cy="5247534"/>
          </a:xfrm>
          <a:custGeom>
            <a:avLst/>
            <a:gdLst>
              <a:gd name="connsiteX0" fmla="*/ 450719 w 4044981"/>
              <a:gd name="connsiteY0" fmla="*/ 0 h 5247534"/>
              <a:gd name="connsiteX1" fmla="*/ 4044981 w 4044981"/>
              <a:gd name="connsiteY1" fmla="*/ 0 h 5247534"/>
              <a:gd name="connsiteX2" fmla="*/ 4044981 w 4044981"/>
              <a:gd name="connsiteY2" fmla="*/ 5247534 h 5247534"/>
              <a:gd name="connsiteX3" fmla="*/ 0 w 4044981"/>
              <a:gd name="connsiteY3" fmla="*/ 5247534 h 5247534"/>
              <a:gd name="connsiteX4" fmla="*/ 0 w 4044981"/>
              <a:gd name="connsiteY4" fmla="*/ 450719 h 5247534"/>
              <a:gd name="connsiteX5" fmla="*/ 450719 w 4044981"/>
              <a:gd name="connsiteY5" fmla="*/ 0 h 524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4981" h="5247534">
                <a:moveTo>
                  <a:pt x="450719" y="0"/>
                </a:moveTo>
                <a:lnTo>
                  <a:pt x="4044981" y="0"/>
                </a:lnTo>
                <a:lnTo>
                  <a:pt x="4044981" y="5247534"/>
                </a:lnTo>
                <a:lnTo>
                  <a:pt x="0" y="5247534"/>
                </a:lnTo>
                <a:lnTo>
                  <a:pt x="0" y="450719"/>
                </a:lnTo>
                <a:cubicBezTo>
                  <a:pt x="0" y="201794"/>
                  <a:pt x="201794" y="0"/>
                  <a:pt x="450719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AC4C230B-26A9-6243-9B67-7FDEA9267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8" t="-1" r="-1" b="64917"/>
          <a:stretch/>
        </p:blipFill>
        <p:spPr>
          <a:xfrm rot="16200000">
            <a:off x="7730989" y="2396986"/>
            <a:ext cx="5065778" cy="3856250"/>
          </a:xfrm>
          <a:prstGeom prst="rect">
            <a:avLst/>
          </a:prstGeom>
        </p:spPr>
      </p:pic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E143B77-EB0D-9F43-9B25-7E2C8BC454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7226" y="2283606"/>
            <a:ext cx="2884774" cy="4574394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BDE41F88-FEDF-8240-9F65-FF93E571F7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7B57B62-95FE-A347-9327-7212CCD688CE}"/>
              </a:ext>
            </a:extLst>
          </p:cNvPr>
          <p:cNvSpPr/>
          <p:nvPr userDrawn="1"/>
        </p:nvSpPr>
        <p:spPr>
          <a:xfrm>
            <a:off x="6176384" y="433144"/>
            <a:ext cx="2768599" cy="5554557"/>
          </a:xfrm>
          <a:prstGeom prst="roundRect">
            <a:avLst>
              <a:gd name="adj" fmla="val 14010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4" name="Picture 23" descr="A close up of a computer&#10;&#10;Description automatically generated">
            <a:extLst>
              <a:ext uri="{FF2B5EF4-FFF2-40B4-BE49-F238E27FC236}">
                <a16:creationId xmlns:a16="http://schemas.microsoft.com/office/drawing/2014/main" id="{12402BAF-563C-8C47-ADA6-4B2478FB46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54" y="583693"/>
            <a:ext cx="2768599" cy="5554557"/>
          </a:xfrm>
          <a:prstGeom prst="rect">
            <a:avLst/>
          </a:prstGeom>
        </p:spPr>
      </p:pic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67DF44FF-AD53-E54F-80BB-0D8A0B7C9F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6684" y="1224057"/>
            <a:ext cx="2404400" cy="427327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C3E52F1C-81A2-1B4F-951B-B8CBBA9EEB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1400175"/>
            <a:ext cx="4203551" cy="45243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D60EF028-CA05-7D49-9D5F-973F05213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36925" cy="454153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perustyylejä</a:t>
            </a:r>
          </a:p>
        </p:txBody>
      </p:sp>
    </p:spTree>
    <p:extLst>
      <p:ext uri="{BB962C8B-B14F-4D97-AF65-F5344CB8AC3E}">
        <p14:creationId xmlns:p14="http://schemas.microsoft.com/office/powerpoint/2010/main" val="4072764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, sisältö ja mobiili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B3697E-11B3-8F42-82DD-82CDD4B249CE}"/>
              </a:ext>
            </a:extLst>
          </p:cNvPr>
          <p:cNvSpPr/>
          <p:nvPr userDrawn="1"/>
        </p:nvSpPr>
        <p:spPr>
          <a:xfrm>
            <a:off x="5885262" y="2"/>
            <a:ext cx="6306738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F55B91CD-E7FA-1149-9D4E-AFFC5E49A7AF}"/>
              </a:ext>
            </a:extLst>
          </p:cNvPr>
          <p:cNvSpPr/>
          <p:nvPr userDrawn="1"/>
        </p:nvSpPr>
        <p:spPr>
          <a:xfrm>
            <a:off x="8147019" y="1610466"/>
            <a:ext cx="4044981" cy="5247534"/>
          </a:xfrm>
          <a:custGeom>
            <a:avLst/>
            <a:gdLst>
              <a:gd name="connsiteX0" fmla="*/ 450719 w 4044981"/>
              <a:gd name="connsiteY0" fmla="*/ 0 h 5247534"/>
              <a:gd name="connsiteX1" fmla="*/ 4044981 w 4044981"/>
              <a:gd name="connsiteY1" fmla="*/ 0 h 5247534"/>
              <a:gd name="connsiteX2" fmla="*/ 4044981 w 4044981"/>
              <a:gd name="connsiteY2" fmla="*/ 5247534 h 5247534"/>
              <a:gd name="connsiteX3" fmla="*/ 0 w 4044981"/>
              <a:gd name="connsiteY3" fmla="*/ 5247534 h 5247534"/>
              <a:gd name="connsiteX4" fmla="*/ 0 w 4044981"/>
              <a:gd name="connsiteY4" fmla="*/ 450719 h 5247534"/>
              <a:gd name="connsiteX5" fmla="*/ 450719 w 4044981"/>
              <a:gd name="connsiteY5" fmla="*/ 0 h 524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4981" h="5247534">
                <a:moveTo>
                  <a:pt x="450719" y="0"/>
                </a:moveTo>
                <a:lnTo>
                  <a:pt x="4044981" y="0"/>
                </a:lnTo>
                <a:lnTo>
                  <a:pt x="4044981" y="5247534"/>
                </a:lnTo>
                <a:lnTo>
                  <a:pt x="0" y="5247534"/>
                </a:lnTo>
                <a:lnTo>
                  <a:pt x="0" y="450719"/>
                </a:lnTo>
                <a:cubicBezTo>
                  <a:pt x="0" y="201794"/>
                  <a:pt x="201794" y="0"/>
                  <a:pt x="450719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AC4C230B-26A9-6243-9B67-7FDEA9267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8" t="-1" r="-1" b="64917"/>
          <a:stretch/>
        </p:blipFill>
        <p:spPr>
          <a:xfrm rot="16200000">
            <a:off x="7730989" y="2396986"/>
            <a:ext cx="5065778" cy="3856250"/>
          </a:xfrm>
          <a:prstGeom prst="rect">
            <a:avLst/>
          </a:prstGeom>
        </p:spPr>
      </p:pic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E143B77-EB0D-9F43-9B25-7E2C8BC454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7226" y="2283606"/>
            <a:ext cx="2884774" cy="4574394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BDE41F88-FEDF-8240-9F65-FF93E571F7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7B57B62-95FE-A347-9327-7212CCD688CE}"/>
              </a:ext>
            </a:extLst>
          </p:cNvPr>
          <p:cNvSpPr/>
          <p:nvPr userDrawn="1"/>
        </p:nvSpPr>
        <p:spPr>
          <a:xfrm>
            <a:off x="6176384" y="433144"/>
            <a:ext cx="2768599" cy="5554557"/>
          </a:xfrm>
          <a:prstGeom prst="roundRect">
            <a:avLst>
              <a:gd name="adj" fmla="val 14010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4" name="Picture 23" descr="A close up of a computer&#10;&#10;Description automatically generated">
            <a:extLst>
              <a:ext uri="{FF2B5EF4-FFF2-40B4-BE49-F238E27FC236}">
                <a16:creationId xmlns:a16="http://schemas.microsoft.com/office/drawing/2014/main" id="{12402BAF-563C-8C47-ADA6-4B2478FB46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54" y="583693"/>
            <a:ext cx="2768599" cy="5554557"/>
          </a:xfrm>
          <a:prstGeom prst="rect">
            <a:avLst/>
          </a:prstGeom>
        </p:spPr>
      </p:pic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67DF44FF-AD53-E54F-80BB-0D8A0B7C9F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6684" y="1224057"/>
            <a:ext cx="2404400" cy="427327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48127624-E118-E441-BCF0-EC145D63D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36925" cy="454153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perustyylejä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63DC6F5-52D7-C345-BDC2-35FD7F0581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0076" y="946022"/>
            <a:ext cx="4536926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8CBE14E4-B8CF-7241-A0AC-96068E8F2C6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450" y="1825625"/>
            <a:ext cx="4203551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5758508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 riviä, sisältö ja mobiili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B3697E-11B3-8F42-82DD-82CDD4B249CE}"/>
              </a:ext>
            </a:extLst>
          </p:cNvPr>
          <p:cNvSpPr/>
          <p:nvPr userDrawn="1"/>
        </p:nvSpPr>
        <p:spPr>
          <a:xfrm>
            <a:off x="5885262" y="2"/>
            <a:ext cx="6306738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F55B91CD-E7FA-1149-9D4E-AFFC5E49A7AF}"/>
              </a:ext>
            </a:extLst>
          </p:cNvPr>
          <p:cNvSpPr/>
          <p:nvPr userDrawn="1"/>
        </p:nvSpPr>
        <p:spPr>
          <a:xfrm>
            <a:off x="8147019" y="1610466"/>
            <a:ext cx="4044981" cy="5247534"/>
          </a:xfrm>
          <a:custGeom>
            <a:avLst/>
            <a:gdLst>
              <a:gd name="connsiteX0" fmla="*/ 450719 w 4044981"/>
              <a:gd name="connsiteY0" fmla="*/ 0 h 5247534"/>
              <a:gd name="connsiteX1" fmla="*/ 4044981 w 4044981"/>
              <a:gd name="connsiteY1" fmla="*/ 0 h 5247534"/>
              <a:gd name="connsiteX2" fmla="*/ 4044981 w 4044981"/>
              <a:gd name="connsiteY2" fmla="*/ 5247534 h 5247534"/>
              <a:gd name="connsiteX3" fmla="*/ 0 w 4044981"/>
              <a:gd name="connsiteY3" fmla="*/ 5247534 h 5247534"/>
              <a:gd name="connsiteX4" fmla="*/ 0 w 4044981"/>
              <a:gd name="connsiteY4" fmla="*/ 450719 h 5247534"/>
              <a:gd name="connsiteX5" fmla="*/ 450719 w 4044981"/>
              <a:gd name="connsiteY5" fmla="*/ 0 h 524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4981" h="5247534">
                <a:moveTo>
                  <a:pt x="450719" y="0"/>
                </a:moveTo>
                <a:lnTo>
                  <a:pt x="4044981" y="0"/>
                </a:lnTo>
                <a:lnTo>
                  <a:pt x="4044981" y="5247534"/>
                </a:lnTo>
                <a:lnTo>
                  <a:pt x="0" y="5247534"/>
                </a:lnTo>
                <a:lnTo>
                  <a:pt x="0" y="450719"/>
                </a:lnTo>
                <a:cubicBezTo>
                  <a:pt x="0" y="201794"/>
                  <a:pt x="201794" y="0"/>
                  <a:pt x="450719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AC4C230B-26A9-6243-9B67-7FDEA9267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8" t="-1" r="-1" b="64917"/>
          <a:stretch/>
        </p:blipFill>
        <p:spPr>
          <a:xfrm rot="16200000">
            <a:off x="7730989" y="2396986"/>
            <a:ext cx="5065778" cy="3856250"/>
          </a:xfrm>
          <a:prstGeom prst="rect">
            <a:avLst/>
          </a:prstGeom>
        </p:spPr>
      </p:pic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E143B77-EB0D-9F43-9B25-7E2C8BC454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7226" y="2283606"/>
            <a:ext cx="2884774" cy="4574394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BDE41F88-FEDF-8240-9F65-FF93E571F7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7B57B62-95FE-A347-9327-7212CCD688CE}"/>
              </a:ext>
            </a:extLst>
          </p:cNvPr>
          <p:cNvSpPr/>
          <p:nvPr userDrawn="1"/>
        </p:nvSpPr>
        <p:spPr>
          <a:xfrm>
            <a:off x="6176384" y="433144"/>
            <a:ext cx="2768599" cy="5554557"/>
          </a:xfrm>
          <a:prstGeom prst="roundRect">
            <a:avLst>
              <a:gd name="adj" fmla="val 14010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4" name="Picture 23" descr="A close up of a computer&#10;&#10;Description automatically generated">
            <a:extLst>
              <a:ext uri="{FF2B5EF4-FFF2-40B4-BE49-F238E27FC236}">
                <a16:creationId xmlns:a16="http://schemas.microsoft.com/office/drawing/2014/main" id="{12402BAF-563C-8C47-ADA6-4B2478FB46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54" y="583693"/>
            <a:ext cx="2768599" cy="5554557"/>
          </a:xfrm>
          <a:prstGeom prst="rect">
            <a:avLst/>
          </a:prstGeom>
        </p:spPr>
      </p:pic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67DF44FF-AD53-E54F-80BB-0D8A0B7C9F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6684" y="1224057"/>
            <a:ext cx="2404400" cy="427327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97B8DCA9-76B9-6841-9E19-28BB9B66B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27401" cy="923925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C7E1F77C-F7D4-F548-B884-472384EF1B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1885949"/>
            <a:ext cx="4203551" cy="403860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2386956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3 riviä, sisältö ja mobiili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B3697E-11B3-8F42-82DD-82CDD4B249CE}"/>
              </a:ext>
            </a:extLst>
          </p:cNvPr>
          <p:cNvSpPr/>
          <p:nvPr userDrawn="1"/>
        </p:nvSpPr>
        <p:spPr>
          <a:xfrm>
            <a:off x="5885262" y="2"/>
            <a:ext cx="6306738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F55B91CD-E7FA-1149-9D4E-AFFC5E49A7AF}"/>
              </a:ext>
            </a:extLst>
          </p:cNvPr>
          <p:cNvSpPr/>
          <p:nvPr userDrawn="1"/>
        </p:nvSpPr>
        <p:spPr>
          <a:xfrm>
            <a:off x="8147019" y="1610466"/>
            <a:ext cx="4044981" cy="5247534"/>
          </a:xfrm>
          <a:custGeom>
            <a:avLst/>
            <a:gdLst>
              <a:gd name="connsiteX0" fmla="*/ 450719 w 4044981"/>
              <a:gd name="connsiteY0" fmla="*/ 0 h 5247534"/>
              <a:gd name="connsiteX1" fmla="*/ 4044981 w 4044981"/>
              <a:gd name="connsiteY1" fmla="*/ 0 h 5247534"/>
              <a:gd name="connsiteX2" fmla="*/ 4044981 w 4044981"/>
              <a:gd name="connsiteY2" fmla="*/ 5247534 h 5247534"/>
              <a:gd name="connsiteX3" fmla="*/ 0 w 4044981"/>
              <a:gd name="connsiteY3" fmla="*/ 5247534 h 5247534"/>
              <a:gd name="connsiteX4" fmla="*/ 0 w 4044981"/>
              <a:gd name="connsiteY4" fmla="*/ 450719 h 5247534"/>
              <a:gd name="connsiteX5" fmla="*/ 450719 w 4044981"/>
              <a:gd name="connsiteY5" fmla="*/ 0 h 524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4981" h="5247534">
                <a:moveTo>
                  <a:pt x="450719" y="0"/>
                </a:moveTo>
                <a:lnTo>
                  <a:pt x="4044981" y="0"/>
                </a:lnTo>
                <a:lnTo>
                  <a:pt x="4044981" y="5247534"/>
                </a:lnTo>
                <a:lnTo>
                  <a:pt x="0" y="5247534"/>
                </a:lnTo>
                <a:lnTo>
                  <a:pt x="0" y="450719"/>
                </a:lnTo>
                <a:cubicBezTo>
                  <a:pt x="0" y="201794"/>
                  <a:pt x="201794" y="0"/>
                  <a:pt x="450719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AC4C230B-26A9-6243-9B67-7FDEA9267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8" t="-1" r="-1" b="64917"/>
          <a:stretch/>
        </p:blipFill>
        <p:spPr>
          <a:xfrm rot="16200000">
            <a:off x="7730989" y="2396986"/>
            <a:ext cx="5065778" cy="3856250"/>
          </a:xfrm>
          <a:prstGeom prst="rect">
            <a:avLst/>
          </a:prstGeom>
        </p:spPr>
      </p:pic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E143B77-EB0D-9F43-9B25-7E2C8BC454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7226" y="2283606"/>
            <a:ext cx="2884774" cy="4574394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BDE41F88-FEDF-8240-9F65-FF93E571F7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7B57B62-95FE-A347-9327-7212CCD688CE}"/>
              </a:ext>
            </a:extLst>
          </p:cNvPr>
          <p:cNvSpPr/>
          <p:nvPr userDrawn="1"/>
        </p:nvSpPr>
        <p:spPr>
          <a:xfrm>
            <a:off x="6176384" y="433144"/>
            <a:ext cx="2768599" cy="5554557"/>
          </a:xfrm>
          <a:prstGeom prst="roundRect">
            <a:avLst>
              <a:gd name="adj" fmla="val 14010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4" name="Picture 23" descr="A close up of a computer&#10;&#10;Description automatically generated">
            <a:extLst>
              <a:ext uri="{FF2B5EF4-FFF2-40B4-BE49-F238E27FC236}">
                <a16:creationId xmlns:a16="http://schemas.microsoft.com/office/drawing/2014/main" id="{12402BAF-563C-8C47-ADA6-4B2478FB46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54" y="583693"/>
            <a:ext cx="2768599" cy="5554557"/>
          </a:xfrm>
          <a:prstGeom prst="rect">
            <a:avLst/>
          </a:prstGeom>
        </p:spPr>
      </p:pic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67DF44FF-AD53-E54F-80BB-0D8A0B7C9F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6684" y="1224057"/>
            <a:ext cx="2404400" cy="427327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BAFD34CD-A854-EB43-B53B-3F38AE4B6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27401" cy="1359347"/>
          </a:xfrm>
        </p:spPr>
        <p:txBody>
          <a:bodyPr/>
          <a:lstStyle/>
          <a:p>
            <a:r>
              <a:rPr lang="fi-FI"/>
              <a:t>Muokkaa otsikon perustyylejä klikkaamalla tästä tekstikentästä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7AA6FAF0-EFC9-E248-9C92-05F9259248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2245171"/>
            <a:ext cx="4203551" cy="367937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96861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4 riviä, sisältö ja mobiili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B3697E-11B3-8F42-82DD-82CDD4B249CE}"/>
              </a:ext>
            </a:extLst>
          </p:cNvPr>
          <p:cNvSpPr/>
          <p:nvPr userDrawn="1"/>
        </p:nvSpPr>
        <p:spPr>
          <a:xfrm>
            <a:off x="5885262" y="2"/>
            <a:ext cx="6306738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F55B91CD-E7FA-1149-9D4E-AFFC5E49A7AF}"/>
              </a:ext>
            </a:extLst>
          </p:cNvPr>
          <p:cNvSpPr/>
          <p:nvPr userDrawn="1"/>
        </p:nvSpPr>
        <p:spPr>
          <a:xfrm>
            <a:off x="8147019" y="1610466"/>
            <a:ext cx="4044981" cy="5247534"/>
          </a:xfrm>
          <a:custGeom>
            <a:avLst/>
            <a:gdLst>
              <a:gd name="connsiteX0" fmla="*/ 450719 w 4044981"/>
              <a:gd name="connsiteY0" fmla="*/ 0 h 5247534"/>
              <a:gd name="connsiteX1" fmla="*/ 4044981 w 4044981"/>
              <a:gd name="connsiteY1" fmla="*/ 0 h 5247534"/>
              <a:gd name="connsiteX2" fmla="*/ 4044981 w 4044981"/>
              <a:gd name="connsiteY2" fmla="*/ 5247534 h 5247534"/>
              <a:gd name="connsiteX3" fmla="*/ 0 w 4044981"/>
              <a:gd name="connsiteY3" fmla="*/ 5247534 h 5247534"/>
              <a:gd name="connsiteX4" fmla="*/ 0 w 4044981"/>
              <a:gd name="connsiteY4" fmla="*/ 450719 h 5247534"/>
              <a:gd name="connsiteX5" fmla="*/ 450719 w 4044981"/>
              <a:gd name="connsiteY5" fmla="*/ 0 h 524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4981" h="5247534">
                <a:moveTo>
                  <a:pt x="450719" y="0"/>
                </a:moveTo>
                <a:lnTo>
                  <a:pt x="4044981" y="0"/>
                </a:lnTo>
                <a:lnTo>
                  <a:pt x="4044981" y="5247534"/>
                </a:lnTo>
                <a:lnTo>
                  <a:pt x="0" y="5247534"/>
                </a:lnTo>
                <a:lnTo>
                  <a:pt x="0" y="450719"/>
                </a:lnTo>
                <a:cubicBezTo>
                  <a:pt x="0" y="201794"/>
                  <a:pt x="201794" y="0"/>
                  <a:pt x="450719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AC4C230B-26A9-6243-9B67-7FDEA9267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8" t="-1" r="-1" b="64917"/>
          <a:stretch/>
        </p:blipFill>
        <p:spPr>
          <a:xfrm rot="16200000">
            <a:off x="7730989" y="2396986"/>
            <a:ext cx="5065778" cy="3856250"/>
          </a:xfrm>
          <a:prstGeom prst="rect">
            <a:avLst/>
          </a:prstGeom>
        </p:spPr>
      </p:pic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E143B77-EB0D-9F43-9B25-7E2C8BC454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7226" y="2283606"/>
            <a:ext cx="2884774" cy="4574394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BDE41F88-FEDF-8240-9F65-FF93E571F7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7B57B62-95FE-A347-9327-7212CCD688CE}"/>
              </a:ext>
            </a:extLst>
          </p:cNvPr>
          <p:cNvSpPr/>
          <p:nvPr userDrawn="1"/>
        </p:nvSpPr>
        <p:spPr>
          <a:xfrm>
            <a:off x="6176384" y="433144"/>
            <a:ext cx="2768599" cy="5554557"/>
          </a:xfrm>
          <a:prstGeom prst="roundRect">
            <a:avLst>
              <a:gd name="adj" fmla="val 14010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4" name="Picture 23" descr="A close up of a computer&#10;&#10;Description automatically generated">
            <a:extLst>
              <a:ext uri="{FF2B5EF4-FFF2-40B4-BE49-F238E27FC236}">
                <a16:creationId xmlns:a16="http://schemas.microsoft.com/office/drawing/2014/main" id="{12402BAF-563C-8C47-ADA6-4B2478FB46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54" y="583693"/>
            <a:ext cx="2768599" cy="5554557"/>
          </a:xfrm>
          <a:prstGeom prst="rect">
            <a:avLst/>
          </a:prstGeom>
        </p:spPr>
      </p:pic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67DF44FF-AD53-E54F-80BB-0D8A0B7C9F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6684" y="1224057"/>
            <a:ext cx="2404400" cy="427327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B0D529C8-5F55-B24C-A3F9-E37213C62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27401" cy="2078943"/>
          </a:xfrm>
        </p:spPr>
        <p:txBody>
          <a:bodyPr/>
          <a:lstStyle/>
          <a:p>
            <a:r>
              <a:rPr lang="fi-FI"/>
              <a:t>Muokkaa otsikon perustyylejä klikkaamalla tästä tekstikentästä</a:t>
            </a:r>
            <a:br>
              <a:rPr lang="fi-FI"/>
            </a:br>
            <a:r>
              <a:rPr lang="fi-FI"/>
              <a:t>4 riviä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62ECCA0-ED93-764E-9669-F6F236CFDC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2555193"/>
            <a:ext cx="4203551" cy="336935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9507090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1 rivi, sisältö ja mobiili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B3697E-11B3-8F42-82DD-82CDD4B249CE}"/>
              </a:ext>
            </a:extLst>
          </p:cNvPr>
          <p:cNvSpPr/>
          <p:nvPr userDrawn="1"/>
        </p:nvSpPr>
        <p:spPr>
          <a:xfrm>
            <a:off x="5885262" y="2"/>
            <a:ext cx="6306738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F55B91CD-E7FA-1149-9D4E-AFFC5E49A7AF}"/>
              </a:ext>
            </a:extLst>
          </p:cNvPr>
          <p:cNvSpPr/>
          <p:nvPr userDrawn="1"/>
        </p:nvSpPr>
        <p:spPr>
          <a:xfrm>
            <a:off x="8147019" y="1610466"/>
            <a:ext cx="4044981" cy="5247534"/>
          </a:xfrm>
          <a:custGeom>
            <a:avLst/>
            <a:gdLst>
              <a:gd name="connsiteX0" fmla="*/ 450719 w 4044981"/>
              <a:gd name="connsiteY0" fmla="*/ 0 h 5247534"/>
              <a:gd name="connsiteX1" fmla="*/ 4044981 w 4044981"/>
              <a:gd name="connsiteY1" fmla="*/ 0 h 5247534"/>
              <a:gd name="connsiteX2" fmla="*/ 4044981 w 4044981"/>
              <a:gd name="connsiteY2" fmla="*/ 5247534 h 5247534"/>
              <a:gd name="connsiteX3" fmla="*/ 0 w 4044981"/>
              <a:gd name="connsiteY3" fmla="*/ 5247534 h 5247534"/>
              <a:gd name="connsiteX4" fmla="*/ 0 w 4044981"/>
              <a:gd name="connsiteY4" fmla="*/ 450719 h 5247534"/>
              <a:gd name="connsiteX5" fmla="*/ 450719 w 4044981"/>
              <a:gd name="connsiteY5" fmla="*/ 0 h 524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4981" h="5247534">
                <a:moveTo>
                  <a:pt x="450719" y="0"/>
                </a:moveTo>
                <a:lnTo>
                  <a:pt x="4044981" y="0"/>
                </a:lnTo>
                <a:lnTo>
                  <a:pt x="4044981" y="5247534"/>
                </a:lnTo>
                <a:lnTo>
                  <a:pt x="0" y="5247534"/>
                </a:lnTo>
                <a:lnTo>
                  <a:pt x="0" y="450719"/>
                </a:lnTo>
                <a:cubicBezTo>
                  <a:pt x="0" y="201794"/>
                  <a:pt x="201794" y="0"/>
                  <a:pt x="450719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AC4C230B-26A9-6243-9B67-7FDEA9267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8" t="-1" r="-1" b="64917"/>
          <a:stretch/>
        </p:blipFill>
        <p:spPr>
          <a:xfrm rot="16200000">
            <a:off x="7730989" y="2396986"/>
            <a:ext cx="5065778" cy="3856250"/>
          </a:xfrm>
          <a:prstGeom prst="rect">
            <a:avLst/>
          </a:prstGeom>
        </p:spPr>
      </p:pic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E143B77-EB0D-9F43-9B25-7E2C8BC454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7226" y="2283606"/>
            <a:ext cx="2884774" cy="4574394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7B57B62-95FE-A347-9327-7212CCD688CE}"/>
              </a:ext>
            </a:extLst>
          </p:cNvPr>
          <p:cNvSpPr/>
          <p:nvPr userDrawn="1"/>
        </p:nvSpPr>
        <p:spPr>
          <a:xfrm>
            <a:off x="6176384" y="433144"/>
            <a:ext cx="2768599" cy="5554557"/>
          </a:xfrm>
          <a:prstGeom prst="roundRect">
            <a:avLst>
              <a:gd name="adj" fmla="val 14010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4" name="Picture 23" descr="A close up of a computer&#10;&#10;Description automatically generated">
            <a:extLst>
              <a:ext uri="{FF2B5EF4-FFF2-40B4-BE49-F238E27FC236}">
                <a16:creationId xmlns:a16="http://schemas.microsoft.com/office/drawing/2014/main" id="{12402BAF-563C-8C47-ADA6-4B2478FB46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54" y="583693"/>
            <a:ext cx="2768599" cy="5554557"/>
          </a:xfrm>
          <a:prstGeom prst="rect">
            <a:avLst/>
          </a:prstGeom>
        </p:spPr>
      </p:pic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67DF44FF-AD53-E54F-80BB-0D8A0B7C9F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6684" y="1224057"/>
            <a:ext cx="2404400" cy="427327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C3E52F1C-81A2-1B4F-951B-B8CBBA9EEB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1400175"/>
            <a:ext cx="4203551" cy="45243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751365-68D0-E34D-9213-F257F49E588B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D5036BF5-0E72-5941-B164-791D60317B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36925" cy="454153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8126894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, sisältö ja mobiili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B3697E-11B3-8F42-82DD-82CDD4B249CE}"/>
              </a:ext>
            </a:extLst>
          </p:cNvPr>
          <p:cNvSpPr/>
          <p:nvPr userDrawn="1"/>
        </p:nvSpPr>
        <p:spPr>
          <a:xfrm>
            <a:off x="5885262" y="2"/>
            <a:ext cx="6306738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F55B91CD-E7FA-1149-9D4E-AFFC5E49A7AF}"/>
              </a:ext>
            </a:extLst>
          </p:cNvPr>
          <p:cNvSpPr/>
          <p:nvPr userDrawn="1"/>
        </p:nvSpPr>
        <p:spPr>
          <a:xfrm>
            <a:off x="8147019" y="1610466"/>
            <a:ext cx="4044981" cy="5247534"/>
          </a:xfrm>
          <a:custGeom>
            <a:avLst/>
            <a:gdLst>
              <a:gd name="connsiteX0" fmla="*/ 450719 w 4044981"/>
              <a:gd name="connsiteY0" fmla="*/ 0 h 5247534"/>
              <a:gd name="connsiteX1" fmla="*/ 4044981 w 4044981"/>
              <a:gd name="connsiteY1" fmla="*/ 0 h 5247534"/>
              <a:gd name="connsiteX2" fmla="*/ 4044981 w 4044981"/>
              <a:gd name="connsiteY2" fmla="*/ 5247534 h 5247534"/>
              <a:gd name="connsiteX3" fmla="*/ 0 w 4044981"/>
              <a:gd name="connsiteY3" fmla="*/ 5247534 h 5247534"/>
              <a:gd name="connsiteX4" fmla="*/ 0 w 4044981"/>
              <a:gd name="connsiteY4" fmla="*/ 450719 h 5247534"/>
              <a:gd name="connsiteX5" fmla="*/ 450719 w 4044981"/>
              <a:gd name="connsiteY5" fmla="*/ 0 h 524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4981" h="5247534">
                <a:moveTo>
                  <a:pt x="450719" y="0"/>
                </a:moveTo>
                <a:lnTo>
                  <a:pt x="4044981" y="0"/>
                </a:lnTo>
                <a:lnTo>
                  <a:pt x="4044981" y="5247534"/>
                </a:lnTo>
                <a:lnTo>
                  <a:pt x="0" y="5247534"/>
                </a:lnTo>
                <a:lnTo>
                  <a:pt x="0" y="450719"/>
                </a:lnTo>
                <a:cubicBezTo>
                  <a:pt x="0" y="201794"/>
                  <a:pt x="201794" y="0"/>
                  <a:pt x="450719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AC4C230B-26A9-6243-9B67-7FDEA9267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8" t="-1" r="-1" b="64917"/>
          <a:stretch/>
        </p:blipFill>
        <p:spPr>
          <a:xfrm rot="16200000">
            <a:off x="7730989" y="2396986"/>
            <a:ext cx="5065778" cy="3856250"/>
          </a:xfrm>
          <a:prstGeom prst="rect">
            <a:avLst/>
          </a:prstGeom>
        </p:spPr>
      </p:pic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E143B77-EB0D-9F43-9B25-7E2C8BC454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7226" y="2283606"/>
            <a:ext cx="2884774" cy="4574394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7B57B62-95FE-A347-9327-7212CCD688CE}"/>
              </a:ext>
            </a:extLst>
          </p:cNvPr>
          <p:cNvSpPr/>
          <p:nvPr userDrawn="1"/>
        </p:nvSpPr>
        <p:spPr>
          <a:xfrm>
            <a:off x="6176384" y="433144"/>
            <a:ext cx="2768599" cy="5554557"/>
          </a:xfrm>
          <a:prstGeom prst="roundRect">
            <a:avLst>
              <a:gd name="adj" fmla="val 14010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4" name="Picture 23" descr="A close up of a computer&#10;&#10;Description automatically generated">
            <a:extLst>
              <a:ext uri="{FF2B5EF4-FFF2-40B4-BE49-F238E27FC236}">
                <a16:creationId xmlns:a16="http://schemas.microsoft.com/office/drawing/2014/main" id="{12402BAF-563C-8C47-ADA6-4B2478FB46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54" y="583693"/>
            <a:ext cx="2768599" cy="5554557"/>
          </a:xfrm>
          <a:prstGeom prst="rect">
            <a:avLst/>
          </a:prstGeom>
        </p:spPr>
      </p:pic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67DF44FF-AD53-E54F-80BB-0D8A0B7C9F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6684" y="1224057"/>
            <a:ext cx="2404400" cy="427327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48127624-E118-E441-BCF0-EC145D63D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36925" cy="454153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perustyylejä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63DC6F5-52D7-C345-BDC2-35FD7F0581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0076" y="946022"/>
            <a:ext cx="4536926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8CBE14E4-B8CF-7241-A0AC-96068E8F2C6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450" y="1825625"/>
            <a:ext cx="4203551" cy="3708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3FF7DB-0982-DD4B-B140-FE3EAE6C846A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72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 3 riviä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10DC8716-462A-0740-A6D2-DCCA54C23C45}"/>
              </a:ext>
            </a:extLst>
          </p:cNvPr>
          <p:cNvSpPr/>
          <p:nvPr userDrawn="1"/>
        </p:nvSpPr>
        <p:spPr>
          <a:xfrm>
            <a:off x="3241674" y="0"/>
            <a:ext cx="8950327" cy="6857999"/>
          </a:xfrm>
          <a:custGeom>
            <a:avLst/>
            <a:gdLst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258514 w 8950327"/>
              <a:gd name="connsiteY4" fmla="*/ 0 h 6857999"/>
              <a:gd name="connsiteX5" fmla="*/ 3394257 w 8950327"/>
              <a:gd name="connsiteY5" fmla="*/ 0 h 6857999"/>
              <a:gd name="connsiteX6" fmla="*/ 8950326 w 8950327"/>
              <a:gd name="connsiteY6" fmla="*/ 0 h 6857999"/>
              <a:gd name="connsiteX7" fmla="*/ 8950327 w 8950327"/>
              <a:gd name="connsiteY7" fmla="*/ 0 h 6857999"/>
              <a:gd name="connsiteX8" fmla="*/ 8950327 w 8950327"/>
              <a:gd name="connsiteY8" fmla="*/ 6857999 h 6857999"/>
              <a:gd name="connsiteX9" fmla="*/ 8950326 w 8950327"/>
              <a:gd name="connsiteY9" fmla="*/ 6857999 h 6857999"/>
              <a:gd name="connsiteX10" fmla="*/ 4410643 w 8950327"/>
              <a:gd name="connsiteY10" fmla="*/ 6857999 h 6857999"/>
              <a:gd name="connsiteX11" fmla="*/ 4410642 w 8950327"/>
              <a:gd name="connsiteY11" fmla="*/ 6857999 h 6857999"/>
              <a:gd name="connsiteX12" fmla="*/ 3394257 w 8950327"/>
              <a:gd name="connsiteY12" fmla="*/ 6857999 h 6857999"/>
              <a:gd name="connsiteX13" fmla="*/ 3205103 w 8950327"/>
              <a:gd name="connsiteY13" fmla="*/ 6857999 h 6857999"/>
              <a:gd name="connsiteX14" fmla="*/ 3245666 w 8950327"/>
              <a:gd name="connsiteY14" fmla="*/ 6562460 h 6857999"/>
              <a:gd name="connsiteX15" fmla="*/ 3138685 w 8950327"/>
              <a:gd name="connsiteY15" fmla="*/ 4435892 h 6857999"/>
              <a:gd name="connsiteX16" fmla="*/ 0 w 8950327"/>
              <a:gd name="connsiteY16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394257 w 8950327"/>
              <a:gd name="connsiteY4" fmla="*/ 0 h 6857999"/>
              <a:gd name="connsiteX5" fmla="*/ 8950326 w 8950327"/>
              <a:gd name="connsiteY5" fmla="*/ 0 h 6857999"/>
              <a:gd name="connsiteX6" fmla="*/ 8950327 w 8950327"/>
              <a:gd name="connsiteY6" fmla="*/ 0 h 6857999"/>
              <a:gd name="connsiteX7" fmla="*/ 8950327 w 8950327"/>
              <a:gd name="connsiteY7" fmla="*/ 6857999 h 6857999"/>
              <a:gd name="connsiteX8" fmla="*/ 8950326 w 8950327"/>
              <a:gd name="connsiteY8" fmla="*/ 6857999 h 6857999"/>
              <a:gd name="connsiteX9" fmla="*/ 4410643 w 8950327"/>
              <a:gd name="connsiteY9" fmla="*/ 6857999 h 6857999"/>
              <a:gd name="connsiteX10" fmla="*/ 4410642 w 8950327"/>
              <a:gd name="connsiteY10" fmla="*/ 6857999 h 6857999"/>
              <a:gd name="connsiteX11" fmla="*/ 3394257 w 8950327"/>
              <a:gd name="connsiteY11" fmla="*/ 6857999 h 6857999"/>
              <a:gd name="connsiteX12" fmla="*/ 3205103 w 8950327"/>
              <a:gd name="connsiteY12" fmla="*/ 6857999 h 6857999"/>
              <a:gd name="connsiteX13" fmla="*/ 3245666 w 8950327"/>
              <a:gd name="connsiteY13" fmla="*/ 6562460 h 6857999"/>
              <a:gd name="connsiteX14" fmla="*/ 3138685 w 8950327"/>
              <a:gd name="connsiteY14" fmla="*/ 4435892 h 6857999"/>
              <a:gd name="connsiteX15" fmla="*/ 0 w 8950327"/>
              <a:gd name="connsiteY15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8950326 w 8950327"/>
              <a:gd name="connsiteY4" fmla="*/ 0 h 6857999"/>
              <a:gd name="connsiteX5" fmla="*/ 8950327 w 8950327"/>
              <a:gd name="connsiteY5" fmla="*/ 0 h 6857999"/>
              <a:gd name="connsiteX6" fmla="*/ 8950327 w 8950327"/>
              <a:gd name="connsiteY6" fmla="*/ 6857999 h 6857999"/>
              <a:gd name="connsiteX7" fmla="*/ 8950326 w 8950327"/>
              <a:gd name="connsiteY7" fmla="*/ 6857999 h 6857999"/>
              <a:gd name="connsiteX8" fmla="*/ 4410643 w 8950327"/>
              <a:gd name="connsiteY8" fmla="*/ 6857999 h 6857999"/>
              <a:gd name="connsiteX9" fmla="*/ 4410642 w 8950327"/>
              <a:gd name="connsiteY9" fmla="*/ 6857999 h 6857999"/>
              <a:gd name="connsiteX10" fmla="*/ 3394257 w 8950327"/>
              <a:gd name="connsiteY10" fmla="*/ 6857999 h 6857999"/>
              <a:gd name="connsiteX11" fmla="*/ 3205103 w 8950327"/>
              <a:gd name="connsiteY11" fmla="*/ 6857999 h 6857999"/>
              <a:gd name="connsiteX12" fmla="*/ 3245666 w 8950327"/>
              <a:gd name="connsiteY12" fmla="*/ 6562460 h 6857999"/>
              <a:gd name="connsiteX13" fmla="*/ 3138685 w 8950327"/>
              <a:gd name="connsiteY13" fmla="*/ 4435892 h 6857999"/>
              <a:gd name="connsiteX14" fmla="*/ 0 w 8950327"/>
              <a:gd name="connsiteY14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8950326 w 8950327"/>
              <a:gd name="connsiteY3" fmla="*/ 0 h 6857999"/>
              <a:gd name="connsiteX4" fmla="*/ 8950327 w 8950327"/>
              <a:gd name="connsiteY4" fmla="*/ 0 h 6857999"/>
              <a:gd name="connsiteX5" fmla="*/ 8950327 w 8950327"/>
              <a:gd name="connsiteY5" fmla="*/ 6857999 h 6857999"/>
              <a:gd name="connsiteX6" fmla="*/ 8950326 w 8950327"/>
              <a:gd name="connsiteY6" fmla="*/ 6857999 h 6857999"/>
              <a:gd name="connsiteX7" fmla="*/ 4410643 w 8950327"/>
              <a:gd name="connsiteY7" fmla="*/ 6857999 h 6857999"/>
              <a:gd name="connsiteX8" fmla="*/ 4410642 w 8950327"/>
              <a:gd name="connsiteY8" fmla="*/ 6857999 h 6857999"/>
              <a:gd name="connsiteX9" fmla="*/ 3394257 w 8950327"/>
              <a:gd name="connsiteY9" fmla="*/ 6857999 h 6857999"/>
              <a:gd name="connsiteX10" fmla="*/ 3205103 w 8950327"/>
              <a:gd name="connsiteY10" fmla="*/ 6857999 h 6857999"/>
              <a:gd name="connsiteX11" fmla="*/ 3245666 w 8950327"/>
              <a:gd name="connsiteY11" fmla="*/ 6562460 h 6857999"/>
              <a:gd name="connsiteX12" fmla="*/ 3138685 w 8950327"/>
              <a:gd name="connsiteY12" fmla="*/ 4435892 h 6857999"/>
              <a:gd name="connsiteX13" fmla="*/ 0 w 8950327"/>
              <a:gd name="connsiteY13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8950326 w 8950327"/>
              <a:gd name="connsiteY2" fmla="*/ 0 h 6857999"/>
              <a:gd name="connsiteX3" fmla="*/ 8950327 w 8950327"/>
              <a:gd name="connsiteY3" fmla="*/ 0 h 6857999"/>
              <a:gd name="connsiteX4" fmla="*/ 8950327 w 8950327"/>
              <a:gd name="connsiteY4" fmla="*/ 6857999 h 6857999"/>
              <a:gd name="connsiteX5" fmla="*/ 8950326 w 8950327"/>
              <a:gd name="connsiteY5" fmla="*/ 6857999 h 6857999"/>
              <a:gd name="connsiteX6" fmla="*/ 4410643 w 8950327"/>
              <a:gd name="connsiteY6" fmla="*/ 6857999 h 6857999"/>
              <a:gd name="connsiteX7" fmla="*/ 4410642 w 8950327"/>
              <a:gd name="connsiteY7" fmla="*/ 6857999 h 6857999"/>
              <a:gd name="connsiteX8" fmla="*/ 3394257 w 8950327"/>
              <a:gd name="connsiteY8" fmla="*/ 6857999 h 6857999"/>
              <a:gd name="connsiteX9" fmla="*/ 3205103 w 8950327"/>
              <a:gd name="connsiteY9" fmla="*/ 6857999 h 6857999"/>
              <a:gd name="connsiteX10" fmla="*/ 3245666 w 8950327"/>
              <a:gd name="connsiteY10" fmla="*/ 6562460 h 6857999"/>
              <a:gd name="connsiteX11" fmla="*/ 3138685 w 8950327"/>
              <a:gd name="connsiteY11" fmla="*/ 4435892 h 6857999"/>
              <a:gd name="connsiteX12" fmla="*/ 0 w 8950327"/>
              <a:gd name="connsiteY12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394257 w 8950327"/>
              <a:gd name="connsiteY7" fmla="*/ 6857999 h 6857999"/>
              <a:gd name="connsiteX8" fmla="*/ 3205103 w 8950327"/>
              <a:gd name="connsiteY8" fmla="*/ 6857999 h 6857999"/>
              <a:gd name="connsiteX9" fmla="*/ 3245666 w 8950327"/>
              <a:gd name="connsiteY9" fmla="*/ 6562460 h 6857999"/>
              <a:gd name="connsiteX10" fmla="*/ 3138685 w 8950327"/>
              <a:gd name="connsiteY10" fmla="*/ 4435892 h 6857999"/>
              <a:gd name="connsiteX11" fmla="*/ 0 w 8950327"/>
              <a:gd name="connsiteY11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205103 w 8950327"/>
              <a:gd name="connsiteY7" fmla="*/ 6857999 h 6857999"/>
              <a:gd name="connsiteX8" fmla="*/ 3245666 w 8950327"/>
              <a:gd name="connsiteY8" fmla="*/ 6562460 h 6857999"/>
              <a:gd name="connsiteX9" fmla="*/ 3138685 w 8950327"/>
              <a:gd name="connsiteY9" fmla="*/ 4435892 h 6857999"/>
              <a:gd name="connsiteX10" fmla="*/ 0 w 8950327"/>
              <a:gd name="connsiteY10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3205103 w 8950327"/>
              <a:gd name="connsiteY6" fmla="*/ 6857999 h 6857999"/>
              <a:gd name="connsiteX7" fmla="*/ 3245666 w 8950327"/>
              <a:gd name="connsiteY7" fmla="*/ 6562460 h 6857999"/>
              <a:gd name="connsiteX8" fmla="*/ 3138685 w 8950327"/>
              <a:gd name="connsiteY8" fmla="*/ 4435892 h 6857999"/>
              <a:gd name="connsiteX9" fmla="*/ 0 w 8950327"/>
              <a:gd name="connsiteY9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3205103 w 8950327"/>
              <a:gd name="connsiteY5" fmla="*/ 6857999 h 6857999"/>
              <a:gd name="connsiteX6" fmla="*/ 3245666 w 8950327"/>
              <a:gd name="connsiteY6" fmla="*/ 6562460 h 6857999"/>
              <a:gd name="connsiteX7" fmla="*/ 3138685 w 8950327"/>
              <a:gd name="connsiteY7" fmla="*/ 4435892 h 6857999"/>
              <a:gd name="connsiteX8" fmla="*/ 0 w 8950327"/>
              <a:gd name="connsiteY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50327" h="6857999">
                <a:moveTo>
                  <a:pt x="0" y="0"/>
                </a:moveTo>
                <a:lnTo>
                  <a:pt x="8950326" y="0"/>
                </a:lnTo>
                <a:lnTo>
                  <a:pt x="8950327" y="0"/>
                </a:lnTo>
                <a:lnTo>
                  <a:pt x="8950327" y="6857999"/>
                </a:lnTo>
                <a:lnTo>
                  <a:pt x="8950326" y="6857999"/>
                </a:lnTo>
                <a:lnTo>
                  <a:pt x="3205103" y="6857999"/>
                </a:lnTo>
                <a:lnTo>
                  <a:pt x="3245666" y="6562460"/>
                </a:lnTo>
                <a:cubicBezTo>
                  <a:pt x="3324793" y="5869612"/>
                  <a:pt x="3294509" y="5154819"/>
                  <a:pt x="3138685" y="4435892"/>
                </a:cubicBezTo>
                <a:cubicBezTo>
                  <a:pt x="2734778" y="2569984"/>
                  <a:pt x="1570795" y="101976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025" y="1122363"/>
            <a:ext cx="4829175" cy="3173412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fi-FI"/>
              <a:t>Muokkaa otsikon perustyylejä klikkaamalla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025" y="4543424"/>
            <a:ext cx="4829175" cy="952501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perustyylejä klikkaamalla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CA4E4411-83B3-4B00-848F-6452904C30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46" y="2520694"/>
            <a:ext cx="4038608" cy="17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101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 riviä, sisältö ja mobiili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B3697E-11B3-8F42-82DD-82CDD4B249CE}"/>
              </a:ext>
            </a:extLst>
          </p:cNvPr>
          <p:cNvSpPr/>
          <p:nvPr userDrawn="1"/>
        </p:nvSpPr>
        <p:spPr>
          <a:xfrm>
            <a:off x="5885262" y="2"/>
            <a:ext cx="6306738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F55B91CD-E7FA-1149-9D4E-AFFC5E49A7AF}"/>
              </a:ext>
            </a:extLst>
          </p:cNvPr>
          <p:cNvSpPr/>
          <p:nvPr userDrawn="1"/>
        </p:nvSpPr>
        <p:spPr>
          <a:xfrm>
            <a:off x="8147019" y="1610466"/>
            <a:ext cx="4044981" cy="5247534"/>
          </a:xfrm>
          <a:custGeom>
            <a:avLst/>
            <a:gdLst>
              <a:gd name="connsiteX0" fmla="*/ 450719 w 4044981"/>
              <a:gd name="connsiteY0" fmla="*/ 0 h 5247534"/>
              <a:gd name="connsiteX1" fmla="*/ 4044981 w 4044981"/>
              <a:gd name="connsiteY1" fmla="*/ 0 h 5247534"/>
              <a:gd name="connsiteX2" fmla="*/ 4044981 w 4044981"/>
              <a:gd name="connsiteY2" fmla="*/ 5247534 h 5247534"/>
              <a:gd name="connsiteX3" fmla="*/ 0 w 4044981"/>
              <a:gd name="connsiteY3" fmla="*/ 5247534 h 5247534"/>
              <a:gd name="connsiteX4" fmla="*/ 0 w 4044981"/>
              <a:gd name="connsiteY4" fmla="*/ 450719 h 5247534"/>
              <a:gd name="connsiteX5" fmla="*/ 450719 w 4044981"/>
              <a:gd name="connsiteY5" fmla="*/ 0 h 524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4981" h="5247534">
                <a:moveTo>
                  <a:pt x="450719" y="0"/>
                </a:moveTo>
                <a:lnTo>
                  <a:pt x="4044981" y="0"/>
                </a:lnTo>
                <a:lnTo>
                  <a:pt x="4044981" y="5247534"/>
                </a:lnTo>
                <a:lnTo>
                  <a:pt x="0" y="5247534"/>
                </a:lnTo>
                <a:lnTo>
                  <a:pt x="0" y="450719"/>
                </a:lnTo>
                <a:cubicBezTo>
                  <a:pt x="0" y="201794"/>
                  <a:pt x="201794" y="0"/>
                  <a:pt x="450719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AC4C230B-26A9-6243-9B67-7FDEA9267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8" t="-1" r="-1" b="64917"/>
          <a:stretch/>
        </p:blipFill>
        <p:spPr>
          <a:xfrm rot="16200000">
            <a:off x="7730989" y="2396986"/>
            <a:ext cx="5065778" cy="3856250"/>
          </a:xfrm>
          <a:prstGeom prst="rect">
            <a:avLst/>
          </a:prstGeom>
        </p:spPr>
      </p:pic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E143B77-EB0D-9F43-9B25-7E2C8BC454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7226" y="2283606"/>
            <a:ext cx="2884774" cy="4574394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7B57B62-95FE-A347-9327-7212CCD688CE}"/>
              </a:ext>
            </a:extLst>
          </p:cNvPr>
          <p:cNvSpPr/>
          <p:nvPr userDrawn="1"/>
        </p:nvSpPr>
        <p:spPr>
          <a:xfrm>
            <a:off x="6176384" y="433144"/>
            <a:ext cx="2768599" cy="5554557"/>
          </a:xfrm>
          <a:prstGeom prst="roundRect">
            <a:avLst>
              <a:gd name="adj" fmla="val 14010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4" name="Picture 23" descr="A close up of a computer&#10;&#10;Description automatically generated">
            <a:extLst>
              <a:ext uri="{FF2B5EF4-FFF2-40B4-BE49-F238E27FC236}">
                <a16:creationId xmlns:a16="http://schemas.microsoft.com/office/drawing/2014/main" id="{12402BAF-563C-8C47-ADA6-4B2478FB46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54" y="583693"/>
            <a:ext cx="2768599" cy="5554557"/>
          </a:xfrm>
          <a:prstGeom prst="rect">
            <a:avLst/>
          </a:prstGeom>
        </p:spPr>
      </p:pic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67DF44FF-AD53-E54F-80BB-0D8A0B7C9F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6684" y="1224057"/>
            <a:ext cx="2404400" cy="427327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97B8DCA9-76B9-6841-9E19-28BB9B66B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27401" cy="923925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perustyylejä klikkaamalla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C7E1F77C-F7D4-F548-B884-472384EF1B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1885949"/>
            <a:ext cx="4203551" cy="403860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B6DC99-780E-5344-ABE2-37EDA74B2F10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236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3 riviä, sisältö ja mobiili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B3697E-11B3-8F42-82DD-82CDD4B249CE}"/>
              </a:ext>
            </a:extLst>
          </p:cNvPr>
          <p:cNvSpPr/>
          <p:nvPr userDrawn="1"/>
        </p:nvSpPr>
        <p:spPr>
          <a:xfrm>
            <a:off x="5885262" y="2"/>
            <a:ext cx="6306738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F55B91CD-E7FA-1149-9D4E-AFFC5E49A7AF}"/>
              </a:ext>
            </a:extLst>
          </p:cNvPr>
          <p:cNvSpPr/>
          <p:nvPr userDrawn="1"/>
        </p:nvSpPr>
        <p:spPr>
          <a:xfrm>
            <a:off x="8147019" y="1610466"/>
            <a:ext cx="4044981" cy="5247534"/>
          </a:xfrm>
          <a:custGeom>
            <a:avLst/>
            <a:gdLst>
              <a:gd name="connsiteX0" fmla="*/ 450719 w 4044981"/>
              <a:gd name="connsiteY0" fmla="*/ 0 h 5247534"/>
              <a:gd name="connsiteX1" fmla="*/ 4044981 w 4044981"/>
              <a:gd name="connsiteY1" fmla="*/ 0 h 5247534"/>
              <a:gd name="connsiteX2" fmla="*/ 4044981 w 4044981"/>
              <a:gd name="connsiteY2" fmla="*/ 5247534 h 5247534"/>
              <a:gd name="connsiteX3" fmla="*/ 0 w 4044981"/>
              <a:gd name="connsiteY3" fmla="*/ 5247534 h 5247534"/>
              <a:gd name="connsiteX4" fmla="*/ 0 w 4044981"/>
              <a:gd name="connsiteY4" fmla="*/ 450719 h 5247534"/>
              <a:gd name="connsiteX5" fmla="*/ 450719 w 4044981"/>
              <a:gd name="connsiteY5" fmla="*/ 0 h 524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4981" h="5247534">
                <a:moveTo>
                  <a:pt x="450719" y="0"/>
                </a:moveTo>
                <a:lnTo>
                  <a:pt x="4044981" y="0"/>
                </a:lnTo>
                <a:lnTo>
                  <a:pt x="4044981" y="5247534"/>
                </a:lnTo>
                <a:lnTo>
                  <a:pt x="0" y="5247534"/>
                </a:lnTo>
                <a:lnTo>
                  <a:pt x="0" y="450719"/>
                </a:lnTo>
                <a:cubicBezTo>
                  <a:pt x="0" y="201794"/>
                  <a:pt x="201794" y="0"/>
                  <a:pt x="450719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AC4C230B-26A9-6243-9B67-7FDEA9267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8" t="-1" r="-1" b="64917"/>
          <a:stretch/>
        </p:blipFill>
        <p:spPr>
          <a:xfrm rot="16200000">
            <a:off x="7730989" y="2396986"/>
            <a:ext cx="5065778" cy="3856250"/>
          </a:xfrm>
          <a:prstGeom prst="rect">
            <a:avLst/>
          </a:prstGeom>
        </p:spPr>
      </p:pic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E143B77-EB0D-9F43-9B25-7E2C8BC454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7226" y="2283606"/>
            <a:ext cx="2884774" cy="4574394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7B57B62-95FE-A347-9327-7212CCD688CE}"/>
              </a:ext>
            </a:extLst>
          </p:cNvPr>
          <p:cNvSpPr/>
          <p:nvPr userDrawn="1"/>
        </p:nvSpPr>
        <p:spPr>
          <a:xfrm>
            <a:off x="6176384" y="433144"/>
            <a:ext cx="2768599" cy="5554557"/>
          </a:xfrm>
          <a:prstGeom prst="roundRect">
            <a:avLst>
              <a:gd name="adj" fmla="val 14010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4" name="Picture 23" descr="A close up of a computer&#10;&#10;Description automatically generated">
            <a:extLst>
              <a:ext uri="{FF2B5EF4-FFF2-40B4-BE49-F238E27FC236}">
                <a16:creationId xmlns:a16="http://schemas.microsoft.com/office/drawing/2014/main" id="{12402BAF-563C-8C47-ADA6-4B2478FB46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54" y="583693"/>
            <a:ext cx="2768599" cy="5554557"/>
          </a:xfrm>
          <a:prstGeom prst="rect">
            <a:avLst/>
          </a:prstGeom>
        </p:spPr>
      </p:pic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67DF44FF-AD53-E54F-80BB-0D8A0B7C9F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6684" y="1224057"/>
            <a:ext cx="2404400" cy="427327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BAFD34CD-A854-EB43-B53B-3F38AE4B6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27401" cy="1359347"/>
          </a:xfrm>
        </p:spPr>
        <p:txBody>
          <a:bodyPr/>
          <a:lstStyle/>
          <a:p>
            <a:r>
              <a:rPr lang="fi-FI"/>
              <a:t>Muokkaa otsikon perustyylejä klikkaamalla tästä tekstikentästä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7AA6FAF0-EFC9-E248-9C92-05F9259248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2245171"/>
            <a:ext cx="4203551" cy="367937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893C6A-C145-FB45-B0A3-60DC9141E017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3006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4 riviä, sisältö ja mobiili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B3697E-11B3-8F42-82DD-82CDD4B249CE}"/>
              </a:ext>
            </a:extLst>
          </p:cNvPr>
          <p:cNvSpPr/>
          <p:nvPr userDrawn="1"/>
        </p:nvSpPr>
        <p:spPr>
          <a:xfrm>
            <a:off x="5885262" y="2"/>
            <a:ext cx="6306738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F55B91CD-E7FA-1149-9D4E-AFFC5E49A7AF}"/>
              </a:ext>
            </a:extLst>
          </p:cNvPr>
          <p:cNvSpPr/>
          <p:nvPr userDrawn="1"/>
        </p:nvSpPr>
        <p:spPr>
          <a:xfrm>
            <a:off x="8147019" y="1610466"/>
            <a:ext cx="4044981" cy="5247534"/>
          </a:xfrm>
          <a:custGeom>
            <a:avLst/>
            <a:gdLst>
              <a:gd name="connsiteX0" fmla="*/ 450719 w 4044981"/>
              <a:gd name="connsiteY0" fmla="*/ 0 h 5247534"/>
              <a:gd name="connsiteX1" fmla="*/ 4044981 w 4044981"/>
              <a:gd name="connsiteY1" fmla="*/ 0 h 5247534"/>
              <a:gd name="connsiteX2" fmla="*/ 4044981 w 4044981"/>
              <a:gd name="connsiteY2" fmla="*/ 5247534 h 5247534"/>
              <a:gd name="connsiteX3" fmla="*/ 0 w 4044981"/>
              <a:gd name="connsiteY3" fmla="*/ 5247534 h 5247534"/>
              <a:gd name="connsiteX4" fmla="*/ 0 w 4044981"/>
              <a:gd name="connsiteY4" fmla="*/ 450719 h 5247534"/>
              <a:gd name="connsiteX5" fmla="*/ 450719 w 4044981"/>
              <a:gd name="connsiteY5" fmla="*/ 0 h 524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4981" h="5247534">
                <a:moveTo>
                  <a:pt x="450719" y="0"/>
                </a:moveTo>
                <a:lnTo>
                  <a:pt x="4044981" y="0"/>
                </a:lnTo>
                <a:lnTo>
                  <a:pt x="4044981" y="5247534"/>
                </a:lnTo>
                <a:lnTo>
                  <a:pt x="0" y="5247534"/>
                </a:lnTo>
                <a:lnTo>
                  <a:pt x="0" y="450719"/>
                </a:lnTo>
                <a:cubicBezTo>
                  <a:pt x="0" y="201794"/>
                  <a:pt x="201794" y="0"/>
                  <a:pt x="450719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AC4C230B-26A9-6243-9B67-7FDEA9267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8" t="-1" r="-1" b="64917"/>
          <a:stretch/>
        </p:blipFill>
        <p:spPr>
          <a:xfrm rot="16200000">
            <a:off x="7730989" y="2396986"/>
            <a:ext cx="5065778" cy="3856250"/>
          </a:xfrm>
          <a:prstGeom prst="rect">
            <a:avLst/>
          </a:prstGeom>
        </p:spPr>
      </p:pic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E143B77-EB0D-9F43-9B25-7E2C8BC454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7226" y="2283606"/>
            <a:ext cx="2884774" cy="4574394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7B57B62-95FE-A347-9327-7212CCD688CE}"/>
              </a:ext>
            </a:extLst>
          </p:cNvPr>
          <p:cNvSpPr/>
          <p:nvPr userDrawn="1"/>
        </p:nvSpPr>
        <p:spPr>
          <a:xfrm>
            <a:off x="6176384" y="433144"/>
            <a:ext cx="2768599" cy="5554557"/>
          </a:xfrm>
          <a:prstGeom prst="roundRect">
            <a:avLst>
              <a:gd name="adj" fmla="val 14010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4" name="Picture 23" descr="A close up of a computer&#10;&#10;Description automatically generated">
            <a:extLst>
              <a:ext uri="{FF2B5EF4-FFF2-40B4-BE49-F238E27FC236}">
                <a16:creationId xmlns:a16="http://schemas.microsoft.com/office/drawing/2014/main" id="{12402BAF-563C-8C47-ADA6-4B2478FB46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54" y="583693"/>
            <a:ext cx="2768599" cy="5554557"/>
          </a:xfrm>
          <a:prstGeom prst="rect">
            <a:avLst/>
          </a:prstGeom>
        </p:spPr>
      </p:pic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67DF44FF-AD53-E54F-80BB-0D8A0B7C9F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6684" y="1224057"/>
            <a:ext cx="2404400" cy="4273272"/>
          </a:xfrm>
        </p:spPr>
        <p:txBody>
          <a:bodyPr/>
          <a:lstStyle/>
          <a:p>
            <a:r>
              <a:rPr lang="en-FI"/>
              <a:t>Lisää kuva klikkaamalla kuvaketta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B0D529C8-5F55-B24C-A3F9-E37213C62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4527401" cy="2078943"/>
          </a:xfrm>
        </p:spPr>
        <p:txBody>
          <a:bodyPr/>
          <a:lstStyle/>
          <a:p>
            <a:r>
              <a:rPr lang="fi-FI"/>
              <a:t>Muokkaa otsikon perustyylejä klikkaamalla tästä tekstikentästä</a:t>
            </a:r>
            <a:br>
              <a:rPr lang="fi-FI"/>
            </a:br>
            <a:r>
              <a:rPr lang="fi-FI"/>
              <a:t>4 riviä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62ECCA0-ED93-764E-9669-F6F236CFDC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926" y="2555193"/>
            <a:ext cx="4203551" cy="336935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A3E4D7-90F2-9A4A-AA01-17F57CCC9AA4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0096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2 riviä ja kuva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3">
            <a:extLst>
              <a:ext uri="{FF2B5EF4-FFF2-40B4-BE49-F238E27FC236}">
                <a16:creationId xmlns:a16="http://schemas.microsoft.com/office/drawing/2014/main" id="{0ECD5345-B390-47DB-8286-9AC8C827566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66874"/>
            <a:ext cx="12192000" cy="5191126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177800" indent="179388">
              <a:buFont typeface="Arial" panose="020B0604020202020204" pitchFamily="34" charset="0"/>
              <a:buChar char="•"/>
              <a:tabLst/>
              <a:defRPr/>
            </a:lvl1pPr>
          </a:lstStyle>
          <a:p>
            <a:r>
              <a:rPr lang="fi-FI"/>
              <a:t>Lisää kuva klikkaamalla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0DC06D9-BF88-44C2-9806-D43973A2F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pic>
        <p:nvPicPr>
          <p:cNvPr id="4" name="Kuva 8">
            <a:extLst>
              <a:ext uri="{FF2B5EF4-FFF2-40B4-BE49-F238E27FC236}">
                <a16:creationId xmlns:a16="http://schemas.microsoft.com/office/drawing/2014/main" id="{37C29FA5-5CD3-0A49-BCD9-54E330E0EE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494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kuva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3">
            <a:extLst>
              <a:ext uri="{FF2B5EF4-FFF2-40B4-BE49-F238E27FC236}">
                <a16:creationId xmlns:a16="http://schemas.microsoft.com/office/drawing/2014/main" id="{0ECD5345-B390-47DB-8286-9AC8C827566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66874"/>
            <a:ext cx="12192000" cy="5191126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177800" indent="179388">
              <a:buFont typeface="Arial" panose="020B0604020202020204" pitchFamily="34" charset="0"/>
              <a:buChar char="•"/>
              <a:tabLst/>
              <a:defRPr/>
            </a:lvl1pPr>
          </a:lstStyle>
          <a:p>
            <a:r>
              <a:rPr lang="fi-FI"/>
              <a:t>Lisää kuva klikkaamalla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0DC06D9-BF88-44C2-9806-D43973A2F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1"/>
            <a:ext cx="9877222" cy="469772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pic>
        <p:nvPicPr>
          <p:cNvPr id="4" name="Kuva 8">
            <a:extLst>
              <a:ext uri="{FF2B5EF4-FFF2-40B4-BE49-F238E27FC236}">
                <a16:creationId xmlns:a16="http://schemas.microsoft.com/office/drawing/2014/main" id="{37C29FA5-5CD3-0A49-BCD9-54E330E0EE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2AA8255-7B18-0A41-B0BD-7EBB717E23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946022"/>
            <a:ext cx="9904413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629965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tsikko 2 riviä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296F48-AA9D-48E6-9457-EDC5AFD5F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pic>
        <p:nvPicPr>
          <p:cNvPr id="5" name="Kuva 8">
            <a:extLst>
              <a:ext uri="{FF2B5EF4-FFF2-40B4-BE49-F238E27FC236}">
                <a16:creationId xmlns:a16="http://schemas.microsoft.com/office/drawing/2014/main" id="{23E46D4B-FFC1-CC4F-BA5F-186E723141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832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tsikko 2 riviä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296F48-AA9D-48E6-9457-EDC5AFD5F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AB782237-3BE9-084A-A5C1-1662317A4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72C6EA-A47A-D746-9FC0-AFEB94A1BF01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3490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tsikko 2 riviä + log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296F48-AA9D-48E6-9457-EDC5AFD5F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AB782237-3BE9-084A-A5C1-1662317A4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753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2 riviä + logo1 + työsuojelurekist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296F48-AA9D-48E6-9457-EDC5AFD5F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pic>
        <p:nvPicPr>
          <p:cNvPr id="5" name="Kuva 8">
            <a:extLst>
              <a:ext uri="{FF2B5EF4-FFF2-40B4-BE49-F238E27FC236}">
                <a16:creationId xmlns:a16="http://schemas.microsoft.com/office/drawing/2014/main" id="{23E46D4B-FFC1-CC4F-BA5F-186E723141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453E71A-C645-B94D-A00D-65AEB1270F4E}"/>
              </a:ext>
            </a:extLst>
          </p:cNvPr>
          <p:cNvSpPr>
            <a:spLocks noChangeAspect="1"/>
          </p:cNvSpPr>
          <p:nvPr/>
        </p:nvSpPr>
        <p:spPr>
          <a:xfrm>
            <a:off x="1379316" y="1509858"/>
            <a:ext cx="1619704" cy="16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75C1DE-BA59-AD43-88B5-63EE20009B83}"/>
              </a:ext>
            </a:extLst>
          </p:cNvPr>
          <p:cNvSpPr>
            <a:spLocks noChangeAspect="1"/>
          </p:cNvSpPr>
          <p:nvPr/>
        </p:nvSpPr>
        <p:spPr>
          <a:xfrm>
            <a:off x="3988267" y="1509858"/>
            <a:ext cx="1619704" cy="16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67A88F1-97AA-FC4D-A2B9-18C6369122E7}"/>
              </a:ext>
            </a:extLst>
          </p:cNvPr>
          <p:cNvSpPr>
            <a:spLocks noChangeAspect="1"/>
          </p:cNvSpPr>
          <p:nvPr/>
        </p:nvSpPr>
        <p:spPr>
          <a:xfrm>
            <a:off x="6578018" y="1509858"/>
            <a:ext cx="1619704" cy="16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7B59036-A90D-B143-8EEC-BE1D244C2B5C}"/>
              </a:ext>
            </a:extLst>
          </p:cNvPr>
          <p:cNvSpPr>
            <a:spLocks noChangeAspect="1"/>
          </p:cNvSpPr>
          <p:nvPr/>
        </p:nvSpPr>
        <p:spPr>
          <a:xfrm>
            <a:off x="9186969" y="1509858"/>
            <a:ext cx="1619704" cy="1620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87E3E4D-C100-CE48-B2FE-CCC8F49D4670}"/>
              </a:ext>
            </a:extLst>
          </p:cNvPr>
          <p:cNvSpPr>
            <a:spLocks noChangeAspect="1"/>
          </p:cNvSpPr>
          <p:nvPr/>
        </p:nvSpPr>
        <p:spPr>
          <a:xfrm>
            <a:off x="2562896" y="3800052"/>
            <a:ext cx="1619704" cy="162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AD1AD98-71A3-DC41-8F90-A5A9122BF63A}"/>
              </a:ext>
            </a:extLst>
          </p:cNvPr>
          <p:cNvSpPr>
            <a:spLocks noChangeAspect="1"/>
          </p:cNvSpPr>
          <p:nvPr/>
        </p:nvSpPr>
        <p:spPr>
          <a:xfrm>
            <a:off x="5214100" y="3800052"/>
            <a:ext cx="1619704" cy="16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9127ECE-9F31-DB4B-A27B-639425044A40}"/>
              </a:ext>
            </a:extLst>
          </p:cNvPr>
          <p:cNvSpPr>
            <a:spLocks noChangeAspect="1"/>
          </p:cNvSpPr>
          <p:nvPr/>
        </p:nvSpPr>
        <p:spPr>
          <a:xfrm>
            <a:off x="7824581" y="3800052"/>
            <a:ext cx="1619704" cy="162000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D3CE71E-C387-134D-9F50-5005F5FE9CA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70900" y="2066460"/>
            <a:ext cx="1628119" cy="320760"/>
          </a:xfrm>
        </p:spPr>
        <p:txBody>
          <a:bodyPr/>
          <a:lstStyle>
            <a:lvl1pPr algn="ctr">
              <a:buNone/>
              <a:defRPr sz="2400" b="1"/>
            </a:lvl1pPr>
          </a:lstStyle>
          <a:p>
            <a:pPr lvl="0"/>
            <a:r>
              <a:rPr lang="en-GB" err="1"/>
              <a:t>Luku</a:t>
            </a:r>
            <a:endParaRPr lang="en-FI"/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34EFC1B-275A-5B4B-907B-7DD8A5B1E76A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70900" y="2402019"/>
            <a:ext cx="1628119" cy="320760"/>
          </a:xfrm>
        </p:spPr>
        <p:txBody>
          <a:bodyPr/>
          <a:lstStyle>
            <a:lvl1pPr algn="ctr">
              <a:buNone/>
              <a:defRPr sz="1400" b="1"/>
            </a:lvl1pPr>
          </a:lstStyle>
          <a:p>
            <a:pPr lvl="0"/>
            <a:r>
              <a:rPr lang="en-GB" err="1"/>
              <a:t>Muuttujan</a:t>
            </a:r>
            <a:r>
              <a:rPr lang="en-GB"/>
              <a:t> </a:t>
            </a:r>
            <a:r>
              <a:rPr lang="en-GB" err="1"/>
              <a:t>nimi</a:t>
            </a:r>
            <a:endParaRPr lang="en-FI"/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A388C626-A76D-5E41-8DE1-06DEA9B7A9C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988265" y="2066460"/>
            <a:ext cx="1628119" cy="320760"/>
          </a:xfrm>
        </p:spPr>
        <p:txBody>
          <a:bodyPr/>
          <a:lstStyle>
            <a:lvl1pPr algn="ctr">
              <a:buNone/>
              <a:defRPr sz="2400" b="1"/>
            </a:lvl1pPr>
          </a:lstStyle>
          <a:p>
            <a:pPr lvl="0"/>
            <a:r>
              <a:rPr lang="en-GB" err="1"/>
              <a:t>Luku</a:t>
            </a:r>
            <a:endParaRPr lang="en-FI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E562E5B0-D7C1-8041-8F9A-C76C6D56175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88265" y="2402019"/>
            <a:ext cx="1628119" cy="320760"/>
          </a:xfrm>
        </p:spPr>
        <p:txBody>
          <a:bodyPr/>
          <a:lstStyle>
            <a:lvl1pPr algn="ctr">
              <a:buNone/>
              <a:defRPr sz="1400" b="1"/>
            </a:lvl1pPr>
          </a:lstStyle>
          <a:p>
            <a:pPr lvl="0"/>
            <a:r>
              <a:rPr lang="en-GB" err="1"/>
              <a:t>Muuttujan</a:t>
            </a:r>
            <a:r>
              <a:rPr lang="en-GB"/>
              <a:t> </a:t>
            </a:r>
            <a:r>
              <a:rPr lang="en-GB" err="1"/>
              <a:t>nimi</a:t>
            </a:r>
            <a:endParaRPr lang="en-FI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23C6E79F-745B-914E-9037-AC314CF2F49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572075" y="2066460"/>
            <a:ext cx="1628119" cy="320760"/>
          </a:xfrm>
        </p:spPr>
        <p:txBody>
          <a:bodyPr/>
          <a:lstStyle>
            <a:lvl1pPr algn="ctr">
              <a:buNone/>
              <a:defRPr sz="2400" b="1"/>
            </a:lvl1pPr>
          </a:lstStyle>
          <a:p>
            <a:pPr lvl="0"/>
            <a:r>
              <a:rPr lang="en-GB" err="1"/>
              <a:t>Luku</a:t>
            </a:r>
            <a:endParaRPr lang="en-FI"/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8AF9A156-3F79-B049-9275-D99665BEDD8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572075" y="2402019"/>
            <a:ext cx="1628119" cy="320760"/>
          </a:xfrm>
        </p:spPr>
        <p:txBody>
          <a:bodyPr/>
          <a:lstStyle>
            <a:lvl1pPr algn="ctr">
              <a:buNone/>
              <a:defRPr sz="1400" b="1"/>
            </a:lvl1pPr>
          </a:lstStyle>
          <a:p>
            <a:pPr lvl="0"/>
            <a:r>
              <a:rPr lang="en-GB" err="1"/>
              <a:t>Muuttujan</a:t>
            </a:r>
            <a:r>
              <a:rPr lang="en-GB"/>
              <a:t> </a:t>
            </a:r>
            <a:r>
              <a:rPr lang="en-GB" err="1"/>
              <a:t>nimi</a:t>
            </a:r>
            <a:endParaRPr lang="en-FI"/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02C67973-B550-5541-B9BF-8C8E288551F8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89440" y="2066460"/>
            <a:ext cx="1628119" cy="320760"/>
          </a:xfrm>
        </p:spPr>
        <p:txBody>
          <a:bodyPr/>
          <a:lstStyle>
            <a:lvl1pPr algn="ctr">
              <a:buNone/>
              <a:defRPr sz="2400" b="1"/>
            </a:lvl1pPr>
          </a:lstStyle>
          <a:p>
            <a:pPr lvl="0"/>
            <a:r>
              <a:rPr lang="en-GB" err="1"/>
              <a:t>Luku</a:t>
            </a:r>
            <a:endParaRPr lang="en-FI"/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E942B6E2-38D5-7C47-B0C8-5EC320B9CC9E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89440" y="2402019"/>
            <a:ext cx="1628119" cy="320760"/>
          </a:xfrm>
        </p:spPr>
        <p:txBody>
          <a:bodyPr/>
          <a:lstStyle>
            <a:lvl1pPr algn="ctr">
              <a:buNone/>
              <a:defRPr sz="1400" b="1"/>
            </a:lvl1pPr>
          </a:lstStyle>
          <a:p>
            <a:pPr lvl="0"/>
            <a:r>
              <a:rPr lang="en-GB" err="1"/>
              <a:t>Muuttujan</a:t>
            </a:r>
            <a:r>
              <a:rPr lang="en-GB"/>
              <a:t> </a:t>
            </a:r>
            <a:r>
              <a:rPr lang="en-GB" err="1"/>
              <a:t>nimi</a:t>
            </a:r>
            <a:endParaRPr lang="en-FI"/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A18514B8-45E3-EB4D-A125-D25D7C5CF81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562895" y="4348265"/>
            <a:ext cx="1628119" cy="320760"/>
          </a:xfrm>
        </p:spPr>
        <p:txBody>
          <a:bodyPr/>
          <a:lstStyle>
            <a:lvl1pPr algn="ctr">
              <a:buNone/>
              <a:defRPr sz="2400" b="1"/>
            </a:lvl1pPr>
          </a:lstStyle>
          <a:p>
            <a:pPr lvl="0"/>
            <a:r>
              <a:rPr lang="en-GB" err="1"/>
              <a:t>Luku</a:t>
            </a:r>
            <a:endParaRPr lang="en-FI"/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6DD45E8F-D83A-734C-8B60-7DF6F00FAEB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562895" y="4683824"/>
            <a:ext cx="1628119" cy="320760"/>
          </a:xfrm>
        </p:spPr>
        <p:txBody>
          <a:bodyPr/>
          <a:lstStyle>
            <a:lvl1pPr algn="ctr">
              <a:buNone/>
              <a:defRPr sz="1400" b="1"/>
            </a:lvl1pPr>
          </a:lstStyle>
          <a:p>
            <a:pPr lvl="0"/>
            <a:r>
              <a:rPr lang="en-GB" err="1"/>
              <a:t>Muuttujan</a:t>
            </a:r>
            <a:r>
              <a:rPr lang="en-GB"/>
              <a:t> </a:t>
            </a:r>
            <a:r>
              <a:rPr lang="en-GB" err="1"/>
              <a:t>nimi</a:t>
            </a:r>
            <a:endParaRPr lang="en-FI"/>
          </a:p>
        </p:txBody>
      </p:sp>
      <p:sp>
        <p:nvSpPr>
          <p:cNvPr id="62" name="Text Placeholder 39">
            <a:extLst>
              <a:ext uri="{FF2B5EF4-FFF2-40B4-BE49-F238E27FC236}">
                <a16:creationId xmlns:a16="http://schemas.microsoft.com/office/drawing/2014/main" id="{6E9FCB4B-A5E7-4C4E-93B7-98BC5F626E78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5213816" y="4348265"/>
            <a:ext cx="1628119" cy="320760"/>
          </a:xfrm>
        </p:spPr>
        <p:txBody>
          <a:bodyPr/>
          <a:lstStyle>
            <a:lvl1pPr algn="ctr">
              <a:buNone/>
              <a:defRPr sz="2400" b="1"/>
            </a:lvl1pPr>
          </a:lstStyle>
          <a:p>
            <a:pPr lvl="0"/>
            <a:r>
              <a:rPr lang="en-GB" err="1"/>
              <a:t>Luku</a:t>
            </a:r>
            <a:endParaRPr lang="en-FI"/>
          </a:p>
        </p:txBody>
      </p:sp>
      <p:sp>
        <p:nvSpPr>
          <p:cNvPr id="63" name="Text Placeholder 39">
            <a:extLst>
              <a:ext uri="{FF2B5EF4-FFF2-40B4-BE49-F238E27FC236}">
                <a16:creationId xmlns:a16="http://schemas.microsoft.com/office/drawing/2014/main" id="{DD1184CF-DE84-4A47-B539-1BDE8955947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213816" y="4683824"/>
            <a:ext cx="1628119" cy="320760"/>
          </a:xfrm>
        </p:spPr>
        <p:txBody>
          <a:bodyPr/>
          <a:lstStyle>
            <a:lvl1pPr algn="ctr">
              <a:buNone/>
              <a:defRPr sz="1400" b="1"/>
            </a:lvl1pPr>
          </a:lstStyle>
          <a:p>
            <a:pPr lvl="0"/>
            <a:r>
              <a:rPr lang="en-GB" err="1"/>
              <a:t>Muuttujan</a:t>
            </a:r>
            <a:r>
              <a:rPr lang="en-GB"/>
              <a:t> </a:t>
            </a:r>
            <a:r>
              <a:rPr lang="en-GB" err="1"/>
              <a:t>nimi</a:t>
            </a:r>
            <a:endParaRPr lang="en-FI"/>
          </a:p>
        </p:txBody>
      </p:sp>
      <p:sp>
        <p:nvSpPr>
          <p:cNvPr id="66" name="Text Placeholder 39">
            <a:extLst>
              <a:ext uri="{FF2B5EF4-FFF2-40B4-BE49-F238E27FC236}">
                <a16:creationId xmlns:a16="http://schemas.microsoft.com/office/drawing/2014/main" id="{F46BA406-208A-6D43-A2BB-BBC0A1850A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14403" y="4348265"/>
            <a:ext cx="1628119" cy="320760"/>
          </a:xfrm>
        </p:spPr>
        <p:txBody>
          <a:bodyPr/>
          <a:lstStyle>
            <a:lvl1pPr algn="ctr">
              <a:buNone/>
              <a:defRPr sz="2400" b="1"/>
            </a:lvl1pPr>
          </a:lstStyle>
          <a:p>
            <a:pPr lvl="0"/>
            <a:r>
              <a:rPr lang="en-GB" err="1"/>
              <a:t>Luku</a:t>
            </a:r>
            <a:endParaRPr lang="en-FI"/>
          </a:p>
        </p:txBody>
      </p:sp>
      <p:sp>
        <p:nvSpPr>
          <p:cNvPr id="67" name="Text Placeholder 39">
            <a:extLst>
              <a:ext uri="{FF2B5EF4-FFF2-40B4-BE49-F238E27FC236}">
                <a16:creationId xmlns:a16="http://schemas.microsoft.com/office/drawing/2014/main" id="{034D04FE-328D-664F-AD58-309559451C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14403" y="4683824"/>
            <a:ext cx="1628119" cy="320760"/>
          </a:xfrm>
        </p:spPr>
        <p:txBody>
          <a:bodyPr/>
          <a:lstStyle>
            <a:lvl1pPr algn="ctr">
              <a:buNone/>
              <a:defRPr sz="1400" b="1"/>
            </a:lvl1pPr>
          </a:lstStyle>
          <a:p>
            <a:pPr lvl="0"/>
            <a:r>
              <a:rPr lang="en-GB" err="1"/>
              <a:t>Muuttujan</a:t>
            </a:r>
            <a:r>
              <a:rPr lang="en-GB"/>
              <a:t> </a:t>
            </a:r>
            <a:r>
              <a:rPr lang="en-GB" err="1"/>
              <a:t>nimi</a:t>
            </a:r>
            <a:endParaRPr lang="en-FI"/>
          </a:p>
        </p:txBody>
      </p:sp>
      <p:sp>
        <p:nvSpPr>
          <p:cNvPr id="69" name="Text Placeholder 39">
            <a:extLst>
              <a:ext uri="{FF2B5EF4-FFF2-40B4-BE49-F238E27FC236}">
                <a16:creationId xmlns:a16="http://schemas.microsoft.com/office/drawing/2014/main" id="{862A71D8-A309-9842-9150-D096242A00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70900" y="3224140"/>
            <a:ext cx="1628119" cy="320760"/>
          </a:xfrm>
        </p:spPr>
        <p:txBody>
          <a:bodyPr/>
          <a:lstStyle>
            <a:lvl1pPr algn="ctr">
              <a:buNone/>
              <a:defRPr sz="1600" b="0"/>
            </a:lvl1pPr>
          </a:lstStyle>
          <a:p>
            <a:pPr lvl="0"/>
            <a:r>
              <a:rPr lang="en-GB" err="1"/>
              <a:t>Luokka</a:t>
            </a:r>
            <a:r>
              <a:rPr lang="en-GB"/>
              <a:t> 0</a:t>
            </a:r>
            <a:endParaRPr lang="en-FI"/>
          </a:p>
        </p:txBody>
      </p:sp>
      <p:sp>
        <p:nvSpPr>
          <p:cNvPr id="71" name="Text Placeholder 39">
            <a:extLst>
              <a:ext uri="{FF2B5EF4-FFF2-40B4-BE49-F238E27FC236}">
                <a16:creationId xmlns:a16="http://schemas.microsoft.com/office/drawing/2014/main" id="{16B41E25-4C4D-C24B-8168-F806776A3E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88265" y="3224140"/>
            <a:ext cx="1628119" cy="320760"/>
          </a:xfrm>
        </p:spPr>
        <p:txBody>
          <a:bodyPr/>
          <a:lstStyle>
            <a:lvl1pPr algn="ctr">
              <a:buNone/>
              <a:defRPr sz="1600" b="0"/>
            </a:lvl1pPr>
          </a:lstStyle>
          <a:p>
            <a:pPr lvl="0"/>
            <a:r>
              <a:rPr lang="en-GB" err="1"/>
              <a:t>Luokka</a:t>
            </a:r>
            <a:r>
              <a:rPr lang="en-GB"/>
              <a:t> 1</a:t>
            </a:r>
            <a:endParaRPr lang="en-FI"/>
          </a:p>
        </p:txBody>
      </p:sp>
      <p:sp>
        <p:nvSpPr>
          <p:cNvPr id="73" name="Text Placeholder 39">
            <a:extLst>
              <a:ext uri="{FF2B5EF4-FFF2-40B4-BE49-F238E27FC236}">
                <a16:creationId xmlns:a16="http://schemas.microsoft.com/office/drawing/2014/main" id="{3A1BF790-5468-D341-969E-60972CD7FF8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0464" y="3224140"/>
            <a:ext cx="1628119" cy="320760"/>
          </a:xfrm>
        </p:spPr>
        <p:txBody>
          <a:bodyPr/>
          <a:lstStyle>
            <a:lvl1pPr algn="ctr">
              <a:buNone/>
              <a:defRPr sz="1600" b="0"/>
            </a:lvl1pPr>
          </a:lstStyle>
          <a:p>
            <a:pPr lvl="0"/>
            <a:r>
              <a:rPr lang="en-GB" err="1"/>
              <a:t>Luokka</a:t>
            </a:r>
            <a:r>
              <a:rPr lang="en-GB"/>
              <a:t> 2</a:t>
            </a:r>
            <a:endParaRPr lang="en-FI"/>
          </a:p>
        </p:txBody>
      </p:sp>
      <p:sp>
        <p:nvSpPr>
          <p:cNvPr id="75" name="Text Placeholder 39">
            <a:extLst>
              <a:ext uri="{FF2B5EF4-FFF2-40B4-BE49-F238E27FC236}">
                <a16:creationId xmlns:a16="http://schemas.microsoft.com/office/drawing/2014/main" id="{58740E07-5EF6-2343-A904-01B3170190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97829" y="3224140"/>
            <a:ext cx="1628119" cy="320760"/>
          </a:xfrm>
        </p:spPr>
        <p:txBody>
          <a:bodyPr/>
          <a:lstStyle>
            <a:lvl1pPr algn="ctr">
              <a:buNone/>
              <a:defRPr sz="1600" b="0"/>
            </a:lvl1pPr>
          </a:lstStyle>
          <a:p>
            <a:pPr lvl="0"/>
            <a:r>
              <a:rPr lang="en-GB" err="1"/>
              <a:t>Luokka</a:t>
            </a:r>
            <a:r>
              <a:rPr lang="en-GB"/>
              <a:t> 3</a:t>
            </a:r>
            <a:endParaRPr lang="en-FI"/>
          </a:p>
        </p:txBody>
      </p:sp>
      <p:sp>
        <p:nvSpPr>
          <p:cNvPr id="77" name="Text Placeholder 39">
            <a:extLst>
              <a:ext uri="{FF2B5EF4-FFF2-40B4-BE49-F238E27FC236}">
                <a16:creationId xmlns:a16="http://schemas.microsoft.com/office/drawing/2014/main" id="{193A5CE2-5E1C-5245-8192-66A6DB7F2E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629248" y="5505945"/>
            <a:ext cx="1628119" cy="320760"/>
          </a:xfrm>
        </p:spPr>
        <p:txBody>
          <a:bodyPr/>
          <a:lstStyle>
            <a:lvl1pPr algn="ctr">
              <a:buNone/>
              <a:defRPr sz="1600" b="0"/>
            </a:lvl1pPr>
          </a:lstStyle>
          <a:p>
            <a:pPr lvl="0"/>
            <a:r>
              <a:rPr lang="en-GB" err="1"/>
              <a:t>Luokka</a:t>
            </a:r>
            <a:r>
              <a:rPr lang="en-GB"/>
              <a:t> 4</a:t>
            </a:r>
            <a:endParaRPr lang="en-FI"/>
          </a:p>
        </p:txBody>
      </p:sp>
      <p:sp>
        <p:nvSpPr>
          <p:cNvPr id="79" name="Text Placeholder 39">
            <a:extLst>
              <a:ext uri="{FF2B5EF4-FFF2-40B4-BE49-F238E27FC236}">
                <a16:creationId xmlns:a16="http://schemas.microsoft.com/office/drawing/2014/main" id="{18A91D46-E5D7-1B4F-BA89-231B4CC9F09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13057" y="5505945"/>
            <a:ext cx="1628119" cy="320760"/>
          </a:xfrm>
        </p:spPr>
        <p:txBody>
          <a:bodyPr/>
          <a:lstStyle>
            <a:lvl1pPr algn="ctr">
              <a:buNone/>
              <a:defRPr sz="1600" b="0"/>
            </a:lvl1pPr>
          </a:lstStyle>
          <a:p>
            <a:pPr lvl="0"/>
            <a:r>
              <a:rPr lang="en-GB" err="1"/>
              <a:t>Luokka</a:t>
            </a:r>
            <a:r>
              <a:rPr lang="en-GB"/>
              <a:t> 5</a:t>
            </a:r>
            <a:endParaRPr lang="en-FI"/>
          </a:p>
        </p:txBody>
      </p:sp>
      <p:sp>
        <p:nvSpPr>
          <p:cNvPr id="81" name="Text Placeholder 39">
            <a:extLst>
              <a:ext uri="{FF2B5EF4-FFF2-40B4-BE49-F238E27FC236}">
                <a16:creationId xmlns:a16="http://schemas.microsoft.com/office/drawing/2014/main" id="{B02DD16F-5B6F-4C4C-B210-A776B002AC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05255" y="5505945"/>
            <a:ext cx="1628119" cy="320760"/>
          </a:xfrm>
        </p:spPr>
        <p:txBody>
          <a:bodyPr/>
          <a:lstStyle>
            <a:lvl1pPr algn="ctr">
              <a:buNone/>
              <a:defRPr sz="1600" b="0"/>
            </a:lvl1pPr>
          </a:lstStyle>
          <a:p>
            <a:pPr lvl="0"/>
            <a:r>
              <a:rPr lang="en-GB" err="1"/>
              <a:t>Luokka</a:t>
            </a:r>
            <a:r>
              <a:rPr lang="en-GB"/>
              <a:t> 6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302893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Otsikko 2 riviä + logo3 + kuvitu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296F48-AA9D-48E6-9457-EDC5AFD5F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AB782237-3BE9-084A-A5C1-1662317A4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3FCEE68-B866-554C-A803-192AA7A6D085}"/>
              </a:ext>
            </a:extLst>
          </p:cNvPr>
          <p:cNvGrpSpPr/>
          <p:nvPr userDrawn="1"/>
        </p:nvGrpSpPr>
        <p:grpSpPr>
          <a:xfrm>
            <a:off x="-275161" y="341208"/>
            <a:ext cx="7123082" cy="6858000"/>
            <a:chOff x="-275161" y="341208"/>
            <a:chExt cx="7123082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828C2C-0611-D24E-AC0C-34FDDC917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0079" y="341208"/>
              <a:ext cx="6858000" cy="6858000"/>
            </a:xfrm>
            <a:prstGeom prst="rect">
              <a:avLst/>
            </a:prstGeom>
          </p:spPr>
        </p:pic>
        <p:sp>
          <p:nvSpPr>
            <p:cNvPr id="7" name="Content Placeholder 12">
              <a:extLst>
                <a:ext uri="{FF2B5EF4-FFF2-40B4-BE49-F238E27FC236}">
                  <a16:creationId xmlns:a16="http://schemas.microsoft.com/office/drawing/2014/main" id="{A80F3CDE-4545-3B45-9D96-3901E9C82FA5}"/>
                </a:ext>
              </a:extLst>
            </p:cNvPr>
            <p:cNvSpPr txBox="1">
              <a:spLocks/>
            </p:cNvSpPr>
            <p:nvPr/>
          </p:nvSpPr>
          <p:spPr>
            <a:xfrm>
              <a:off x="2565049" y="1364209"/>
              <a:ext cx="1724521" cy="27433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1pPr>
              <a:lvl2pPr marL="89535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2pPr>
              <a:lvl3pPr marL="125730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3pPr>
              <a:lvl4pPr marL="161925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4pPr>
              <a:lvl5pPr marL="19716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3350" indent="-133350" algn="ctr">
                <a:buFont typeface="Franklin Gothic Book" panose="020B0503020102020204" pitchFamily="34" charset="0"/>
                <a:buNone/>
              </a:pPr>
              <a:r>
                <a:rPr lang="en-GB" sz="1200" b="1" err="1"/>
                <a:t>Yhteistoiminta</a:t>
              </a:r>
              <a:endParaRPr lang="en-GB" sz="1200"/>
            </a:p>
          </p:txBody>
        </p:sp>
        <p:sp>
          <p:nvSpPr>
            <p:cNvPr id="8" name="Content Placeholder 12">
              <a:extLst>
                <a:ext uri="{FF2B5EF4-FFF2-40B4-BE49-F238E27FC236}">
                  <a16:creationId xmlns:a16="http://schemas.microsoft.com/office/drawing/2014/main" id="{1A73DF3F-D7E5-DE4C-BFCF-65C43613FA24}"/>
                </a:ext>
              </a:extLst>
            </p:cNvPr>
            <p:cNvSpPr txBox="1">
              <a:spLocks/>
            </p:cNvSpPr>
            <p:nvPr/>
          </p:nvSpPr>
          <p:spPr>
            <a:xfrm>
              <a:off x="-275161" y="2830871"/>
              <a:ext cx="2018922" cy="27433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1pPr>
              <a:lvl2pPr marL="89535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2pPr>
              <a:lvl3pPr marL="125730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3pPr>
              <a:lvl4pPr marL="161925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4pPr>
              <a:lvl5pPr marL="19716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3350" indent="-133350" algn="r">
                <a:buFont typeface="Franklin Gothic Book" panose="020B0503020102020204" pitchFamily="34" charset="0"/>
                <a:buNone/>
              </a:pPr>
              <a:r>
                <a:rPr lang="en-GB" sz="1200" b="1" err="1"/>
                <a:t>Vaikuttavuus</a:t>
              </a:r>
              <a:endParaRPr lang="en-GB" sz="1200"/>
            </a:p>
          </p:txBody>
        </p:sp>
        <p:sp>
          <p:nvSpPr>
            <p:cNvPr id="9" name="Content Placeholder 12">
              <a:extLst>
                <a:ext uri="{FF2B5EF4-FFF2-40B4-BE49-F238E27FC236}">
                  <a16:creationId xmlns:a16="http://schemas.microsoft.com/office/drawing/2014/main" id="{75EC93D6-9129-E043-A618-8E7FAB160BB4}"/>
                </a:ext>
              </a:extLst>
            </p:cNvPr>
            <p:cNvSpPr txBox="1">
              <a:spLocks/>
            </p:cNvSpPr>
            <p:nvPr/>
          </p:nvSpPr>
          <p:spPr>
            <a:xfrm>
              <a:off x="5039222" y="2830871"/>
              <a:ext cx="1692998" cy="27433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1pPr>
              <a:lvl2pPr marL="89535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2pPr>
              <a:lvl3pPr marL="125730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3pPr>
              <a:lvl4pPr marL="161925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4pPr>
              <a:lvl5pPr marL="19716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3350" indent="-133350">
                <a:buFont typeface="Franklin Gothic Book" panose="020B0503020102020204" pitchFamily="34" charset="0"/>
                <a:buNone/>
              </a:pPr>
              <a:r>
                <a:rPr lang="en-GB" sz="1200" b="1" err="1"/>
                <a:t>Ajankohtaisuus</a:t>
              </a:r>
              <a:endParaRPr lang="en-GB" sz="1200"/>
            </a:p>
          </p:txBody>
        </p:sp>
        <p:sp>
          <p:nvSpPr>
            <p:cNvPr id="10" name="Content Placeholder 12">
              <a:extLst>
                <a:ext uri="{FF2B5EF4-FFF2-40B4-BE49-F238E27FC236}">
                  <a16:creationId xmlns:a16="http://schemas.microsoft.com/office/drawing/2014/main" id="{C650398D-0D03-B74D-AB1C-975252CF1348}"/>
                </a:ext>
              </a:extLst>
            </p:cNvPr>
            <p:cNvSpPr txBox="1">
              <a:spLocks/>
            </p:cNvSpPr>
            <p:nvPr/>
          </p:nvSpPr>
          <p:spPr>
            <a:xfrm>
              <a:off x="1615929" y="5920169"/>
              <a:ext cx="1724521" cy="27433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1pPr>
              <a:lvl2pPr marL="89535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2pPr>
              <a:lvl3pPr marL="125730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3pPr>
              <a:lvl4pPr marL="161925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4pPr>
              <a:lvl5pPr marL="19716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3350" indent="-133350" algn="ctr">
                <a:buFont typeface="Franklin Gothic Book" panose="020B0503020102020204" pitchFamily="34" charset="0"/>
                <a:buNone/>
              </a:pPr>
              <a:r>
                <a:rPr lang="en-GB" sz="1200" b="1" err="1"/>
                <a:t>Työvälineet</a:t>
              </a:r>
              <a:endParaRPr lang="en-GB" sz="1200"/>
            </a:p>
          </p:txBody>
        </p:sp>
        <p:sp>
          <p:nvSpPr>
            <p:cNvPr id="11" name="Content Placeholder 12">
              <a:extLst>
                <a:ext uri="{FF2B5EF4-FFF2-40B4-BE49-F238E27FC236}">
                  <a16:creationId xmlns:a16="http://schemas.microsoft.com/office/drawing/2014/main" id="{7E8F0480-C81A-6044-9857-EF62B670EF82}"/>
                </a:ext>
              </a:extLst>
            </p:cNvPr>
            <p:cNvSpPr txBox="1">
              <a:spLocks/>
            </p:cNvSpPr>
            <p:nvPr/>
          </p:nvSpPr>
          <p:spPr>
            <a:xfrm>
              <a:off x="3453783" y="5920169"/>
              <a:ext cx="1724521" cy="27433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1pPr>
              <a:lvl2pPr marL="89535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2pPr>
              <a:lvl3pPr marL="125730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3pPr>
              <a:lvl4pPr marL="161925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4pPr>
              <a:lvl5pPr marL="19716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3350" indent="-133350" algn="ctr">
                <a:buFont typeface="Franklin Gothic Book" panose="020B0503020102020204" pitchFamily="34" charset="0"/>
                <a:buNone/>
              </a:pPr>
              <a:r>
                <a:rPr lang="en-GB" sz="1200" b="1" err="1"/>
                <a:t>Käytännönläheisyys</a:t>
              </a:r>
              <a:endParaRPr lang="en-GB" sz="1200"/>
            </a:p>
          </p:txBody>
        </p:sp>
        <p:sp>
          <p:nvSpPr>
            <p:cNvPr id="12" name="Content Placeholder 12">
              <a:extLst>
                <a:ext uri="{FF2B5EF4-FFF2-40B4-BE49-F238E27FC236}">
                  <a16:creationId xmlns:a16="http://schemas.microsoft.com/office/drawing/2014/main" id="{617B961E-08EF-E64C-A1AF-BFDEFA3E6345}"/>
                </a:ext>
              </a:extLst>
            </p:cNvPr>
            <p:cNvSpPr txBox="1">
              <a:spLocks/>
            </p:cNvSpPr>
            <p:nvPr/>
          </p:nvSpPr>
          <p:spPr>
            <a:xfrm>
              <a:off x="2565049" y="4290544"/>
              <a:ext cx="1724521" cy="27433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1pPr>
              <a:lvl2pPr marL="89535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2pPr>
              <a:lvl3pPr marL="125730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3pPr>
              <a:lvl4pPr marL="1619250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4pPr>
              <a:lvl5pPr marL="1971675" indent="-1809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70000"/>
                <a:buFont typeface="Franklin Gothic Book" panose="020B0503020102020204" pitchFamily="34" charset="0"/>
                <a:buChar char="•"/>
                <a:defRPr sz="1800" kern="120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3350" indent="-133350" algn="ctr">
                <a:buFont typeface="Franklin Gothic Book" panose="020B0503020102020204" pitchFamily="34" charset="0"/>
                <a:buNone/>
              </a:pPr>
              <a:r>
                <a:rPr lang="en-GB" sz="1200" b="1" err="1"/>
                <a:t>Asiakaslähtöisyys</a:t>
              </a:r>
              <a:endParaRPr lang="en-GB" sz="1200"/>
            </a:p>
          </p:txBody>
        </p:sp>
      </p:grpSp>
    </p:spTree>
    <p:extLst>
      <p:ext uri="{BB962C8B-B14F-4D97-AF65-F5344CB8AC3E}">
        <p14:creationId xmlns:p14="http://schemas.microsoft.com/office/powerpoint/2010/main" val="663880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 3 riviä 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05F87A29-2407-1645-80A0-228E0EBE5E8C}"/>
              </a:ext>
            </a:extLst>
          </p:cNvPr>
          <p:cNvSpPr/>
          <p:nvPr userDrawn="1"/>
        </p:nvSpPr>
        <p:spPr>
          <a:xfrm>
            <a:off x="3241674" y="0"/>
            <a:ext cx="8950327" cy="6857999"/>
          </a:xfrm>
          <a:custGeom>
            <a:avLst/>
            <a:gdLst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258514 w 8950327"/>
              <a:gd name="connsiteY4" fmla="*/ 0 h 6857999"/>
              <a:gd name="connsiteX5" fmla="*/ 3394257 w 8950327"/>
              <a:gd name="connsiteY5" fmla="*/ 0 h 6857999"/>
              <a:gd name="connsiteX6" fmla="*/ 8950326 w 8950327"/>
              <a:gd name="connsiteY6" fmla="*/ 0 h 6857999"/>
              <a:gd name="connsiteX7" fmla="*/ 8950327 w 8950327"/>
              <a:gd name="connsiteY7" fmla="*/ 0 h 6857999"/>
              <a:gd name="connsiteX8" fmla="*/ 8950327 w 8950327"/>
              <a:gd name="connsiteY8" fmla="*/ 6857999 h 6857999"/>
              <a:gd name="connsiteX9" fmla="*/ 8950326 w 8950327"/>
              <a:gd name="connsiteY9" fmla="*/ 6857999 h 6857999"/>
              <a:gd name="connsiteX10" fmla="*/ 4410643 w 8950327"/>
              <a:gd name="connsiteY10" fmla="*/ 6857999 h 6857999"/>
              <a:gd name="connsiteX11" fmla="*/ 4410642 w 8950327"/>
              <a:gd name="connsiteY11" fmla="*/ 6857999 h 6857999"/>
              <a:gd name="connsiteX12" fmla="*/ 3394257 w 8950327"/>
              <a:gd name="connsiteY12" fmla="*/ 6857999 h 6857999"/>
              <a:gd name="connsiteX13" fmla="*/ 3205103 w 8950327"/>
              <a:gd name="connsiteY13" fmla="*/ 6857999 h 6857999"/>
              <a:gd name="connsiteX14" fmla="*/ 3245666 w 8950327"/>
              <a:gd name="connsiteY14" fmla="*/ 6562460 h 6857999"/>
              <a:gd name="connsiteX15" fmla="*/ 3138685 w 8950327"/>
              <a:gd name="connsiteY15" fmla="*/ 4435892 h 6857999"/>
              <a:gd name="connsiteX16" fmla="*/ 0 w 8950327"/>
              <a:gd name="connsiteY16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394257 w 8950327"/>
              <a:gd name="connsiteY4" fmla="*/ 0 h 6857999"/>
              <a:gd name="connsiteX5" fmla="*/ 8950326 w 8950327"/>
              <a:gd name="connsiteY5" fmla="*/ 0 h 6857999"/>
              <a:gd name="connsiteX6" fmla="*/ 8950327 w 8950327"/>
              <a:gd name="connsiteY6" fmla="*/ 0 h 6857999"/>
              <a:gd name="connsiteX7" fmla="*/ 8950327 w 8950327"/>
              <a:gd name="connsiteY7" fmla="*/ 6857999 h 6857999"/>
              <a:gd name="connsiteX8" fmla="*/ 8950326 w 8950327"/>
              <a:gd name="connsiteY8" fmla="*/ 6857999 h 6857999"/>
              <a:gd name="connsiteX9" fmla="*/ 4410643 w 8950327"/>
              <a:gd name="connsiteY9" fmla="*/ 6857999 h 6857999"/>
              <a:gd name="connsiteX10" fmla="*/ 4410642 w 8950327"/>
              <a:gd name="connsiteY10" fmla="*/ 6857999 h 6857999"/>
              <a:gd name="connsiteX11" fmla="*/ 3394257 w 8950327"/>
              <a:gd name="connsiteY11" fmla="*/ 6857999 h 6857999"/>
              <a:gd name="connsiteX12" fmla="*/ 3205103 w 8950327"/>
              <a:gd name="connsiteY12" fmla="*/ 6857999 h 6857999"/>
              <a:gd name="connsiteX13" fmla="*/ 3245666 w 8950327"/>
              <a:gd name="connsiteY13" fmla="*/ 6562460 h 6857999"/>
              <a:gd name="connsiteX14" fmla="*/ 3138685 w 8950327"/>
              <a:gd name="connsiteY14" fmla="*/ 4435892 h 6857999"/>
              <a:gd name="connsiteX15" fmla="*/ 0 w 8950327"/>
              <a:gd name="connsiteY15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8950326 w 8950327"/>
              <a:gd name="connsiteY4" fmla="*/ 0 h 6857999"/>
              <a:gd name="connsiteX5" fmla="*/ 8950327 w 8950327"/>
              <a:gd name="connsiteY5" fmla="*/ 0 h 6857999"/>
              <a:gd name="connsiteX6" fmla="*/ 8950327 w 8950327"/>
              <a:gd name="connsiteY6" fmla="*/ 6857999 h 6857999"/>
              <a:gd name="connsiteX7" fmla="*/ 8950326 w 8950327"/>
              <a:gd name="connsiteY7" fmla="*/ 6857999 h 6857999"/>
              <a:gd name="connsiteX8" fmla="*/ 4410643 w 8950327"/>
              <a:gd name="connsiteY8" fmla="*/ 6857999 h 6857999"/>
              <a:gd name="connsiteX9" fmla="*/ 4410642 w 8950327"/>
              <a:gd name="connsiteY9" fmla="*/ 6857999 h 6857999"/>
              <a:gd name="connsiteX10" fmla="*/ 3394257 w 8950327"/>
              <a:gd name="connsiteY10" fmla="*/ 6857999 h 6857999"/>
              <a:gd name="connsiteX11" fmla="*/ 3205103 w 8950327"/>
              <a:gd name="connsiteY11" fmla="*/ 6857999 h 6857999"/>
              <a:gd name="connsiteX12" fmla="*/ 3245666 w 8950327"/>
              <a:gd name="connsiteY12" fmla="*/ 6562460 h 6857999"/>
              <a:gd name="connsiteX13" fmla="*/ 3138685 w 8950327"/>
              <a:gd name="connsiteY13" fmla="*/ 4435892 h 6857999"/>
              <a:gd name="connsiteX14" fmla="*/ 0 w 8950327"/>
              <a:gd name="connsiteY14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8950326 w 8950327"/>
              <a:gd name="connsiteY3" fmla="*/ 0 h 6857999"/>
              <a:gd name="connsiteX4" fmla="*/ 8950327 w 8950327"/>
              <a:gd name="connsiteY4" fmla="*/ 0 h 6857999"/>
              <a:gd name="connsiteX5" fmla="*/ 8950327 w 8950327"/>
              <a:gd name="connsiteY5" fmla="*/ 6857999 h 6857999"/>
              <a:gd name="connsiteX6" fmla="*/ 8950326 w 8950327"/>
              <a:gd name="connsiteY6" fmla="*/ 6857999 h 6857999"/>
              <a:gd name="connsiteX7" fmla="*/ 4410643 w 8950327"/>
              <a:gd name="connsiteY7" fmla="*/ 6857999 h 6857999"/>
              <a:gd name="connsiteX8" fmla="*/ 4410642 w 8950327"/>
              <a:gd name="connsiteY8" fmla="*/ 6857999 h 6857999"/>
              <a:gd name="connsiteX9" fmla="*/ 3394257 w 8950327"/>
              <a:gd name="connsiteY9" fmla="*/ 6857999 h 6857999"/>
              <a:gd name="connsiteX10" fmla="*/ 3205103 w 8950327"/>
              <a:gd name="connsiteY10" fmla="*/ 6857999 h 6857999"/>
              <a:gd name="connsiteX11" fmla="*/ 3245666 w 8950327"/>
              <a:gd name="connsiteY11" fmla="*/ 6562460 h 6857999"/>
              <a:gd name="connsiteX12" fmla="*/ 3138685 w 8950327"/>
              <a:gd name="connsiteY12" fmla="*/ 4435892 h 6857999"/>
              <a:gd name="connsiteX13" fmla="*/ 0 w 8950327"/>
              <a:gd name="connsiteY13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8950326 w 8950327"/>
              <a:gd name="connsiteY2" fmla="*/ 0 h 6857999"/>
              <a:gd name="connsiteX3" fmla="*/ 8950327 w 8950327"/>
              <a:gd name="connsiteY3" fmla="*/ 0 h 6857999"/>
              <a:gd name="connsiteX4" fmla="*/ 8950327 w 8950327"/>
              <a:gd name="connsiteY4" fmla="*/ 6857999 h 6857999"/>
              <a:gd name="connsiteX5" fmla="*/ 8950326 w 8950327"/>
              <a:gd name="connsiteY5" fmla="*/ 6857999 h 6857999"/>
              <a:gd name="connsiteX6" fmla="*/ 4410643 w 8950327"/>
              <a:gd name="connsiteY6" fmla="*/ 6857999 h 6857999"/>
              <a:gd name="connsiteX7" fmla="*/ 4410642 w 8950327"/>
              <a:gd name="connsiteY7" fmla="*/ 6857999 h 6857999"/>
              <a:gd name="connsiteX8" fmla="*/ 3394257 w 8950327"/>
              <a:gd name="connsiteY8" fmla="*/ 6857999 h 6857999"/>
              <a:gd name="connsiteX9" fmla="*/ 3205103 w 8950327"/>
              <a:gd name="connsiteY9" fmla="*/ 6857999 h 6857999"/>
              <a:gd name="connsiteX10" fmla="*/ 3245666 w 8950327"/>
              <a:gd name="connsiteY10" fmla="*/ 6562460 h 6857999"/>
              <a:gd name="connsiteX11" fmla="*/ 3138685 w 8950327"/>
              <a:gd name="connsiteY11" fmla="*/ 4435892 h 6857999"/>
              <a:gd name="connsiteX12" fmla="*/ 0 w 8950327"/>
              <a:gd name="connsiteY12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394257 w 8950327"/>
              <a:gd name="connsiteY7" fmla="*/ 6857999 h 6857999"/>
              <a:gd name="connsiteX8" fmla="*/ 3205103 w 8950327"/>
              <a:gd name="connsiteY8" fmla="*/ 6857999 h 6857999"/>
              <a:gd name="connsiteX9" fmla="*/ 3245666 w 8950327"/>
              <a:gd name="connsiteY9" fmla="*/ 6562460 h 6857999"/>
              <a:gd name="connsiteX10" fmla="*/ 3138685 w 8950327"/>
              <a:gd name="connsiteY10" fmla="*/ 4435892 h 6857999"/>
              <a:gd name="connsiteX11" fmla="*/ 0 w 8950327"/>
              <a:gd name="connsiteY11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205103 w 8950327"/>
              <a:gd name="connsiteY7" fmla="*/ 6857999 h 6857999"/>
              <a:gd name="connsiteX8" fmla="*/ 3245666 w 8950327"/>
              <a:gd name="connsiteY8" fmla="*/ 6562460 h 6857999"/>
              <a:gd name="connsiteX9" fmla="*/ 3138685 w 8950327"/>
              <a:gd name="connsiteY9" fmla="*/ 4435892 h 6857999"/>
              <a:gd name="connsiteX10" fmla="*/ 0 w 8950327"/>
              <a:gd name="connsiteY10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3205103 w 8950327"/>
              <a:gd name="connsiteY6" fmla="*/ 6857999 h 6857999"/>
              <a:gd name="connsiteX7" fmla="*/ 3245666 w 8950327"/>
              <a:gd name="connsiteY7" fmla="*/ 6562460 h 6857999"/>
              <a:gd name="connsiteX8" fmla="*/ 3138685 w 8950327"/>
              <a:gd name="connsiteY8" fmla="*/ 4435892 h 6857999"/>
              <a:gd name="connsiteX9" fmla="*/ 0 w 8950327"/>
              <a:gd name="connsiteY9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3205103 w 8950327"/>
              <a:gd name="connsiteY5" fmla="*/ 6857999 h 6857999"/>
              <a:gd name="connsiteX6" fmla="*/ 3245666 w 8950327"/>
              <a:gd name="connsiteY6" fmla="*/ 6562460 h 6857999"/>
              <a:gd name="connsiteX7" fmla="*/ 3138685 w 8950327"/>
              <a:gd name="connsiteY7" fmla="*/ 4435892 h 6857999"/>
              <a:gd name="connsiteX8" fmla="*/ 0 w 8950327"/>
              <a:gd name="connsiteY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50327" h="6857999">
                <a:moveTo>
                  <a:pt x="0" y="0"/>
                </a:moveTo>
                <a:lnTo>
                  <a:pt x="8950326" y="0"/>
                </a:lnTo>
                <a:lnTo>
                  <a:pt x="8950327" y="0"/>
                </a:lnTo>
                <a:lnTo>
                  <a:pt x="8950327" y="6857999"/>
                </a:lnTo>
                <a:lnTo>
                  <a:pt x="8950326" y="6857999"/>
                </a:lnTo>
                <a:lnTo>
                  <a:pt x="3205103" y="6857999"/>
                </a:lnTo>
                <a:lnTo>
                  <a:pt x="3245666" y="6562460"/>
                </a:lnTo>
                <a:cubicBezTo>
                  <a:pt x="3324793" y="5869612"/>
                  <a:pt x="3294509" y="5154819"/>
                  <a:pt x="3138685" y="4435892"/>
                </a:cubicBezTo>
                <a:cubicBezTo>
                  <a:pt x="2734778" y="2569984"/>
                  <a:pt x="1570795" y="101976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025" y="1122363"/>
            <a:ext cx="4829175" cy="3173412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fi-FI"/>
              <a:t>Muokkaa otsikon perustyylejä klikkaamalla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025" y="4543424"/>
            <a:ext cx="4829175" cy="952501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perustyylejä klikkaamalla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4A6B5C9-2A15-4F61-B71C-3314C18E86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46" y="2520694"/>
            <a:ext cx="4038608" cy="17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529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Otsikko 2 riviä + log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296F48-AA9D-48E6-9457-EDC5AFD5F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AB782237-3BE9-084A-A5C1-1662317A4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8451E8-3309-C141-B629-A852627612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477" y="643466"/>
            <a:ext cx="6214533" cy="6214533"/>
          </a:xfrm>
          <a:prstGeom prst="rect">
            <a:avLst/>
          </a:prstGeom>
        </p:spPr>
      </p:pic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B454DF32-D489-854C-97B5-FE9233A20C42}"/>
              </a:ext>
            </a:extLst>
          </p:cNvPr>
          <p:cNvSpPr txBox="1">
            <a:spLocks/>
          </p:cNvSpPr>
          <p:nvPr userDrawn="1"/>
        </p:nvSpPr>
        <p:spPr>
          <a:xfrm>
            <a:off x="4060643" y="1207055"/>
            <a:ext cx="1724521" cy="274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8953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2573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192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971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3350" indent="-133350" algn="ctr">
              <a:buFont typeface="Franklin Gothic Book" panose="020B0503020102020204" pitchFamily="34" charset="0"/>
              <a:buNone/>
            </a:pPr>
            <a:r>
              <a:rPr lang="en-GB" sz="1200" b="1" err="1"/>
              <a:t>Toimiva</a:t>
            </a:r>
            <a:r>
              <a:rPr lang="en-GB" sz="1200" b="1"/>
              <a:t> </a:t>
            </a:r>
            <a:r>
              <a:rPr lang="en-GB" sz="1200" b="1" err="1"/>
              <a:t>työyhteisö</a:t>
            </a:r>
            <a:endParaRPr lang="en-GB" sz="120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1252BD28-F475-F14D-8D67-13BCA0EEA1AC}"/>
              </a:ext>
            </a:extLst>
          </p:cNvPr>
          <p:cNvSpPr txBox="1">
            <a:spLocks/>
          </p:cNvSpPr>
          <p:nvPr userDrawn="1"/>
        </p:nvSpPr>
        <p:spPr>
          <a:xfrm>
            <a:off x="1100161" y="1207055"/>
            <a:ext cx="2021995" cy="274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8953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2573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192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971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3350" indent="-133350" algn="ctr">
              <a:buFont typeface="Franklin Gothic Book" panose="020B0503020102020204" pitchFamily="34" charset="0"/>
              <a:buNone/>
            </a:pPr>
            <a:r>
              <a:rPr lang="en-GB" sz="1200" b="1" err="1"/>
              <a:t>Turvallinen</a:t>
            </a:r>
            <a:r>
              <a:rPr lang="en-GB" sz="1200" b="1"/>
              <a:t> </a:t>
            </a:r>
            <a:r>
              <a:rPr lang="en-GB" sz="1200" b="1" err="1"/>
              <a:t>työympäristö</a:t>
            </a:r>
            <a:endParaRPr lang="en-GB" sz="1200"/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4925C5FC-814D-0D4F-A908-D7E7824AAED3}"/>
              </a:ext>
            </a:extLst>
          </p:cNvPr>
          <p:cNvSpPr txBox="1">
            <a:spLocks/>
          </p:cNvSpPr>
          <p:nvPr userDrawn="1"/>
        </p:nvSpPr>
        <p:spPr>
          <a:xfrm>
            <a:off x="2230559" y="6304158"/>
            <a:ext cx="2554367" cy="274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8953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2573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192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971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3350" indent="-133350" algn="ctr">
              <a:buFont typeface="Franklin Gothic Book" panose="020B0503020102020204" pitchFamily="34" charset="0"/>
              <a:buNone/>
            </a:pPr>
            <a:r>
              <a:rPr lang="en-GB" sz="1200" b="1" err="1"/>
              <a:t>Työsuojelun</a:t>
            </a:r>
            <a:r>
              <a:rPr lang="en-GB" sz="1200" b="1"/>
              <a:t> </a:t>
            </a:r>
            <a:r>
              <a:rPr lang="en-GB" sz="1200" b="1" err="1"/>
              <a:t>peruskoulutus</a:t>
            </a:r>
            <a:endParaRPr lang="en-GB" sz="1200"/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A297A5BF-755E-9D4E-B7AD-54F4A1A172CD}"/>
              </a:ext>
            </a:extLst>
          </p:cNvPr>
          <p:cNvSpPr txBox="1">
            <a:spLocks/>
          </p:cNvSpPr>
          <p:nvPr userDrawn="1"/>
        </p:nvSpPr>
        <p:spPr>
          <a:xfrm>
            <a:off x="2268596" y="2480649"/>
            <a:ext cx="2408221" cy="218188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8953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2573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192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971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3350" indent="-133350" algn="ctr">
              <a:buFont typeface="Franklin Gothic Book" panose="020B0503020102020204" pitchFamily="34" charset="0"/>
              <a:buNone/>
            </a:pPr>
            <a:r>
              <a:rPr lang="en-GB" b="1"/>
              <a:t>Visio</a:t>
            </a:r>
          </a:p>
          <a:p>
            <a:pPr marL="133350" indent="-133350" algn="ctr">
              <a:buFont typeface="Franklin Gothic Book" panose="020B0503020102020204" pitchFamily="34" charset="0"/>
              <a:buNone/>
            </a:pPr>
            <a:r>
              <a:rPr lang="en-GB" sz="1200" b="1" i="1">
                <a:latin typeface="Source Sans Pro Semibold" panose="020B0503030403020204" pitchFamily="34" charset="0"/>
              </a:rPr>
              <a:t>    </a:t>
            </a:r>
            <a:r>
              <a:rPr lang="en-GB" sz="1200" b="1" i="1" err="1">
                <a:latin typeface="Source Sans Pro Semibold" panose="020B0503030403020204" pitchFamily="34" charset="0"/>
              </a:rPr>
              <a:t>Kaikilla</a:t>
            </a:r>
            <a:r>
              <a:rPr lang="en-GB" sz="1200" b="1" i="1">
                <a:latin typeface="Source Sans Pro Semibold" panose="020B0503030403020204" pitchFamily="34" charset="0"/>
              </a:rPr>
              <a:t> </a:t>
            </a:r>
            <a:r>
              <a:rPr lang="en-GB" sz="1200" b="1" i="1" err="1">
                <a:latin typeface="Source Sans Pro Semibold" panose="020B0503030403020204" pitchFamily="34" charset="0"/>
              </a:rPr>
              <a:t>työpaikoilla</a:t>
            </a:r>
            <a:br>
              <a:rPr lang="en-GB" sz="1200" b="1" i="1">
                <a:latin typeface="Source Sans Pro Semibold" panose="020B0503030403020204" pitchFamily="34" charset="0"/>
              </a:rPr>
            </a:br>
            <a:r>
              <a:rPr lang="en-GB" sz="1200" b="1" i="1">
                <a:latin typeface="Source Sans Pro Semibold" panose="020B0503030403020204" pitchFamily="34" charset="0"/>
              </a:rPr>
              <a:t>on </a:t>
            </a:r>
            <a:r>
              <a:rPr lang="en-GB" sz="1200" b="1" i="1" err="1">
                <a:latin typeface="Source Sans Pro Semibold" panose="020B0503030403020204" pitchFamily="34" charset="0"/>
              </a:rPr>
              <a:t>osaamista</a:t>
            </a:r>
            <a:r>
              <a:rPr lang="en-GB" sz="1200" b="1" i="1">
                <a:latin typeface="Source Sans Pro Semibold" panose="020B0503030403020204" pitchFamily="34" charset="0"/>
              </a:rPr>
              <a:t> </a:t>
            </a:r>
            <a:r>
              <a:rPr lang="en-GB" sz="1200" b="1" i="1" err="1">
                <a:latin typeface="Source Sans Pro Semibold" panose="020B0503030403020204" pitchFamily="34" charset="0"/>
              </a:rPr>
              <a:t>ja</a:t>
            </a:r>
            <a:r>
              <a:rPr lang="en-GB" sz="1200" b="1" i="1">
                <a:latin typeface="Source Sans Pro Semibold" panose="020B0503030403020204" pitchFamily="34" charset="0"/>
              </a:rPr>
              <a:t> </a:t>
            </a:r>
            <a:r>
              <a:rPr lang="en-GB" sz="1200" b="1" i="1" err="1">
                <a:latin typeface="Source Sans Pro Semibold" panose="020B0503030403020204" pitchFamily="34" charset="0"/>
              </a:rPr>
              <a:t>intoa</a:t>
            </a:r>
            <a:br>
              <a:rPr lang="en-GB" sz="1200" b="1" i="1">
                <a:latin typeface="Source Sans Pro Semibold" panose="020B0503030403020204" pitchFamily="34" charset="0"/>
              </a:rPr>
            </a:br>
            <a:r>
              <a:rPr lang="en-GB" sz="1200" b="1" i="1" err="1">
                <a:latin typeface="Source Sans Pro Semibold" panose="020B0503030403020204" pitchFamily="34" charset="0"/>
              </a:rPr>
              <a:t>jatkuvasti</a:t>
            </a:r>
            <a:r>
              <a:rPr lang="en-GB" sz="1200" b="1" i="1">
                <a:latin typeface="Source Sans Pro Semibold" panose="020B0503030403020204" pitchFamily="34" charset="0"/>
              </a:rPr>
              <a:t> </a:t>
            </a:r>
            <a:r>
              <a:rPr lang="en-GB" sz="1200" b="1" i="1" err="1">
                <a:latin typeface="Source Sans Pro Semibold" panose="020B0503030403020204" pitchFamily="34" charset="0"/>
              </a:rPr>
              <a:t>parantaa</a:t>
            </a:r>
            <a:br>
              <a:rPr lang="en-GB" sz="1200" b="1" i="1">
                <a:latin typeface="Source Sans Pro Semibold" panose="020B0503030403020204" pitchFamily="34" charset="0"/>
              </a:rPr>
            </a:br>
            <a:r>
              <a:rPr lang="en-GB" sz="1200" b="1" i="1" err="1">
                <a:latin typeface="Source Sans Pro Semibold" panose="020B0503030403020204" pitchFamily="34" charset="0"/>
              </a:rPr>
              <a:t>työturvallisuutta</a:t>
            </a:r>
            <a:endParaRPr lang="en-GB" sz="1200" b="1" i="1">
              <a:latin typeface="Source Sans Pro Semibold" panose="020B0503030403020204" pitchFamily="34" charset="0"/>
            </a:endParaRPr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E6D99D94-8FCE-CF42-8DB6-9C69024CB89A}"/>
              </a:ext>
            </a:extLst>
          </p:cNvPr>
          <p:cNvSpPr txBox="1">
            <a:spLocks/>
          </p:cNvSpPr>
          <p:nvPr userDrawn="1"/>
        </p:nvSpPr>
        <p:spPr>
          <a:xfrm>
            <a:off x="769547" y="3924073"/>
            <a:ext cx="1584355" cy="99196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8953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2573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192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971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ctr">
              <a:buFont typeface="Franklin Gothic Book" panose="020B0503020102020204" pitchFamily="34" charset="0"/>
              <a:buNone/>
            </a:pPr>
            <a:r>
              <a:rPr lang="en-GB" sz="1200" b="1" err="1"/>
              <a:t>Vuonna</a:t>
            </a:r>
            <a:r>
              <a:rPr lang="en-GB" sz="1200" b="1"/>
              <a:t> 2021</a:t>
            </a:r>
            <a:br>
              <a:rPr lang="en-GB" sz="1200" b="1"/>
            </a:br>
            <a:r>
              <a:rPr lang="en-GB" sz="1200" b="1" err="1"/>
              <a:t>esillä</a:t>
            </a:r>
            <a:r>
              <a:rPr lang="en-GB" sz="1200" b="1"/>
              <a:t> </a:t>
            </a:r>
            <a:r>
              <a:rPr lang="en-GB" sz="1200" b="1" err="1"/>
              <a:t>myös</a:t>
            </a:r>
            <a:br>
              <a:rPr lang="en-GB" sz="1200" b="1"/>
            </a:br>
            <a:r>
              <a:rPr lang="en-GB" sz="1200" b="1" err="1"/>
              <a:t>koulutukset</a:t>
            </a:r>
            <a:br>
              <a:rPr lang="en-GB" sz="1200" b="1"/>
            </a:br>
            <a:r>
              <a:rPr lang="en-GB" sz="1200" b="1"/>
              <a:t>D, E </a:t>
            </a:r>
            <a:r>
              <a:rPr lang="en-GB" sz="1200" b="1" err="1"/>
              <a:t>ja</a:t>
            </a:r>
            <a:r>
              <a:rPr lang="en-GB" sz="1200" b="1"/>
              <a:t> F</a:t>
            </a:r>
          </a:p>
        </p:txBody>
      </p:sp>
      <p:sp>
        <p:nvSpPr>
          <p:cNvPr id="19" name="Content Placeholder 12">
            <a:extLst>
              <a:ext uri="{FF2B5EF4-FFF2-40B4-BE49-F238E27FC236}">
                <a16:creationId xmlns:a16="http://schemas.microsoft.com/office/drawing/2014/main" id="{3A9EAD22-262D-864D-996B-A2497DE51EBE}"/>
              </a:ext>
            </a:extLst>
          </p:cNvPr>
          <p:cNvSpPr txBox="1">
            <a:spLocks/>
          </p:cNvSpPr>
          <p:nvPr userDrawn="1"/>
        </p:nvSpPr>
        <p:spPr>
          <a:xfrm>
            <a:off x="4653483" y="3901160"/>
            <a:ext cx="1584355" cy="99196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8953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2573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192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971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70000"/>
              <a:buFont typeface="Franklin Gothic Book" panose="020B05030201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ctr">
              <a:buFont typeface="Franklin Gothic Book" panose="020B0503020102020204" pitchFamily="34" charset="0"/>
              <a:buNone/>
            </a:pPr>
            <a:r>
              <a:rPr lang="en-GB" sz="1200" b="1" err="1"/>
              <a:t>Myös</a:t>
            </a:r>
            <a:r>
              <a:rPr lang="en-GB" sz="1200" b="1"/>
              <a:t> </a:t>
            </a:r>
            <a:r>
              <a:rPr lang="en-GB" sz="1200" b="1" err="1"/>
              <a:t>muita</a:t>
            </a:r>
            <a:r>
              <a:rPr lang="en-GB" sz="1200" b="1"/>
              <a:t>,</a:t>
            </a:r>
            <a:br>
              <a:rPr lang="en-GB" sz="1200" b="1"/>
            </a:br>
            <a:r>
              <a:rPr lang="en-GB" sz="1200" b="1" err="1"/>
              <a:t>vuosittain</a:t>
            </a:r>
            <a:r>
              <a:rPr lang="en-GB" sz="1200" b="1"/>
              <a:t> </a:t>
            </a:r>
            <a:r>
              <a:rPr lang="en-GB" sz="1200" b="1" err="1"/>
              <a:t>vaihtuvia</a:t>
            </a:r>
            <a:br>
              <a:rPr lang="en-GB" sz="1200" b="1"/>
            </a:br>
            <a:r>
              <a:rPr lang="en-GB" sz="1200" b="1" err="1"/>
              <a:t>koulutusteemoja</a:t>
            </a:r>
            <a:endParaRPr lang="en-GB" sz="1200" b="1"/>
          </a:p>
        </p:txBody>
      </p:sp>
    </p:spTree>
    <p:extLst>
      <p:ext uri="{BB962C8B-B14F-4D97-AF65-F5344CB8AC3E}">
        <p14:creationId xmlns:p14="http://schemas.microsoft.com/office/powerpoint/2010/main" val="21277092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296F48-AA9D-48E6-9457-EDC5AFD5F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903618" cy="454153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2B189-5D4C-614B-A64C-D8664E9BD0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946022"/>
            <a:ext cx="9904413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B2BE6015-240A-894E-83E5-6C3367395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492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+ 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296F48-AA9D-48E6-9457-EDC5AFD5F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903618" cy="454153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pic>
        <p:nvPicPr>
          <p:cNvPr id="7" name="Kuva 8">
            <a:extLst>
              <a:ext uri="{FF2B5EF4-FFF2-40B4-BE49-F238E27FC236}">
                <a16:creationId xmlns:a16="http://schemas.microsoft.com/office/drawing/2014/main" id="{5985676B-BF53-8349-89C8-C9810852E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2B189-5D4C-614B-A64C-D8664E9BD0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946022"/>
            <a:ext cx="9904413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AAE20-C05F-CE42-A6A5-98AA5466A4B6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2093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+ log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8">
            <a:extLst>
              <a:ext uri="{FF2B5EF4-FFF2-40B4-BE49-F238E27FC236}">
                <a16:creationId xmlns:a16="http://schemas.microsoft.com/office/drawing/2014/main" id="{AB782237-3BE9-084A-A5C1-1662317A4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CD7A0320-A9B8-174E-9553-F1480A86F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903618" cy="454153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otsikon perustyylejä klikkaamalla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1721571-F6D8-CB46-ADF1-81F8B01CCB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946022"/>
            <a:ext cx="9904413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269331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ogo1 + otsikko 2 riv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296F48-AA9D-48E6-9457-EDC5AFD5F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1266569"/>
            <a:ext cx="9877222" cy="923925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AB782237-3BE9-084A-A5C1-1662317A4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" y="476250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23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ogo2 + otsikko 2 riv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296F48-AA9D-48E6-9457-EDC5AFD5F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1266569"/>
            <a:ext cx="9877222" cy="923925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AB782237-3BE9-084A-A5C1-1662317A4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" y="476250"/>
            <a:ext cx="1914148" cy="4541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4CFB50-1322-AF4D-B8AE-4EC60AA92457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759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8">
            <a:extLst>
              <a:ext uri="{FF2B5EF4-FFF2-40B4-BE49-F238E27FC236}">
                <a16:creationId xmlns:a16="http://schemas.microsoft.com/office/drawing/2014/main" id="{B4B7899F-9583-1344-8337-6979196B5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553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8">
            <a:extLst>
              <a:ext uri="{FF2B5EF4-FFF2-40B4-BE49-F238E27FC236}">
                <a16:creationId xmlns:a16="http://schemas.microsoft.com/office/drawing/2014/main" id="{1FFADCDB-FDDB-6F42-AF86-5DDA52635C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ACA35F-D5B6-E243-BED8-A7CF4DA4109E}"/>
              </a:ext>
            </a:extLst>
          </p:cNvPr>
          <p:cNvSpPr txBox="1"/>
          <p:nvPr userDrawn="1"/>
        </p:nvSpPr>
        <p:spPr>
          <a:xfrm>
            <a:off x="504353" y="6366619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374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8">
            <a:extLst>
              <a:ext uri="{FF2B5EF4-FFF2-40B4-BE49-F238E27FC236}">
                <a16:creationId xmlns:a16="http://schemas.microsoft.com/office/drawing/2014/main" id="{1FFADCDB-FDDB-6F42-AF86-5DDA52635C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66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, alaotsikko + log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6">
            <a:extLst>
              <a:ext uri="{FF2B5EF4-FFF2-40B4-BE49-F238E27FC236}">
                <a16:creationId xmlns:a16="http://schemas.microsoft.com/office/drawing/2014/main" id="{07DDD7E3-A4BC-C341-B444-CE9809F91D34}"/>
              </a:ext>
            </a:extLst>
          </p:cNvPr>
          <p:cNvSpPr/>
          <p:nvPr userDrawn="1"/>
        </p:nvSpPr>
        <p:spPr>
          <a:xfrm>
            <a:off x="6907882" y="4202872"/>
            <a:ext cx="5284117" cy="2655128"/>
          </a:xfrm>
          <a:custGeom>
            <a:avLst/>
            <a:gdLst>
              <a:gd name="connsiteX0" fmla="*/ 8100972 w 8100972"/>
              <a:gd name="connsiteY0" fmla="*/ 0 h 4070523"/>
              <a:gd name="connsiteX1" fmla="*/ 8100972 w 8100972"/>
              <a:gd name="connsiteY1" fmla="*/ 4070523 h 4070523"/>
              <a:gd name="connsiteX2" fmla="*/ 0 w 8100972"/>
              <a:gd name="connsiteY2" fmla="*/ 4070523 h 4070523"/>
              <a:gd name="connsiteX3" fmla="*/ 239636 w 8100972"/>
              <a:gd name="connsiteY3" fmla="*/ 3825305 h 4070523"/>
              <a:gd name="connsiteX4" fmla="*/ 7580159 w 8100972"/>
              <a:gd name="connsiteY4" fmla="*/ 65775 h 4070523"/>
              <a:gd name="connsiteX5" fmla="*/ 8100972 w 8100972"/>
              <a:gd name="connsiteY5" fmla="*/ 0 h 407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00972" h="4070523">
                <a:moveTo>
                  <a:pt x="8100972" y="0"/>
                </a:moveTo>
                <a:lnTo>
                  <a:pt x="8100972" y="4070523"/>
                </a:lnTo>
                <a:lnTo>
                  <a:pt x="0" y="4070523"/>
                </a:lnTo>
                <a:lnTo>
                  <a:pt x="239636" y="3825305"/>
                </a:lnTo>
                <a:cubicBezTo>
                  <a:pt x="2288812" y="1827509"/>
                  <a:pt x="4812062" y="484070"/>
                  <a:pt x="7580159" y="65775"/>
                </a:cubicBezTo>
                <a:lnTo>
                  <a:pt x="810097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3B8B537F-9F08-DD47-A65E-BC4D4CCE1A48}"/>
              </a:ext>
            </a:extLst>
          </p:cNvPr>
          <p:cNvSpPr/>
          <p:nvPr userDrawn="1"/>
        </p:nvSpPr>
        <p:spPr>
          <a:xfrm>
            <a:off x="1" y="0"/>
            <a:ext cx="4318118" cy="1674353"/>
          </a:xfrm>
          <a:custGeom>
            <a:avLst/>
            <a:gdLst>
              <a:gd name="connsiteX0" fmla="*/ 0 w 5823145"/>
              <a:gd name="connsiteY0" fmla="*/ 0 h 2257928"/>
              <a:gd name="connsiteX1" fmla="*/ 5823145 w 5823145"/>
              <a:gd name="connsiteY1" fmla="*/ 0 h 2257928"/>
              <a:gd name="connsiteX2" fmla="*/ 5668484 w 5823145"/>
              <a:gd name="connsiteY2" fmla="*/ 133970 h 2257928"/>
              <a:gd name="connsiteX3" fmla="*/ 156020 w 5823145"/>
              <a:gd name="connsiteY3" fmla="*/ 2254475 h 2257928"/>
              <a:gd name="connsiteX4" fmla="*/ 0 w 5823145"/>
              <a:gd name="connsiteY4" fmla="*/ 2257928 h 2257928"/>
              <a:gd name="connsiteX5" fmla="*/ 0 w 5823145"/>
              <a:gd name="connsiteY5" fmla="*/ 0 h 225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3145" h="2257928">
                <a:moveTo>
                  <a:pt x="0" y="0"/>
                </a:moveTo>
                <a:lnTo>
                  <a:pt x="5823145" y="0"/>
                </a:lnTo>
                <a:lnTo>
                  <a:pt x="5668484" y="133970"/>
                </a:lnTo>
                <a:cubicBezTo>
                  <a:pt x="4157014" y="1381347"/>
                  <a:pt x="2245915" y="2161792"/>
                  <a:pt x="156020" y="2254475"/>
                </a:cubicBezTo>
                <a:lnTo>
                  <a:pt x="0" y="225792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pic>
        <p:nvPicPr>
          <p:cNvPr id="6" name="Kuva 8">
            <a:extLst>
              <a:ext uri="{FF2B5EF4-FFF2-40B4-BE49-F238E27FC236}">
                <a16:creationId xmlns:a16="http://schemas.microsoft.com/office/drawing/2014/main" id="{AB782237-3BE9-084A-A5C1-1662317A4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9" y="476250"/>
            <a:ext cx="1914148" cy="454153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CD7A0320-A9B8-174E-9553-F1480A86F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903618" cy="454153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otsikon perustyylejä klikkaamalla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D61CC3BD-92A9-A345-920F-4F9C45A29A78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2610239" y="1357185"/>
            <a:ext cx="923926" cy="924855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/>
          <a:lstStyle>
            <a:lvl1pPr algn="ctr">
              <a:buNone/>
              <a:defRPr sz="1000"/>
            </a:lvl1pPr>
          </a:lstStyle>
          <a:p>
            <a:r>
              <a:rPr lang="en-FI"/>
              <a:t>Click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12EEA88E-E463-D645-93BB-596A47D23D26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3685505" y="1357185"/>
            <a:ext cx="923926" cy="924855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/>
          <a:lstStyle>
            <a:lvl1pPr marL="228600" marR="0" indent="-22860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Franklin Gothic Book" panose="020B0503020102020204" pitchFamily="34" charset="0"/>
              <a:buNone/>
              <a:tabLst/>
              <a:defRPr sz="1000"/>
            </a:lvl1pPr>
          </a:lstStyle>
          <a:p>
            <a:r>
              <a:rPr lang="en-FI"/>
              <a:t>Click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D430D5C0-F957-C54E-97D4-9B48EF72ACA2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7453172" y="1357185"/>
            <a:ext cx="923926" cy="924855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/>
          <a:lstStyle>
            <a:lvl1pPr algn="ctr">
              <a:buNone/>
              <a:defRPr sz="1000"/>
            </a:lvl1pPr>
          </a:lstStyle>
          <a:p>
            <a:r>
              <a:rPr lang="en-FI"/>
              <a:t>Click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909BFA3E-D5E6-E345-90AA-4092CF6A5631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8528438" y="1357185"/>
            <a:ext cx="923926" cy="924855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/>
          <a:lstStyle>
            <a:lvl1pPr algn="ctr">
              <a:buNone/>
              <a:defRPr sz="1000"/>
            </a:lvl1pPr>
          </a:lstStyle>
          <a:p>
            <a:r>
              <a:rPr lang="en-FI"/>
              <a:t>Click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94813BEA-5B8A-5D49-A8F5-0E338AD697FA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3167102" y="3236785"/>
            <a:ext cx="923926" cy="924855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/>
          <a:lstStyle>
            <a:lvl1pPr algn="ctr">
              <a:buNone/>
              <a:defRPr sz="1000"/>
            </a:lvl1pPr>
          </a:lstStyle>
          <a:p>
            <a:r>
              <a:rPr lang="en-FI"/>
              <a:t>Click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B35F9FCA-1581-5A4A-B971-6576EA2CAD29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3167102" y="4896252"/>
            <a:ext cx="923926" cy="924855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/>
          <a:lstStyle>
            <a:lvl1pPr algn="ctr">
              <a:buNone/>
              <a:defRPr sz="1000"/>
            </a:lvl1pPr>
          </a:lstStyle>
          <a:p>
            <a:r>
              <a:rPr lang="en-FI"/>
              <a:t>Click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980779ED-084C-7B44-92DA-A775F5F1035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93102" y="3236785"/>
            <a:ext cx="923926" cy="924855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/>
          <a:lstStyle>
            <a:lvl1pPr algn="ctr">
              <a:buNone/>
              <a:defRPr sz="1000"/>
            </a:lvl1pPr>
          </a:lstStyle>
          <a:p>
            <a:r>
              <a:rPr lang="en-FI"/>
              <a:t>Click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95610452-293A-C740-81DA-0905B67A8D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993102" y="4896252"/>
            <a:ext cx="923926" cy="924855"/>
          </a:xfrm>
          <a:prstGeom prst="ellipse">
            <a:avLst/>
          </a:prstGeom>
          <a:solidFill>
            <a:schemeClr val="tx1">
              <a:alpha val="5000"/>
            </a:schemeClr>
          </a:solidFill>
        </p:spPr>
        <p:txBody>
          <a:bodyPr/>
          <a:lstStyle>
            <a:lvl1pPr algn="ctr">
              <a:buNone/>
              <a:defRPr sz="1000"/>
            </a:lvl1pPr>
          </a:lstStyle>
          <a:p>
            <a:r>
              <a:rPr lang="en-FI"/>
              <a:t>Click</a:t>
            </a:r>
          </a:p>
        </p:txBody>
      </p:sp>
      <p:sp>
        <p:nvSpPr>
          <p:cNvPr id="45" name="Text Placeholder 42">
            <a:extLst>
              <a:ext uri="{FF2B5EF4-FFF2-40B4-BE49-F238E27FC236}">
                <a16:creationId xmlns:a16="http://schemas.microsoft.com/office/drawing/2014/main" id="{8D92DA14-C3CA-164F-B7A5-3583CE2F58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29369" y="2360919"/>
            <a:ext cx="4645025" cy="212948"/>
          </a:xfrm>
        </p:spPr>
        <p:txBody>
          <a:bodyPr/>
          <a:lstStyle>
            <a:lvl1pPr algn="ctr">
              <a:buNone/>
              <a:defRPr sz="1400" b="1"/>
            </a:lvl1pPr>
            <a:lvl2pPr>
              <a:defRPr sz="1400" b="1"/>
            </a:lvl2pPr>
            <a:lvl3pPr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sp>
        <p:nvSpPr>
          <p:cNvPr id="49" name="Text Placeholder 42">
            <a:extLst>
              <a:ext uri="{FF2B5EF4-FFF2-40B4-BE49-F238E27FC236}">
                <a16:creationId xmlns:a16="http://schemas.microsoft.com/office/drawing/2014/main" id="{4D89ED37-4A60-4440-A9E8-61A27F3B41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94907" y="2360919"/>
            <a:ext cx="4645025" cy="212948"/>
          </a:xfrm>
        </p:spPr>
        <p:txBody>
          <a:bodyPr/>
          <a:lstStyle>
            <a:lvl1pPr algn="ctr">
              <a:buNone/>
              <a:defRPr sz="1400" b="1"/>
            </a:lvl1pPr>
            <a:lvl2pPr>
              <a:defRPr sz="1400" b="1"/>
            </a:lvl2pPr>
            <a:lvl3pPr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sp>
        <p:nvSpPr>
          <p:cNvPr id="50" name="Text Placeholder 42">
            <a:extLst>
              <a:ext uri="{FF2B5EF4-FFF2-40B4-BE49-F238E27FC236}">
                <a16:creationId xmlns:a16="http://schemas.microsoft.com/office/drawing/2014/main" id="{550599A2-748F-5C44-8D05-7DD0F9BF53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94907" y="2635811"/>
            <a:ext cx="4645025" cy="505003"/>
          </a:xfrm>
        </p:spPr>
        <p:txBody>
          <a:bodyPr/>
          <a:lstStyle>
            <a:lvl1pPr marL="7938" marR="0" indent="-7938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Franklin Gothic Book" panose="020B0503020102020204" pitchFamily="34" charset="0"/>
              <a:buNone/>
              <a:tabLst/>
              <a:defRPr sz="1400" b="0"/>
            </a:lvl1pPr>
            <a:lvl2pPr>
              <a:defRPr sz="1400" b="1"/>
            </a:lvl2pPr>
            <a:lvl3pPr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Click to edit Master text styles</a:t>
            </a:r>
            <a:endParaRPr lang="en-FI"/>
          </a:p>
          <a:p>
            <a:pPr lvl="0"/>
            <a:endParaRPr lang="en-FI"/>
          </a:p>
        </p:txBody>
      </p:sp>
      <p:sp>
        <p:nvSpPr>
          <p:cNvPr id="53" name="Text Placeholder 42">
            <a:extLst>
              <a:ext uri="{FF2B5EF4-FFF2-40B4-BE49-F238E27FC236}">
                <a16:creationId xmlns:a16="http://schemas.microsoft.com/office/drawing/2014/main" id="{769700D0-0E56-8D43-86ED-0A1ED784CA6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94907" y="4232052"/>
            <a:ext cx="4645025" cy="212948"/>
          </a:xfrm>
        </p:spPr>
        <p:txBody>
          <a:bodyPr/>
          <a:lstStyle>
            <a:lvl1pPr algn="ctr">
              <a:buNone/>
              <a:defRPr sz="1400" b="1"/>
            </a:lvl1pPr>
            <a:lvl2pPr>
              <a:defRPr sz="1400" b="1"/>
            </a:lvl2pPr>
            <a:lvl3pPr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sp>
        <p:nvSpPr>
          <p:cNvPr id="54" name="Text Placeholder 42">
            <a:extLst>
              <a:ext uri="{FF2B5EF4-FFF2-40B4-BE49-F238E27FC236}">
                <a16:creationId xmlns:a16="http://schemas.microsoft.com/office/drawing/2014/main" id="{F79EF2DD-E63A-F844-B7B2-60A2270B3CA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94907" y="4452968"/>
            <a:ext cx="4645025" cy="316851"/>
          </a:xfrm>
        </p:spPr>
        <p:txBody>
          <a:bodyPr/>
          <a:lstStyle>
            <a:lvl1pPr marL="7938" marR="0" indent="-7938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Franklin Gothic Book" panose="020B0503020102020204" pitchFamily="34" charset="0"/>
              <a:buNone/>
              <a:tabLst/>
              <a:defRPr sz="1400" b="0"/>
            </a:lvl1pPr>
            <a:lvl2pPr>
              <a:defRPr sz="1400" b="1"/>
            </a:lvl2pPr>
            <a:lvl3pPr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sp>
        <p:nvSpPr>
          <p:cNvPr id="57" name="Text Placeholder 42">
            <a:extLst>
              <a:ext uri="{FF2B5EF4-FFF2-40B4-BE49-F238E27FC236}">
                <a16:creationId xmlns:a16="http://schemas.microsoft.com/office/drawing/2014/main" id="{1798D4B0-0127-A048-B450-57A933FB84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29111" y="4232052"/>
            <a:ext cx="4645025" cy="212948"/>
          </a:xfrm>
        </p:spPr>
        <p:txBody>
          <a:bodyPr/>
          <a:lstStyle>
            <a:lvl1pPr algn="ctr">
              <a:buNone/>
              <a:defRPr sz="1400" b="1"/>
            </a:lvl1pPr>
            <a:lvl2pPr>
              <a:defRPr sz="1400" b="1"/>
            </a:lvl2pPr>
            <a:lvl3pPr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sp>
        <p:nvSpPr>
          <p:cNvPr id="58" name="Text Placeholder 42">
            <a:extLst>
              <a:ext uri="{FF2B5EF4-FFF2-40B4-BE49-F238E27FC236}">
                <a16:creationId xmlns:a16="http://schemas.microsoft.com/office/drawing/2014/main" id="{B93F4BA9-AEFB-7B43-88F7-5CFAC2CF8B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29111" y="4452968"/>
            <a:ext cx="4645025" cy="316851"/>
          </a:xfrm>
        </p:spPr>
        <p:txBody>
          <a:bodyPr/>
          <a:lstStyle>
            <a:lvl1pPr marL="7938" marR="0" indent="-7938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Franklin Gothic Book" panose="020B0503020102020204" pitchFamily="34" charset="0"/>
              <a:buNone/>
              <a:tabLst/>
              <a:defRPr sz="1400" b="0"/>
            </a:lvl1pPr>
            <a:lvl2pPr>
              <a:defRPr sz="1400" b="1"/>
            </a:lvl2pPr>
            <a:lvl3pPr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sp>
        <p:nvSpPr>
          <p:cNvPr id="63" name="Text Placeholder 42">
            <a:extLst>
              <a:ext uri="{FF2B5EF4-FFF2-40B4-BE49-F238E27FC236}">
                <a16:creationId xmlns:a16="http://schemas.microsoft.com/office/drawing/2014/main" id="{311C0A91-21D6-6A45-AF3A-19043BA461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94907" y="5883052"/>
            <a:ext cx="4645025" cy="212948"/>
          </a:xfrm>
        </p:spPr>
        <p:txBody>
          <a:bodyPr/>
          <a:lstStyle>
            <a:lvl1pPr algn="ctr">
              <a:buNone/>
              <a:defRPr sz="1400" b="1"/>
            </a:lvl1pPr>
            <a:lvl2pPr>
              <a:defRPr sz="1400" b="1"/>
            </a:lvl2pPr>
            <a:lvl3pPr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sp>
        <p:nvSpPr>
          <p:cNvPr id="64" name="Text Placeholder 42">
            <a:extLst>
              <a:ext uri="{FF2B5EF4-FFF2-40B4-BE49-F238E27FC236}">
                <a16:creationId xmlns:a16="http://schemas.microsoft.com/office/drawing/2014/main" id="{8AD610DB-52B2-1143-A8AF-922B6C6DBCE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94907" y="6103968"/>
            <a:ext cx="4645025" cy="380722"/>
          </a:xfrm>
        </p:spPr>
        <p:txBody>
          <a:bodyPr/>
          <a:lstStyle>
            <a:lvl1pPr marL="7938" marR="0" indent="-7938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Franklin Gothic Book" panose="020B0503020102020204" pitchFamily="34" charset="0"/>
              <a:buNone/>
              <a:tabLst/>
              <a:defRPr sz="1400" b="0"/>
            </a:lvl1pPr>
            <a:lvl2pPr>
              <a:defRPr sz="1400" b="1"/>
            </a:lvl2pPr>
            <a:lvl3pPr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sp>
        <p:nvSpPr>
          <p:cNvPr id="65" name="Text Placeholder 42">
            <a:extLst>
              <a:ext uri="{FF2B5EF4-FFF2-40B4-BE49-F238E27FC236}">
                <a16:creationId xmlns:a16="http://schemas.microsoft.com/office/drawing/2014/main" id="{3EB9CA48-0204-5D46-BDD1-2BBA08B7B65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29111" y="5883052"/>
            <a:ext cx="4645025" cy="212948"/>
          </a:xfrm>
        </p:spPr>
        <p:txBody>
          <a:bodyPr/>
          <a:lstStyle>
            <a:lvl1pPr algn="ctr">
              <a:buNone/>
              <a:defRPr sz="1400" b="1"/>
            </a:lvl1pPr>
            <a:lvl2pPr>
              <a:defRPr sz="1400" b="1"/>
            </a:lvl2pPr>
            <a:lvl3pPr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sp>
        <p:nvSpPr>
          <p:cNvPr id="66" name="Text Placeholder 42">
            <a:extLst>
              <a:ext uri="{FF2B5EF4-FFF2-40B4-BE49-F238E27FC236}">
                <a16:creationId xmlns:a16="http://schemas.microsoft.com/office/drawing/2014/main" id="{70BB09A2-80D6-F946-B025-2993BE1BE2C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29111" y="6103968"/>
            <a:ext cx="4645025" cy="380722"/>
          </a:xfrm>
        </p:spPr>
        <p:txBody>
          <a:bodyPr/>
          <a:lstStyle>
            <a:lvl1pPr marL="7938" marR="0" indent="-7938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Franklin Gothic Book" panose="020B0503020102020204" pitchFamily="34" charset="0"/>
              <a:buNone/>
              <a:tabLst/>
              <a:defRPr sz="1400" b="0"/>
            </a:lvl1pPr>
            <a:lvl2pPr>
              <a:defRPr sz="1400" b="1"/>
            </a:lvl2pPr>
            <a:lvl3pPr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sp>
        <p:nvSpPr>
          <p:cNvPr id="69" name="Text Placeholder 42">
            <a:extLst>
              <a:ext uri="{FF2B5EF4-FFF2-40B4-BE49-F238E27FC236}">
                <a16:creationId xmlns:a16="http://schemas.microsoft.com/office/drawing/2014/main" id="{073829FE-59B5-6947-AE91-91A881DA554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129110" y="2635811"/>
            <a:ext cx="4645025" cy="505003"/>
          </a:xfrm>
        </p:spPr>
        <p:txBody>
          <a:bodyPr/>
          <a:lstStyle>
            <a:lvl1pPr marL="7938" marR="0" indent="-7938" algn="ctr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Franklin Gothic Book" panose="020B0503020102020204" pitchFamily="34" charset="0"/>
              <a:buNone/>
              <a:tabLst/>
              <a:defRPr sz="1400" b="0"/>
            </a:lvl1pPr>
            <a:lvl2pPr>
              <a:defRPr sz="1400" b="1"/>
            </a:lvl2pPr>
            <a:lvl3pPr>
              <a:defRPr sz="1400" b="1"/>
            </a:lvl3pPr>
            <a:lvl4pPr>
              <a:defRPr sz="1400" b="1"/>
            </a:lvl4pPr>
            <a:lvl5pPr>
              <a:defRPr sz="1400" b="1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Click to edit Master text styles</a:t>
            </a:r>
            <a:endParaRPr lang="en-FI"/>
          </a:p>
          <a:p>
            <a:pPr lvl="0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77053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 3 riviä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F027B58-C2A3-984F-90CA-F26818E3E277}"/>
              </a:ext>
            </a:extLst>
          </p:cNvPr>
          <p:cNvSpPr/>
          <p:nvPr userDrawn="1"/>
        </p:nvSpPr>
        <p:spPr>
          <a:xfrm>
            <a:off x="3241674" y="0"/>
            <a:ext cx="8950327" cy="6857999"/>
          </a:xfrm>
          <a:custGeom>
            <a:avLst/>
            <a:gdLst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258514 w 8950327"/>
              <a:gd name="connsiteY4" fmla="*/ 0 h 6857999"/>
              <a:gd name="connsiteX5" fmla="*/ 3394257 w 8950327"/>
              <a:gd name="connsiteY5" fmla="*/ 0 h 6857999"/>
              <a:gd name="connsiteX6" fmla="*/ 8950326 w 8950327"/>
              <a:gd name="connsiteY6" fmla="*/ 0 h 6857999"/>
              <a:gd name="connsiteX7" fmla="*/ 8950327 w 8950327"/>
              <a:gd name="connsiteY7" fmla="*/ 0 h 6857999"/>
              <a:gd name="connsiteX8" fmla="*/ 8950327 w 8950327"/>
              <a:gd name="connsiteY8" fmla="*/ 6857999 h 6857999"/>
              <a:gd name="connsiteX9" fmla="*/ 8950326 w 8950327"/>
              <a:gd name="connsiteY9" fmla="*/ 6857999 h 6857999"/>
              <a:gd name="connsiteX10" fmla="*/ 4410643 w 8950327"/>
              <a:gd name="connsiteY10" fmla="*/ 6857999 h 6857999"/>
              <a:gd name="connsiteX11" fmla="*/ 4410642 w 8950327"/>
              <a:gd name="connsiteY11" fmla="*/ 6857999 h 6857999"/>
              <a:gd name="connsiteX12" fmla="*/ 3394257 w 8950327"/>
              <a:gd name="connsiteY12" fmla="*/ 6857999 h 6857999"/>
              <a:gd name="connsiteX13" fmla="*/ 3205103 w 8950327"/>
              <a:gd name="connsiteY13" fmla="*/ 6857999 h 6857999"/>
              <a:gd name="connsiteX14" fmla="*/ 3245666 w 8950327"/>
              <a:gd name="connsiteY14" fmla="*/ 6562460 h 6857999"/>
              <a:gd name="connsiteX15" fmla="*/ 3138685 w 8950327"/>
              <a:gd name="connsiteY15" fmla="*/ 4435892 h 6857999"/>
              <a:gd name="connsiteX16" fmla="*/ 0 w 8950327"/>
              <a:gd name="connsiteY16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394257 w 8950327"/>
              <a:gd name="connsiteY4" fmla="*/ 0 h 6857999"/>
              <a:gd name="connsiteX5" fmla="*/ 8950326 w 8950327"/>
              <a:gd name="connsiteY5" fmla="*/ 0 h 6857999"/>
              <a:gd name="connsiteX6" fmla="*/ 8950327 w 8950327"/>
              <a:gd name="connsiteY6" fmla="*/ 0 h 6857999"/>
              <a:gd name="connsiteX7" fmla="*/ 8950327 w 8950327"/>
              <a:gd name="connsiteY7" fmla="*/ 6857999 h 6857999"/>
              <a:gd name="connsiteX8" fmla="*/ 8950326 w 8950327"/>
              <a:gd name="connsiteY8" fmla="*/ 6857999 h 6857999"/>
              <a:gd name="connsiteX9" fmla="*/ 4410643 w 8950327"/>
              <a:gd name="connsiteY9" fmla="*/ 6857999 h 6857999"/>
              <a:gd name="connsiteX10" fmla="*/ 4410642 w 8950327"/>
              <a:gd name="connsiteY10" fmla="*/ 6857999 h 6857999"/>
              <a:gd name="connsiteX11" fmla="*/ 3394257 w 8950327"/>
              <a:gd name="connsiteY11" fmla="*/ 6857999 h 6857999"/>
              <a:gd name="connsiteX12" fmla="*/ 3205103 w 8950327"/>
              <a:gd name="connsiteY12" fmla="*/ 6857999 h 6857999"/>
              <a:gd name="connsiteX13" fmla="*/ 3245666 w 8950327"/>
              <a:gd name="connsiteY13" fmla="*/ 6562460 h 6857999"/>
              <a:gd name="connsiteX14" fmla="*/ 3138685 w 8950327"/>
              <a:gd name="connsiteY14" fmla="*/ 4435892 h 6857999"/>
              <a:gd name="connsiteX15" fmla="*/ 0 w 8950327"/>
              <a:gd name="connsiteY15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8950326 w 8950327"/>
              <a:gd name="connsiteY4" fmla="*/ 0 h 6857999"/>
              <a:gd name="connsiteX5" fmla="*/ 8950327 w 8950327"/>
              <a:gd name="connsiteY5" fmla="*/ 0 h 6857999"/>
              <a:gd name="connsiteX6" fmla="*/ 8950327 w 8950327"/>
              <a:gd name="connsiteY6" fmla="*/ 6857999 h 6857999"/>
              <a:gd name="connsiteX7" fmla="*/ 8950326 w 8950327"/>
              <a:gd name="connsiteY7" fmla="*/ 6857999 h 6857999"/>
              <a:gd name="connsiteX8" fmla="*/ 4410643 w 8950327"/>
              <a:gd name="connsiteY8" fmla="*/ 6857999 h 6857999"/>
              <a:gd name="connsiteX9" fmla="*/ 4410642 w 8950327"/>
              <a:gd name="connsiteY9" fmla="*/ 6857999 h 6857999"/>
              <a:gd name="connsiteX10" fmla="*/ 3394257 w 8950327"/>
              <a:gd name="connsiteY10" fmla="*/ 6857999 h 6857999"/>
              <a:gd name="connsiteX11" fmla="*/ 3205103 w 8950327"/>
              <a:gd name="connsiteY11" fmla="*/ 6857999 h 6857999"/>
              <a:gd name="connsiteX12" fmla="*/ 3245666 w 8950327"/>
              <a:gd name="connsiteY12" fmla="*/ 6562460 h 6857999"/>
              <a:gd name="connsiteX13" fmla="*/ 3138685 w 8950327"/>
              <a:gd name="connsiteY13" fmla="*/ 4435892 h 6857999"/>
              <a:gd name="connsiteX14" fmla="*/ 0 w 8950327"/>
              <a:gd name="connsiteY14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8950326 w 8950327"/>
              <a:gd name="connsiteY3" fmla="*/ 0 h 6857999"/>
              <a:gd name="connsiteX4" fmla="*/ 8950327 w 8950327"/>
              <a:gd name="connsiteY4" fmla="*/ 0 h 6857999"/>
              <a:gd name="connsiteX5" fmla="*/ 8950327 w 8950327"/>
              <a:gd name="connsiteY5" fmla="*/ 6857999 h 6857999"/>
              <a:gd name="connsiteX6" fmla="*/ 8950326 w 8950327"/>
              <a:gd name="connsiteY6" fmla="*/ 6857999 h 6857999"/>
              <a:gd name="connsiteX7" fmla="*/ 4410643 w 8950327"/>
              <a:gd name="connsiteY7" fmla="*/ 6857999 h 6857999"/>
              <a:gd name="connsiteX8" fmla="*/ 4410642 w 8950327"/>
              <a:gd name="connsiteY8" fmla="*/ 6857999 h 6857999"/>
              <a:gd name="connsiteX9" fmla="*/ 3394257 w 8950327"/>
              <a:gd name="connsiteY9" fmla="*/ 6857999 h 6857999"/>
              <a:gd name="connsiteX10" fmla="*/ 3205103 w 8950327"/>
              <a:gd name="connsiteY10" fmla="*/ 6857999 h 6857999"/>
              <a:gd name="connsiteX11" fmla="*/ 3245666 w 8950327"/>
              <a:gd name="connsiteY11" fmla="*/ 6562460 h 6857999"/>
              <a:gd name="connsiteX12" fmla="*/ 3138685 w 8950327"/>
              <a:gd name="connsiteY12" fmla="*/ 4435892 h 6857999"/>
              <a:gd name="connsiteX13" fmla="*/ 0 w 8950327"/>
              <a:gd name="connsiteY13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8950326 w 8950327"/>
              <a:gd name="connsiteY2" fmla="*/ 0 h 6857999"/>
              <a:gd name="connsiteX3" fmla="*/ 8950327 w 8950327"/>
              <a:gd name="connsiteY3" fmla="*/ 0 h 6857999"/>
              <a:gd name="connsiteX4" fmla="*/ 8950327 w 8950327"/>
              <a:gd name="connsiteY4" fmla="*/ 6857999 h 6857999"/>
              <a:gd name="connsiteX5" fmla="*/ 8950326 w 8950327"/>
              <a:gd name="connsiteY5" fmla="*/ 6857999 h 6857999"/>
              <a:gd name="connsiteX6" fmla="*/ 4410643 w 8950327"/>
              <a:gd name="connsiteY6" fmla="*/ 6857999 h 6857999"/>
              <a:gd name="connsiteX7" fmla="*/ 4410642 w 8950327"/>
              <a:gd name="connsiteY7" fmla="*/ 6857999 h 6857999"/>
              <a:gd name="connsiteX8" fmla="*/ 3394257 w 8950327"/>
              <a:gd name="connsiteY8" fmla="*/ 6857999 h 6857999"/>
              <a:gd name="connsiteX9" fmla="*/ 3205103 w 8950327"/>
              <a:gd name="connsiteY9" fmla="*/ 6857999 h 6857999"/>
              <a:gd name="connsiteX10" fmla="*/ 3245666 w 8950327"/>
              <a:gd name="connsiteY10" fmla="*/ 6562460 h 6857999"/>
              <a:gd name="connsiteX11" fmla="*/ 3138685 w 8950327"/>
              <a:gd name="connsiteY11" fmla="*/ 4435892 h 6857999"/>
              <a:gd name="connsiteX12" fmla="*/ 0 w 8950327"/>
              <a:gd name="connsiteY12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394257 w 8950327"/>
              <a:gd name="connsiteY7" fmla="*/ 6857999 h 6857999"/>
              <a:gd name="connsiteX8" fmla="*/ 3205103 w 8950327"/>
              <a:gd name="connsiteY8" fmla="*/ 6857999 h 6857999"/>
              <a:gd name="connsiteX9" fmla="*/ 3245666 w 8950327"/>
              <a:gd name="connsiteY9" fmla="*/ 6562460 h 6857999"/>
              <a:gd name="connsiteX10" fmla="*/ 3138685 w 8950327"/>
              <a:gd name="connsiteY10" fmla="*/ 4435892 h 6857999"/>
              <a:gd name="connsiteX11" fmla="*/ 0 w 8950327"/>
              <a:gd name="connsiteY11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205103 w 8950327"/>
              <a:gd name="connsiteY7" fmla="*/ 6857999 h 6857999"/>
              <a:gd name="connsiteX8" fmla="*/ 3245666 w 8950327"/>
              <a:gd name="connsiteY8" fmla="*/ 6562460 h 6857999"/>
              <a:gd name="connsiteX9" fmla="*/ 3138685 w 8950327"/>
              <a:gd name="connsiteY9" fmla="*/ 4435892 h 6857999"/>
              <a:gd name="connsiteX10" fmla="*/ 0 w 8950327"/>
              <a:gd name="connsiteY10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3205103 w 8950327"/>
              <a:gd name="connsiteY6" fmla="*/ 6857999 h 6857999"/>
              <a:gd name="connsiteX7" fmla="*/ 3245666 w 8950327"/>
              <a:gd name="connsiteY7" fmla="*/ 6562460 h 6857999"/>
              <a:gd name="connsiteX8" fmla="*/ 3138685 w 8950327"/>
              <a:gd name="connsiteY8" fmla="*/ 4435892 h 6857999"/>
              <a:gd name="connsiteX9" fmla="*/ 0 w 8950327"/>
              <a:gd name="connsiteY9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3205103 w 8950327"/>
              <a:gd name="connsiteY5" fmla="*/ 6857999 h 6857999"/>
              <a:gd name="connsiteX6" fmla="*/ 3245666 w 8950327"/>
              <a:gd name="connsiteY6" fmla="*/ 6562460 h 6857999"/>
              <a:gd name="connsiteX7" fmla="*/ 3138685 w 8950327"/>
              <a:gd name="connsiteY7" fmla="*/ 4435892 h 6857999"/>
              <a:gd name="connsiteX8" fmla="*/ 0 w 8950327"/>
              <a:gd name="connsiteY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50327" h="6857999">
                <a:moveTo>
                  <a:pt x="0" y="0"/>
                </a:moveTo>
                <a:lnTo>
                  <a:pt x="8950326" y="0"/>
                </a:lnTo>
                <a:lnTo>
                  <a:pt x="8950327" y="0"/>
                </a:lnTo>
                <a:lnTo>
                  <a:pt x="8950327" y="6857999"/>
                </a:lnTo>
                <a:lnTo>
                  <a:pt x="8950326" y="6857999"/>
                </a:lnTo>
                <a:lnTo>
                  <a:pt x="3205103" y="6857999"/>
                </a:lnTo>
                <a:lnTo>
                  <a:pt x="3245666" y="6562460"/>
                </a:lnTo>
                <a:cubicBezTo>
                  <a:pt x="3324793" y="5869612"/>
                  <a:pt x="3294509" y="5154819"/>
                  <a:pt x="3138685" y="4435892"/>
                </a:cubicBezTo>
                <a:cubicBezTo>
                  <a:pt x="2734778" y="2569984"/>
                  <a:pt x="1570795" y="1019769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025" y="1122363"/>
            <a:ext cx="4829175" cy="3173412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fi-FI"/>
              <a:t>Muokkaa otsikon perustyylejä klikkaamalla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025" y="4543424"/>
            <a:ext cx="4829175" cy="952501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perustyylejä klikkaamalla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4A6B5C9-2A15-4F61-B71C-3314C18E86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46" y="2520694"/>
            <a:ext cx="4038608" cy="17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758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mobi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76B82EED-B17C-8C42-98F8-BF4588E74726}"/>
              </a:ext>
            </a:extLst>
          </p:cNvPr>
          <p:cNvSpPr/>
          <p:nvPr userDrawn="1"/>
        </p:nvSpPr>
        <p:spPr>
          <a:xfrm>
            <a:off x="3241674" y="0"/>
            <a:ext cx="8950327" cy="6857999"/>
          </a:xfrm>
          <a:custGeom>
            <a:avLst/>
            <a:gdLst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258514 w 8950327"/>
              <a:gd name="connsiteY4" fmla="*/ 0 h 6857999"/>
              <a:gd name="connsiteX5" fmla="*/ 3394257 w 8950327"/>
              <a:gd name="connsiteY5" fmla="*/ 0 h 6857999"/>
              <a:gd name="connsiteX6" fmla="*/ 8950326 w 8950327"/>
              <a:gd name="connsiteY6" fmla="*/ 0 h 6857999"/>
              <a:gd name="connsiteX7" fmla="*/ 8950327 w 8950327"/>
              <a:gd name="connsiteY7" fmla="*/ 0 h 6857999"/>
              <a:gd name="connsiteX8" fmla="*/ 8950327 w 8950327"/>
              <a:gd name="connsiteY8" fmla="*/ 6857999 h 6857999"/>
              <a:gd name="connsiteX9" fmla="*/ 8950326 w 8950327"/>
              <a:gd name="connsiteY9" fmla="*/ 6857999 h 6857999"/>
              <a:gd name="connsiteX10" fmla="*/ 4410643 w 8950327"/>
              <a:gd name="connsiteY10" fmla="*/ 6857999 h 6857999"/>
              <a:gd name="connsiteX11" fmla="*/ 4410642 w 8950327"/>
              <a:gd name="connsiteY11" fmla="*/ 6857999 h 6857999"/>
              <a:gd name="connsiteX12" fmla="*/ 3394257 w 8950327"/>
              <a:gd name="connsiteY12" fmla="*/ 6857999 h 6857999"/>
              <a:gd name="connsiteX13" fmla="*/ 3205103 w 8950327"/>
              <a:gd name="connsiteY13" fmla="*/ 6857999 h 6857999"/>
              <a:gd name="connsiteX14" fmla="*/ 3245666 w 8950327"/>
              <a:gd name="connsiteY14" fmla="*/ 6562460 h 6857999"/>
              <a:gd name="connsiteX15" fmla="*/ 3138685 w 8950327"/>
              <a:gd name="connsiteY15" fmla="*/ 4435892 h 6857999"/>
              <a:gd name="connsiteX16" fmla="*/ 0 w 8950327"/>
              <a:gd name="connsiteY16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394257 w 8950327"/>
              <a:gd name="connsiteY4" fmla="*/ 0 h 6857999"/>
              <a:gd name="connsiteX5" fmla="*/ 8950326 w 8950327"/>
              <a:gd name="connsiteY5" fmla="*/ 0 h 6857999"/>
              <a:gd name="connsiteX6" fmla="*/ 8950327 w 8950327"/>
              <a:gd name="connsiteY6" fmla="*/ 0 h 6857999"/>
              <a:gd name="connsiteX7" fmla="*/ 8950327 w 8950327"/>
              <a:gd name="connsiteY7" fmla="*/ 6857999 h 6857999"/>
              <a:gd name="connsiteX8" fmla="*/ 8950326 w 8950327"/>
              <a:gd name="connsiteY8" fmla="*/ 6857999 h 6857999"/>
              <a:gd name="connsiteX9" fmla="*/ 4410643 w 8950327"/>
              <a:gd name="connsiteY9" fmla="*/ 6857999 h 6857999"/>
              <a:gd name="connsiteX10" fmla="*/ 4410642 w 8950327"/>
              <a:gd name="connsiteY10" fmla="*/ 6857999 h 6857999"/>
              <a:gd name="connsiteX11" fmla="*/ 3394257 w 8950327"/>
              <a:gd name="connsiteY11" fmla="*/ 6857999 h 6857999"/>
              <a:gd name="connsiteX12" fmla="*/ 3205103 w 8950327"/>
              <a:gd name="connsiteY12" fmla="*/ 6857999 h 6857999"/>
              <a:gd name="connsiteX13" fmla="*/ 3245666 w 8950327"/>
              <a:gd name="connsiteY13" fmla="*/ 6562460 h 6857999"/>
              <a:gd name="connsiteX14" fmla="*/ 3138685 w 8950327"/>
              <a:gd name="connsiteY14" fmla="*/ 4435892 h 6857999"/>
              <a:gd name="connsiteX15" fmla="*/ 0 w 8950327"/>
              <a:gd name="connsiteY15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8950326 w 8950327"/>
              <a:gd name="connsiteY4" fmla="*/ 0 h 6857999"/>
              <a:gd name="connsiteX5" fmla="*/ 8950327 w 8950327"/>
              <a:gd name="connsiteY5" fmla="*/ 0 h 6857999"/>
              <a:gd name="connsiteX6" fmla="*/ 8950327 w 8950327"/>
              <a:gd name="connsiteY6" fmla="*/ 6857999 h 6857999"/>
              <a:gd name="connsiteX7" fmla="*/ 8950326 w 8950327"/>
              <a:gd name="connsiteY7" fmla="*/ 6857999 h 6857999"/>
              <a:gd name="connsiteX8" fmla="*/ 4410643 w 8950327"/>
              <a:gd name="connsiteY8" fmla="*/ 6857999 h 6857999"/>
              <a:gd name="connsiteX9" fmla="*/ 4410642 w 8950327"/>
              <a:gd name="connsiteY9" fmla="*/ 6857999 h 6857999"/>
              <a:gd name="connsiteX10" fmla="*/ 3394257 w 8950327"/>
              <a:gd name="connsiteY10" fmla="*/ 6857999 h 6857999"/>
              <a:gd name="connsiteX11" fmla="*/ 3205103 w 8950327"/>
              <a:gd name="connsiteY11" fmla="*/ 6857999 h 6857999"/>
              <a:gd name="connsiteX12" fmla="*/ 3245666 w 8950327"/>
              <a:gd name="connsiteY12" fmla="*/ 6562460 h 6857999"/>
              <a:gd name="connsiteX13" fmla="*/ 3138685 w 8950327"/>
              <a:gd name="connsiteY13" fmla="*/ 4435892 h 6857999"/>
              <a:gd name="connsiteX14" fmla="*/ 0 w 8950327"/>
              <a:gd name="connsiteY14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8950326 w 8950327"/>
              <a:gd name="connsiteY3" fmla="*/ 0 h 6857999"/>
              <a:gd name="connsiteX4" fmla="*/ 8950327 w 8950327"/>
              <a:gd name="connsiteY4" fmla="*/ 0 h 6857999"/>
              <a:gd name="connsiteX5" fmla="*/ 8950327 w 8950327"/>
              <a:gd name="connsiteY5" fmla="*/ 6857999 h 6857999"/>
              <a:gd name="connsiteX6" fmla="*/ 8950326 w 8950327"/>
              <a:gd name="connsiteY6" fmla="*/ 6857999 h 6857999"/>
              <a:gd name="connsiteX7" fmla="*/ 4410643 w 8950327"/>
              <a:gd name="connsiteY7" fmla="*/ 6857999 h 6857999"/>
              <a:gd name="connsiteX8" fmla="*/ 4410642 w 8950327"/>
              <a:gd name="connsiteY8" fmla="*/ 6857999 h 6857999"/>
              <a:gd name="connsiteX9" fmla="*/ 3394257 w 8950327"/>
              <a:gd name="connsiteY9" fmla="*/ 6857999 h 6857999"/>
              <a:gd name="connsiteX10" fmla="*/ 3205103 w 8950327"/>
              <a:gd name="connsiteY10" fmla="*/ 6857999 h 6857999"/>
              <a:gd name="connsiteX11" fmla="*/ 3245666 w 8950327"/>
              <a:gd name="connsiteY11" fmla="*/ 6562460 h 6857999"/>
              <a:gd name="connsiteX12" fmla="*/ 3138685 w 8950327"/>
              <a:gd name="connsiteY12" fmla="*/ 4435892 h 6857999"/>
              <a:gd name="connsiteX13" fmla="*/ 0 w 8950327"/>
              <a:gd name="connsiteY13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8950326 w 8950327"/>
              <a:gd name="connsiteY2" fmla="*/ 0 h 6857999"/>
              <a:gd name="connsiteX3" fmla="*/ 8950327 w 8950327"/>
              <a:gd name="connsiteY3" fmla="*/ 0 h 6857999"/>
              <a:gd name="connsiteX4" fmla="*/ 8950327 w 8950327"/>
              <a:gd name="connsiteY4" fmla="*/ 6857999 h 6857999"/>
              <a:gd name="connsiteX5" fmla="*/ 8950326 w 8950327"/>
              <a:gd name="connsiteY5" fmla="*/ 6857999 h 6857999"/>
              <a:gd name="connsiteX6" fmla="*/ 4410643 w 8950327"/>
              <a:gd name="connsiteY6" fmla="*/ 6857999 h 6857999"/>
              <a:gd name="connsiteX7" fmla="*/ 4410642 w 8950327"/>
              <a:gd name="connsiteY7" fmla="*/ 6857999 h 6857999"/>
              <a:gd name="connsiteX8" fmla="*/ 3394257 w 8950327"/>
              <a:gd name="connsiteY8" fmla="*/ 6857999 h 6857999"/>
              <a:gd name="connsiteX9" fmla="*/ 3205103 w 8950327"/>
              <a:gd name="connsiteY9" fmla="*/ 6857999 h 6857999"/>
              <a:gd name="connsiteX10" fmla="*/ 3245666 w 8950327"/>
              <a:gd name="connsiteY10" fmla="*/ 6562460 h 6857999"/>
              <a:gd name="connsiteX11" fmla="*/ 3138685 w 8950327"/>
              <a:gd name="connsiteY11" fmla="*/ 4435892 h 6857999"/>
              <a:gd name="connsiteX12" fmla="*/ 0 w 8950327"/>
              <a:gd name="connsiteY12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394257 w 8950327"/>
              <a:gd name="connsiteY7" fmla="*/ 6857999 h 6857999"/>
              <a:gd name="connsiteX8" fmla="*/ 3205103 w 8950327"/>
              <a:gd name="connsiteY8" fmla="*/ 6857999 h 6857999"/>
              <a:gd name="connsiteX9" fmla="*/ 3245666 w 8950327"/>
              <a:gd name="connsiteY9" fmla="*/ 6562460 h 6857999"/>
              <a:gd name="connsiteX10" fmla="*/ 3138685 w 8950327"/>
              <a:gd name="connsiteY10" fmla="*/ 4435892 h 6857999"/>
              <a:gd name="connsiteX11" fmla="*/ 0 w 8950327"/>
              <a:gd name="connsiteY11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205103 w 8950327"/>
              <a:gd name="connsiteY7" fmla="*/ 6857999 h 6857999"/>
              <a:gd name="connsiteX8" fmla="*/ 3245666 w 8950327"/>
              <a:gd name="connsiteY8" fmla="*/ 6562460 h 6857999"/>
              <a:gd name="connsiteX9" fmla="*/ 3138685 w 8950327"/>
              <a:gd name="connsiteY9" fmla="*/ 4435892 h 6857999"/>
              <a:gd name="connsiteX10" fmla="*/ 0 w 8950327"/>
              <a:gd name="connsiteY10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3205103 w 8950327"/>
              <a:gd name="connsiteY6" fmla="*/ 6857999 h 6857999"/>
              <a:gd name="connsiteX7" fmla="*/ 3245666 w 8950327"/>
              <a:gd name="connsiteY7" fmla="*/ 6562460 h 6857999"/>
              <a:gd name="connsiteX8" fmla="*/ 3138685 w 8950327"/>
              <a:gd name="connsiteY8" fmla="*/ 4435892 h 6857999"/>
              <a:gd name="connsiteX9" fmla="*/ 0 w 8950327"/>
              <a:gd name="connsiteY9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3205103 w 8950327"/>
              <a:gd name="connsiteY5" fmla="*/ 6857999 h 6857999"/>
              <a:gd name="connsiteX6" fmla="*/ 3245666 w 8950327"/>
              <a:gd name="connsiteY6" fmla="*/ 6562460 h 6857999"/>
              <a:gd name="connsiteX7" fmla="*/ 3138685 w 8950327"/>
              <a:gd name="connsiteY7" fmla="*/ 4435892 h 6857999"/>
              <a:gd name="connsiteX8" fmla="*/ 0 w 8950327"/>
              <a:gd name="connsiteY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50327" h="6857999">
                <a:moveTo>
                  <a:pt x="0" y="0"/>
                </a:moveTo>
                <a:lnTo>
                  <a:pt x="8950326" y="0"/>
                </a:lnTo>
                <a:lnTo>
                  <a:pt x="8950327" y="0"/>
                </a:lnTo>
                <a:lnTo>
                  <a:pt x="8950327" y="6857999"/>
                </a:lnTo>
                <a:lnTo>
                  <a:pt x="8950326" y="6857999"/>
                </a:lnTo>
                <a:lnTo>
                  <a:pt x="3205103" y="6857999"/>
                </a:lnTo>
                <a:lnTo>
                  <a:pt x="3245666" y="6562460"/>
                </a:lnTo>
                <a:cubicBezTo>
                  <a:pt x="3324793" y="5869612"/>
                  <a:pt x="3294509" y="5154819"/>
                  <a:pt x="3138685" y="4435892"/>
                </a:cubicBezTo>
                <a:cubicBezTo>
                  <a:pt x="2734778" y="2569984"/>
                  <a:pt x="1570795" y="101976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C13C0D35-6239-D94C-A7EE-0B64B971385D}"/>
              </a:ext>
            </a:extLst>
          </p:cNvPr>
          <p:cNvSpPr/>
          <p:nvPr userDrawn="1"/>
        </p:nvSpPr>
        <p:spPr>
          <a:xfrm>
            <a:off x="807469" y="1447113"/>
            <a:ext cx="10991849" cy="5410886"/>
          </a:xfrm>
          <a:custGeom>
            <a:avLst/>
            <a:gdLst>
              <a:gd name="connsiteX0" fmla="*/ 450719 w 10991849"/>
              <a:gd name="connsiteY0" fmla="*/ 0 h 5410886"/>
              <a:gd name="connsiteX1" fmla="*/ 10541130 w 10991849"/>
              <a:gd name="connsiteY1" fmla="*/ 0 h 5410886"/>
              <a:gd name="connsiteX2" fmla="*/ 10991849 w 10991849"/>
              <a:gd name="connsiteY2" fmla="*/ 450719 h 5410886"/>
              <a:gd name="connsiteX3" fmla="*/ 10991849 w 10991849"/>
              <a:gd name="connsiteY3" fmla="*/ 5410886 h 5410886"/>
              <a:gd name="connsiteX4" fmla="*/ 0 w 10991849"/>
              <a:gd name="connsiteY4" fmla="*/ 5410886 h 5410886"/>
              <a:gd name="connsiteX5" fmla="*/ 0 w 10991849"/>
              <a:gd name="connsiteY5" fmla="*/ 450719 h 5410886"/>
              <a:gd name="connsiteX6" fmla="*/ 450719 w 10991849"/>
              <a:gd name="connsiteY6" fmla="*/ 0 h 541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91849" h="5410886">
                <a:moveTo>
                  <a:pt x="450719" y="0"/>
                </a:moveTo>
                <a:lnTo>
                  <a:pt x="10541130" y="0"/>
                </a:lnTo>
                <a:cubicBezTo>
                  <a:pt x="10790055" y="0"/>
                  <a:pt x="10991849" y="201794"/>
                  <a:pt x="10991849" y="450719"/>
                </a:cubicBezTo>
                <a:lnTo>
                  <a:pt x="10991849" y="5410886"/>
                </a:lnTo>
                <a:lnTo>
                  <a:pt x="0" y="5410886"/>
                </a:lnTo>
                <a:lnTo>
                  <a:pt x="0" y="450719"/>
                </a:lnTo>
                <a:cubicBezTo>
                  <a:pt x="0" y="201794"/>
                  <a:pt x="201794" y="0"/>
                  <a:pt x="450719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2000"/>
                </a:schemeClr>
              </a:gs>
              <a:gs pos="100000">
                <a:schemeClr val="tx1">
                  <a:alpha val="10000"/>
                </a:schemeClr>
              </a:gs>
              <a:gs pos="100000">
                <a:schemeClr val="tx1">
                  <a:alpha val="10000"/>
                </a:schemeClr>
              </a:gs>
              <a:gs pos="99000">
                <a:schemeClr val="tx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ABEC871-8B80-F24E-9859-0708B76A4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4" r="-1"/>
          <a:stretch/>
        </p:blipFill>
        <p:spPr>
          <a:xfrm rot="16200000">
            <a:off x="3239726" y="-1494199"/>
            <a:ext cx="5712548" cy="10991848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06B385-36DA-CA4B-9C9A-963A41885C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89957" y="1645764"/>
            <a:ext cx="9012085" cy="5212236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/>
            </a:lvl1pPr>
          </a:lstStyle>
          <a:p>
            <a:r>
              <a:rPr lang="en-FI"/>
              <a:t>Lisää kuva klikkaamalla kuvaketta</a:t>
            </a: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EC22F8CA-BAFE-FC4F-A6A1-F3540A1C9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4727" y="476250"/>
            <a:ext cx="7297271" cy="400443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perustyylejä klikkaamalla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48158-1CB7-754B-A546-73B34E30F90A}"/>
              </a:ext>
            </a:extLst>
          </p:cNvPr>
          <p:cNvSpPr txBox="1"/>
          <p:nvPr userDrawn="1"/>
        </p:nvSpPr>
        <p:spPr>
          <a:xfrm>
            <a:off x="504353" y="439761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964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mobiil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9758F294-66EE-354B-BBC2-DD8B7A732C2E}"/>
              </a:ext>
            </a:extLst>
          </p:cNvPr>
          <p:cNvSpPr/>
          <p:nvPr userDrawn="1"/>
        </p:nvSpPr>
        <p:spPr>
          <a:xfrm>
            <a:off x="3241673" y="1"/>
            <a:ext cx="8950327" cy="6857999"/>
          </a:xfrm>
          <a:custGeom>
            <a:avLst/>
            <a:gdLst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258514 w 8950327"/>
              <a:gd name="connsiteY4" fmla="*/ 0 h 6857999"/>
              <a:gd name="connsiteX5" fmla="*/ 3394257 w 8950327"/>
              <a:gd name="connsiteY5" fmla="*/ 0 h 6857999"/>
              <a:gd name="connsiteX6" fmla="*/ 8950326 w 8950327"/>
              <a:gd name="connsiteY6" fmla="*/ 0 h 6857999"/>
              <a:gd name="connsiteX7" fmla="*/ 8950327 w 8950327"/>
              <a:gd name="connsiteY7" fmla="*/ 0 h 6857999"/>
              <a:gd name="connsiteX8" fmla="*/ 8950327 w 8950327"/>
              <a:gd name="connsiteY8" fmla="*/ 6857999 h 6857999"/>
              <a:gd name="connsiteX9" fmla="*/ 8950326 w 8950327"/>
              <a:gd name="connsiteY9" fmla="*/ 6857999 h 6857999"/>
              <a:gd name="connsiteX10" fmla="*/ 4410643 w 8950327"/>
              <a:gd name="connsiteY10" fmla="*/ 6857999 h 6857999"/>
              <a:gd name="connsiteX11" fmla="*/ 4410642 w 8950327"/>
              <a:gd name="connsiteY11" fmla="*/ 6857999 h 6857999"/>
              <a:gd name="connsiteX12" fmla="*/ 3394257 w 8950327"/>
              <a:gd name="connsiteY12" fmla="*/ 6857999 h 6857999"/>
              <a:gd name="connsiteX13" fmla="*/ 3205103 w 8950327"/>
              <a:gd name="connsiteY13" fmla="*/ 6857999 h 6857999"/>
              <a:gd name="connsiteX14" fmla="*/ 3245666 w 8950327"/>
              <a:gd name="connsiteY14" fmla="*/ 6562460 h 6857999"/>
              <a:gd name="connsiteX15" fmla="*/ 3138685 w 8950327"/>
              <a:gd name="connsiteY15" fmla="*/ 4435892 h 6857999"/>
              <a:gd name="connsiteX16" fmla="*/ 0 w 8950327"/>
              <a:gd name="connsiteY16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394257 w 8950327"/>
              <a:gd name="connsiteY4" fmla="*/ 0 h 6857999"/>
              <a:gd name="connsiteX5" fmla="*/ 8950326 w 8950327"/>
              <a:gd name="connsiteY5" fmla="*/ 0 h 6857999"/>
              <a:gd name="connsiteX6" fmla="*/ 8950327 w 8950327"/>
              <a:gd name="connsiteY6" fmla="*/ 0 h 6857999"/>
              <a:gd name="connsiteX7" fmla="*/ 8950327 w 8950327"/>
              <a:gd name="connsiteY7" fmla="*/ 6857999 h 6857999"/>
              <a:gd name="connsiteX8" fmla="*/ 8950326 w 8950327"/>
              <a:gd name="connsiteY8" fmla="*/ 6857999 h 6857999"/>
              <a:gd name="connsiteX9" fmla="*/ 4410643 w 8950327"/>
              <a:gd name="connsiteY9" fmla="*/ 6857999 h 6857999"/>
              <a:gd name="connsiteX10" fmla="*/ 4410642 w 8950327"/>
              <a:gd name="connsiteY10" fmla="*/ 6857999 h 6857999"/>
              <a:gd name="connsiteX11" fmla="*/ 3394257 w 8950327"/>
              <a:gd name="connsiteY11" fmla="*/ 6857999 h 6857999"/>
              <a:gd name="connsiteX12" fmla="*/ 3205103 w 8950327"/>
              <a:gd name="connsiteY12" fmla="*/ 6857999 h 6857999"/>
              <a:gd name="connsiteX13" fmla="*/ 3245666 w 8950327"/>
              <a:gd name="connsiteY13" fmla="*/ 6562460 h 6857999"/>
              <a:gd name="connsiteX14" fmla="*/ 3138685 w 8950327"/>
              <a:gd name="connsiteY14" fmla="*/ 4435892 h 6857999"/>
              <a:gd name="connsiteX15" fmla="*/ 0 w 8950327"/>
              <a:gd name="connsiteY15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8950326 w 8950327"/>
              <a:gd name="connsiteY4" fmla="*/ 0 h 6857999"/>
              <a:gd name="connsiteX5" fmla="*/ 8950327 w 8950327"/>
              <a:gd name="connsiteY5" fmla="*/ 0 h 6857999"/>
              <a:gd name="connsiteX6" fmla="*/ 8950327 w 8950327"/>
              <a:gd name="connsiteY6" fmla="*/ 6857999 h 6857999"/>
              <a:gd name="connsiteX7" fmla="*/ 8950326 w 8950327"/>
              <a:gd name="connsiteY7" fmla="*/ 6857999 h 6857999"/>
              <a:gd name="connsiteX8" fmla="*/ 4410643 w 8950327"/>
              <a:gd name="connsiteY8" fmla="*/ 6857999 h 6857999"/>
              <a:gd name="connsiteX9" fmla="*/ 4410642 w 8950327"/>
              <a:gd name="connsiteY9" fmla="*/ 6857999 h 6857999"/>
              <a:gd name="connsiteX10" fmla="*/ 3394257 w 8950327"/>
              <a:gd name="connsiteY10" fmla="*/ 6857999 h 6857999"/>
              <a:gd name="connsiteX11" fmla="*/ 3205103 w 8950327"/>
              <a:gd name="connsiteY11" fmla="*/ 6857999 h 6857999"/>
              <a:gd name="connsiteX12" fmla="*/ 3245666 w 8950327"/>
              <a:gd name="connsiteY12" fmla="*/ 6562460 h 6857999"/>
              <a:gd name="connsiteX13" fmla="*/ 3138685 w 8950327"/>
              <a:gd name="connsiteY13" fmla="*/ 4435892 h 6857999"/>
              <a:gd name="connsiteX14" fmla="*/ 0 w 8950327"/>
              <a:gd name="connsiteY14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8950326 w 8950327"/>
              <a:gd name="connsiteY3" fmla="*/ 0 h 6857999"/>
              <a:gd name="connsiteX4" fmla="*/ 8950327 w 8950327"/>
              <a:gd name="connsiteY4" fmla="*/ 0 h 6857999"/>
              <a:gd name="connsiteX5" fmla="*/ 8950327 w 8950327"/>
              <a:gd name="connsiteY5" fmla="*/ 6857999 h 6857999"/>
              <a:gd name="connsiteX6" fmla="*/ 8950326 w 8950327"/>
              <a:gd name="connsiteY6" fmla="*/ 6857999 h 6857999"/>
              <a:gd name="connsiteX7" fmla="*/ 4410643 w 8950327"/>
              <a:gd name="connsiteY7" fmla="*/ 6857999 h 6857999"/>
              <a:gd name="connsiteX8" fmla="*/ 4410642 w 8950327"/>
              <a:gd name="connsiteY8" fmla="*/ 6857999 h 6857999"/>
              <a:gd name="connsiteX9" fmla="*/ 3394257 w 8950327"/>
              <a:gd name="connsiteY9" fmla="*/ 6857999 h 6857999"/>
              <a:gd name="connsiteX10" fmla="*/ 3205103 w 8950327"/>
              <a:gd name="connsiteY10" fmla="*/ 6857999 h 6857999"/>
              <a:gd name="connsiteX11" fmla="*/ 3245666 w 8950327"/>
              <a:gd name="connsiteY11" fmla="*/ 6562460 h 6857999"/>
              <a:gd name="connsiteX12" fmla="*/ 3138685 w 8950327"/>
              <a:gd name="connsiteY12" fmla="*/ 4435892 h 6857999"/>
              <a:gd name="connsiteX13" fmla="*/ 0 w 8950327"/>
              <a:gd name="connsiteY13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8950326 w 8950327"/>
              <a:gd name="connsiteY2" fmla="*/ 0 h 6857999"/>
              <a:gd name="connsiteX3" fmla="*/ 8950327 w 8950327"/>
              <a:gd name="connsiteY3" fmla="*/ 0 h 6857999"/>
              <a:gd name="connsiteX4" fmla="*/ 8950327 w 8950327"/>
              <a:gd name="connsiteY4" fmla="*/ 6857999 h 6857999"/>
              <a:gd name="connsiteX5" fmla="*/ 8950326 w 8950327"/>
              <a:gd name="connsiteY5" fmla="*/ 6857999 h 6857999"/>
              <a:gd name="connsiteX6" fmla="*/ 4410643 w 8950327"/>
              <a:gd name="connsiteY6" fmla="*/ 6857999 h 6857999"/>
              <a:gd name="connsiteX7" fmla="*/ 4410642 w 8950327"/>
              <a:gd name="connsiteY7" fmla="*/ 6857999 h 6857999"/>
              <a:gd name="connsiteX8" fmla="*/ 3394257 w 8950327"/>
              <a:gd name="connsiteY8" fmla="*/ 6857999 h 6857999"/>
              <a:gd name="connsiteX9" fmla="*/ 3205103 w 8950327"/>
              <a:gd name="connsiteY9" fmla="*/ 6857999 h 6857999"/>
              <a:gd name="connsiteX10" fmla="*/ 3245666 w 8950327"/>
              <a:gd name="connsiteY10" fmla="*/ 6562460 h 6857999"/>
              <a:gd name="connsiteX11" fmla="*/ 3138685 w 8950327"/>
              <a:gd name="connsiteY11" fmla="*/ 4435892 h 6857999"/>
              <a:gd name="connsiteX12" fmla="*/ 0 w 8950327"/>
              <a:gd name="connsiteY12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394257 w 8950327"/>
              <a:gd name="connsiteY7" fmla="*/ 6857999 h 6857999"/>
              <a:gd name="connsiteX8" fmla="*/ 3205103 w 8950327"/>
              <a:gd name="connsiteY8" fmla="*/ 6857999 h 6857999"/>
              <a:gd name="connsiteX9" fmla="*/ 3245666 w 8950327"/>
              <a:gd name="connsiteY9" fmla="*/ 6562460 h 6857999"/>
              <a:gd name="connsiteX10" fmla="*/ 3138685 w 8950327"/>
              <a:gd name="connsiteY10" fmla="*/ 4435892 h 6857999"/>
              <a:gd name="connsiteX11" fmla="*/ 0 w 8950327"/>
              <a:gd name="connsiteY11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205103 w 8950327"/>
              <a:gd name="connsiteY7" fmla="*/ 6857999 h 6857999"/>
              <a:gd name="connsiteX8" fmla="*/ 3245666 w 8950327"/>
              <a:gd name="connsiteY8" fmla="*/ 6562460 h 6857999"/>
              <a:gd name="connsiteX9" fmla="*/ 3138685 w 8950327"/>
              <a:gd name="connsiteY9" fmla="*/ 4435892 h 6857999"/>
              <a:gd name="connsiteX10" fmla="*/ 0 w 8950327"/>
              <a:gd name="connsiteY10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3205103 w 8950327"/>
              <a:gd name="connsiteY6" fmla="*/ 6857999 h 6857999"/>
              <a:gd name="connsiteX7" fmla="*/ 3245666 w 8950327"/>
              <a:gd name="connsiteY7" fmla="*/ 6562460 h 6857999"/>
              <a:gd name="connsiteX8" fmla="*/ 3138685 w 8950327"/>
              <a:gd name="connsiteY8" fmla="*/ 4435892 h 6857999"/>
              <a:gd name="connsiteX9" fmla="*/ 0 w 8950327"/>
              <a:gd name="connsiteY9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3205103 w 8950327"/>
              <a:gd name="connsiteY5" fmla="*/ 6857999 h 6857999"/>
              <a:gd name="connsiteX6" fmla="*/ 3245666 w 8950327"/>
              <a:gd name="connsiteY6" fmla="*/ 6562460 h 6857999"/>
              <a:gd name="connsiteX7" fmla="*/ 3138685 w 8950327"/>
              <a:gd name="connsiteY7" fmla="*/ 4435892 h 6857999"/>
              <a:gd name="connsiteX8" fmla="*/ 0 w 8950327"/>
              <a:gd name="connsiteY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50327" h="6857999">
                <a:moveTo>
                  <a:pt x="0" y="0"/>
                </a:moveTo>
                <a:lnTo>
                  <a:pt x="8950326" y="0"/>
                </a:lnTo>
                <a:lnTo>
                  <a:pt x="8950327" y="0"/>
                </a:lnTo>
                <a:lnTo>
                  <a:pt x="8950327" y="6857999"/>
                </a:lnTo>
                <a:lnTo>
                  <a:pt x="8950326" y="6857999"/>
                </a:lnTo>
                <a:lnTo>
                  <a:pt x="3205103" y="6857999"/>
                </a:lnTo>
                <a:lnTo>
                  <a:pt x="3245666" y="6562460"/>
                </a:lnTo>
                <a:cubicBezTo>
                  <a:pt x="3324793" y="5869612"/>
                  <a:pt x="3294509" y="5154819"/>
                  <a:pt x="3138685" y="4435892"/>
                </a:cubicBezTo>
                <a:cubicBezTo>
                  <a:pt x="2734778" y="2569984"/>
                  <a:pt x="1570795" y="101976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ABEC871-8B80-F24E-9859-0708B76A4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8" t="1" r="-1" b="14118"/>
          <a:stretch/>
        </p:blipFill>
        <p:spPr>
          <a:xfrm rot="16200000">
            <a:off x="4939112" y="-394888"/>
            <a:ext cx="5065778" cy="9439998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06B385-36DA-CA4B-9C9A-963A41885C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41883" y="2283606"/>
            <a:ext cx="8450117" cy="4574394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tabLst/>
              <a:defRPr/>
            </a:pPr>
            <a:r>
              <a:rPr lang="en-FI"/>
              <a:t>Lisää kuva klikkaamalla kuvaketta</a:t>
            </a:r>
          </a:p>
          <a:p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7296F48-AA9D-48E6-9457-EDC5AFD5F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4728" y="476250"/>
            <a:ext cx="7297272" cy="400443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perustyylejä klikkaamalla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9C93FB3-CD50-AC4E-A853-6F9D82B5B30F}"/>
              </a:ext>
            </a:extLst>
          </p:cNvPr>
          <p:cNvSpPr/>
          <p:nvPr userDrawn="1"/>
        </p:nvSpPr>
        <p:spPr>
          <a:xfrm>
            <a:off x="499064" y="1145449"/>
            <a:ext cx="2768599" cy="5554557"/>
          </a:xfrm>
          <a:prstGeom prst="roundRect">
            <a:avLst>
              <a:gd name="adj" fmla="val 14010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4" name="Picture 3" descr="A close up of a computer&#10;&#10;Description automatically generated">
            <a:extLst>
              <a:ext uri="{FF2B5EF4-FFF2-40B4-BE49-F238E27FC236}">
                <a16:creationId xmlns:a16="http://schemas.microsoft.com/office/drawing/2014/main" id="{DE7FDB16-6A1A-964D-BBAD-EC6599A148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84" y="1061369"/>
            <a:ext cx="2768599" cy="5554557"/>
          </a:xfrm>
          <a:prstGeom prst="rect">
            <a:avLst/>
          </a:prstGeom>
        </p:spPr>
      </p:pic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A5EB1C1E-4273-9B41-BD87-5667C17A868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3726" y="1685925"/>
            <a:ext cx="2435224" cy="4308475"/>
          </a:xfrm>
        </p:spPr>
        <p:txBody>
          <a:bodyPr/>
          <a:lstStyle>
            <a:lvl1pPr marL="406400" marR="0" indent="-23812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lvl1pPr>
          </a:lstStyle>
          <a:p>
            <a:r>
              <a:rPr lang="en-FI"/>
              <a:t>Lisää kuva klikkaamalla kuvaketta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FAE6BA-9B84-CD49-AC31-8381F388C852}"/>
              </a:ext>
            </a:extLst>
          </p:cNvPr>
          <p:cNvSpPr txBox="1"/>
          <p:nvPr userDrawn="1"/>
        </p:nvSpPr>
        <p:spPr>
          <a:xfrm>
            <a:off x="504353" y="439761"/>
            <a:ext cx="356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>
                <a:solidFill>
                  <a:schemeClr val="accent1"/>
                </a:solidFill>
                <a:latin typeface="Source Sans Pro" panose="020B0503030403020204" pitchFamily="34" charset="0"/>
              </a:rPr>
              <a:t>PAREMPI TYÖ  •  </a:t>
            </a:r>
            <a:r>
              <a:rPr lang="en-GB" sz="1200">
                <a:latin typeface="Source Sans Pro" panose="020B0503030403020204" pitchFamily="34" charset="0"/>
              </a:rPr>
              <a:t>TYÖTURVALLISUUSKESKUS</a:t>
            </a:r>
            <a:endParaRPr lang="en-FI" sz="1200">
              <a:latin typeface="Source Sans Pro" panose="020B0503030403020204" pitchFamily="34" charset="0"/>
            </a:endParaRPr>
          </a:p>
          <a:p>
            <a:pPr algn="l"/>
            <a:endParaRPr lang="en-FI" sz="120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8307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ivistys + 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99D4E9-27D7-42E7-8C8F-D18FAD263DE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450" y="1825625"/>
            <a:ext cx="3987838" cy="571500"/>
          </a:xfrm>
        </p:spPr>
        <p:txBody>
          <a:bodyPr/>
          <a:lstStyle>
            <a:lvl1pPr marL="0" indent="0">
              <a:buNone/>
              <a:tabLst/>
              <a:defRPr sz="1800" b="1"/>
            </a:lvl1pPr>
            <a:lvl2pPr>
              <a:buNone/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fi-FI"/>
              <a:t>Muokkaa tekstin perustyylejä 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A59A306-1975-1A44-886C-2B33DA377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6" y="476250"/>
            <a:ext cx="9903618" cy="454153"/>
          </a:xfrm>
        </p:spPr>
        <p:txBody>
          <a:bodyPr/>
          <a:lstStyle/>
          <a:p>
            <a:r>
              <a:rPr lang="fi-FI"/>
              <a:t>Muokkaa otsikon perustyylejä klikkaamalla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E75B8DB-87E9-E541-AC8D-BDA88972BF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946022"/>
            <a:ext cx="9904413" cy="411163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alaotsikon</a:t>
            </a:r>
            <a:r>
              <a:rPr lang="en-GB"/>
              <a:t> </a:t>
            </a:r>
            <a:r>
              <a:rPr lang="en-GB" err="1"/>
              <a:t>perustyylejä</a:t>
            </a:r>
            <a:r>
              <a:rPr lang="en-GB"/>
              <a:t> </a:t>
            </a:r>
            <a:r>
              <a:rPr lang="en-GB" err="1"/>
              <a:t>klikkaamalla</a:t>
            </a:r>
            <a:endParaRPr lang="en-FI"/>
          </a:p>
        </p:txBody>
      </p:sp>
      <p:pic>
        <p:nvPicPr>
          <p:cNvPr id="12" name="Kuva 8">
            <a:extLst>
              <a:ext uri="{FF2B5EF4-FFF2-40B4-BE49-F238E27FC236}">
                <a16:creationId xmlns:a16="http://schemas.microsoft.com/office/drawing/2014/main" id="{ED803978-A867-D743-8D78-4982E8D09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853D31-D313-5E48-B15E-437AE0CEA0FF}"/>
              </a:ext>
            </a:extLst>
          </p:cNvPr>
          <p:cNvCxnSpPr>
            <a:cxnSpLocks/>
          </p:cNvCxnSpPr>
          <p:nvPr userDrawn="1"/>
        </p:nvCxnSpPr>
        <p:spPr>
          <a:xfrm>
            <a:off x="4936613" y="1731080"/>
            <a:ext cx="0" cy="3960000"/>
          </a:xfrm>
          <a:prstGeom prst="line">
            <a:avLst/>
          </a:prstGeom>
          <a:ln w="190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isällön paikkamerkki 2">
            <a:extLst>
              <a:ext uri="{FF2B5EF4-FFF2-40B4-BE49-F238E27FC236}">
                <a16:creationId xmlns:a16="http://schemas.microsoft.com/office/drawing/2014/main" id="{BF8A85DE-11A1-944E-81E3-938AEF1830DA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933450" y="2604689"/>
            <a:ext cx="3987838" cy="350083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25" name="Picture 12">
            <a:extLst>
              <a:ext uri="{FF2B5EF4-FFF2-40B4-BE49-F238E27FC236}">
                <a16:creationId xmlns:a16="http://schemas.microsoft.com/office/drawing/2014/main" id="{32803874-A655-4349-AFD9-A83269212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5093" y="3457571"/>
            <a:ext cx="484018" cy="484018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F3329439-8F25-4666-914A-E1B0FDC357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5093" y="4030128"/>
            <a:ext cx="484018" cy="484018"/>
          </a:xfrm>
          <a:prstGeom prst="rect">
            <a:avLst/>
          </a:prstGeom>
        </p:spPr>
      </p:pic>
      <p:pic>
        <p:nvPicPr>
          <p:cNvPr id="35" name="Picture 14">
            <a:extLst>
              <a:ext uri="{FF2B5EF4-FFF2-40B4-BE49-F238E27FC236}">
                <a16:creationId xmlns:a16="http://schemas.microsoft.com/office/drawing/2014/main" id="{84E77555-09E9-41F0-913A-6E75C713203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5093" y="4602685"/>
            <a:ext cx="484018" cy="484018"/>
          </a:xfrm>
          <a:prstGeom prst="rect">
            <a:avLst/>
          </a:prstGeom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0F19D37D-BE42-4F86-B9C7-E1207F71523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5093" y="5175242"/>
            <a:ext cx="484018" cy="484018"/>
          </a:xfrm>
          <a:prstGeom prst="rect">
            <a:avLst/>
          </a:prstGeom>
        </p:spPr>
      </p:pic>
      <p:sp>
        <p:nvSpPr>
          <p:cNvPr id="37" name="TextBox 16">
            <a:extLst>
              <a:ext uri="{FF2B5EF4-FFF2-40B4-BE49-F238E27FC236}">
                <a16:creationId xmlns:a16="http://schemas.microsoft.com/office/drawing/2014/main" id="{935EAFCE-BEFB-407F-A389-3AB0D73B0E30}"/>
              </a:ext>
            </a:extLst>
          </p:cNvPr>
          <p:cNvSpPr txBox="1"/>
          <p:nvPr userDrawn="1"/>
        </p:nvSpPr>
        <p:spPr>
          <a:xfrm>
            <a:off x="5834435" y="2345310"/>
            <a:ext cx="3669682" cy="45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i-FI" err="1">
                <a:latin typeface="Source Sans Pro" panose="020B0503030403020204" pitchFamily="34" charset="0"/>
              </a:rPr>
              <a:t>ttk.fi</a:t>
            </a:r>
            <a:r>
              <a:rPr lang="fi-FI">
                <a:latin typeface="Source Sans Pro" panose="020B0503030403020204" pitchFamily="34" charset="0"/>
              </a:rPr>
              <a:t>/uutiskirje</a:t>
            </a:r>
            <a:endParaRPr lang="en-FI">
              <a:latin typeface="Source Sans Pro" panose="020B0503030403020204" pitchFamily="34" charset="0"/>
            </a:endParaRP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7CACCDAA-1FE2-4765-A260-CE3F941CBFF8}"/>
              </a:ext>
            </a:extLst>
          </p:cNvPr>
          <p:cNvSpPr txBox="1"/>
          <p:nvPr userDrawn="1"/>
        </p:nvSpPr>
        <p:spPr>
          <a:xfrm>
            <a:off x="5834435" y="2921301"/>
            <a:ext cx="3669682" cy="45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i-FI" err="1">
                <a:latin typeface="Source Sans Pro" panose="020B0503030403020204" pitchFamily="34" charset="0"/>
              </a:rPr>
              <a:t>telma-lehti.fi</a:t>
            </a:r>
            <a:endParaRPr lang="en-FI">
              <a:latin typeface="Source Sans Pro" panose="020B0503030403020204" pitchFamily="34" charset="0"/>
            </a:endParaRPr>
          </a:p>
        </p:txBody>
      </p:sp>
      <p:sp>
        <p:nvSpPr>
          <p:cNvPr id="39" name="TextBox 18">
            <a:extLst>
              <a:ext uri="{FF2B5EF4-FFF2-40B4-BE49-F238E27FC236}">
                <a16:creationId xmlns:a16="http://schemas.microsoft.com/office/drawing/2014/main" id="{7F7ED0A0-D0D8-4944-BE94-3DF6CBDD13FB}"/>
              </a:ext>
            </a:extLst>
          </p:cNvPr>
          <p:cNvSpPr txBox="1"/>
          <p:nvPr userDrawn="1"/>
        </p:nvSpPr>
        <p:spPr>
          <a:xfrm>
            <a:off x="5834435" y="3497292"/>
            <a:ext cx="3669682" cy="45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fi-FI" b="0" i="0">
                <a:latin typeface="Source Sans Pro" panose="020B0503030403020204" pitchFamily="34" charset="0"/>
              </a:rPr>
              <a:t>Työturvallisuuskeskus</a:t>
            </a:r>
            <a:endParaRPr lang="en-FI" b="0" i="0">
              <a:latin typeface="Source Sans Pro" panose="020B0503030403020204" pitchFamily="34" charset="0"/>
            </a:endParaRPr>
          </a:p>
        </p:txBody>
      </p:sp>
      <p:sp>
        <p:nvSpPr>
          <p:cNvPr id="40" name="TextBox 19">
            <a:extLst>
              <a:ext uri="{FF2B5EF4-FFF2-40B4-BE49-F238E27FC236}">
                <a16:creationId xmlns:a16="http://schemas.microsoft.com/office/drawing/2014/main" id="{030B8428-67C0-44B2-9375-F8EF060E4C6D}"/>
              </a:ext>
            </a:extLst>
          </p:cNvPr>
          <p:cNvSpPr txBox="1"/>
          <p:nvPr userDrawn="1"/>
        </p:nvSpPr>
        <p:spPr>
          <a:xfrm>
            <a:off x="5834435" y="4113617"/>
            <a:ext cx="3669682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fi-FI" err="1">
                <a:latin typeface="Source Sans Pro" panose="020B0503030403020204" pitchFamily="34" charset="0"/>
              </a:rPr>
              <a:t>tyoturvallisuus</a:t>
            </a:r>
            <a:endParaRPr lang="en-FI" b="0" i="0">
              <a:latin typeface="Source Sans Pro" panose="020B0503030403020204" pitchFamily="34" charset="0"/>
            </a:endParaRPr>
          </a:p>
        </p:txBody>
      </p:sp>
      <p:sp>
        <p:nvSpPr>
          <p:cNvPr id="41" name="TextBox 20">
            <a:extLst>
              <a:ext uri="{FF2B5EF4-FFF2-40B4-BE49-F238E27FC236}">
                <a16:creationId xmlns:a16="http://schemas.microsoft.com/office/drawing/2014/main" id="{2D974D53-07CE-41D9-A59C-D18C26D96568}"/>
              </a:ext>
            </a:extLst>
          </p:cNvPr>
          <p:cNvSpPr txBox="1"/>
          <p:nvPr userDrawn="1"/>
        </p:nvSpPr>
        <p:spPr>
          <a:xfrm>
            <a:off x="5834435" y="4649274"/>
            <a:ext cx="3669682" cy="45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fi-FI" b="0" i="0">
                <a:latin typeface="Source Sans Pro" panose="020B0503030403020204" pitchFamily="34" charset="0"/>
              </a:rPr>
              <a:t>Työturvallisuuskeskus</a:t>
            </a:r>
            <a:endParaRPr lang="en-FI" b="0" i="0">
              <a:latin typeface="Source Sans Pro" panose="020B0503030403020204" pitchFamily="34" charset="0"/>
            </a:endParaRPr>
          </a:p>
        </p:txBody>
      </p:sp>
      <p:sp>
        <p:nvSpPr>
          <p:cNvPr id="42" name="TextBox 21">
            <a:extLst>
              <a:ext uri="{FF2B5EF4-FFF2-40B4-BE49-F238E27FC236}">
                <a16:creationId xmlns:a16="http://schemas.microsoft.com/office/drawing/2014/main" id="{659C57A0-30CA-4F3B-B236-FB8534C4E8F7}"/>
              </a:ext>
            </a:extLst>
          </p:cNvPr>
          <p:cNvSpPr txBox="1"/>
          <p:nvPr userDrawn="1"/>
        </p:nvSpPr>
        <p:spPr>
          <a:xfrm>
            <a:off x="5834435" y="5225268"/>
            <a:ext cx="3669682" cy="45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fi-FI" b="0" i="0">
                <a:latin typeface="Source Sans Pro" panose="020B0503030403020204" pitchFamily="34" charset="0"/>
              </a:rPr>
              <a:t>Työturvallisuuskeskus</a:t>
            </a:r>
            <a:endParaRPr lang="en-FI" b="0" i="0">
              <a:latin typeface="Source Sans Pro" panose="020B0503030403020204" pitchFamily="34" charset="0"/>
            </a:endParaRPr>
          </a:p>
        </p:txBody>
      </p:sp>
      <p:sp>
        <p:nvSpPr>
          <p:cNvPr id="43" name="TextBox 22">
            <a:extLst>
              <a:ext uri="{FF2B5EF4-FFF2-40B4-BE49-F238E27FC236}">
                <a16:creationId xmlns:a16="http://schemas.microsoft.com/office/drawing/2014/main" id="{FE5CE1E8-4F92-4FE4-85C0-42DB0E69AA7E}"/>
              </a:ext>
            </a:extLst>
          </p:cNvPr>
          <p:cNvSpPr txBox="1"/>
          <p:nvPr userDrawn="1"/>
        </p:nvSpPr>
        <p:spPr>
          <a:xfrm>
            <a:off x="5834435" y="1769319"/>
            <a:ext cx="3669682" cy="45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i-FI" err="1">
                <a:latin typeface="Source Sans Pro" panose="020B0503030403020204" pitchFamily="34" charset="0"/>
              </a:rPr>
              <a:t>ttk.fi</a:t>
            </a:r>
            <a:r>
              <a:rPr lang="fi-FI">
                <a:latin typeface="Source Sans Pro" panose="020B0503030403020204" pitchFamily="34" charset="0"/>
              </a:rPr>
              <a:t> – </a:t>
            </a:r>
            <a:r>
              <a:rPr lang="fi-FI" err="1">
                <a:latin typeface="Source Sans Pro" panose="020B0503030403020204" pitchFamily="34" charset="0"/>
              </a:rPr>
              <a:t>ttk.fi</a:t>
            </a:r>
            <a:r>
              <a:rPr lang="fi-FI">
                <a:latin typeface="Source Sans Pro" panose="020B0503030403020204" pitchFamily="34" charset="0"/>
              </a:rPr>
              <a:t>/koulutus</a:t>
            </a:r>
            <a:endParaRPr lang="en-FI" b="0" i="0">
              <a:latin typeface="Source Sans Pro" panose="020B0503030403020204" pitchFamily="34" charset="0"/>
            </a:endParaRPr>
          </a:p>
        </p:txBody>
      </p:sp>
      <p:cxnSp>
        <p:nvCxnSpPr>
          <p:cNvPr id="44" name="Straight Connector 26">
            <a:extLst>
              <a:ext uri="{FF2B5EF4-FFF2-40B4-BE49-F238E27FC236}">
                <a16:creationId xmlns:a16="http://schemas.microsoft.com/office/drawing/2014/main" id="{4C5C37EF-7C2A-4AE2-A0CF-261491F4CC68}"/>
              </a:ext>
            </a:extLst>
          </p:cNvPr>
          <p:cNvCxnSpPr>
            <a:cxnSpLocks/>
          </p:cNvCxnSpPr>
          <p:nvPr userDrawn="1"/>
        </p:nvCxnSpPr>
        <p:spPr>
          <a:xfrm>
            <a:off x="8572500" y="1731080"/>
            <a:ext cx="0" cy="3960000"/>
          </a:xfrm>
          <a:prstGeom prst="line">
            <a:avLst/>
          </a:prstGeom>
          <a:ln w="190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27">
            <a:extLst>
              <a:ext uri="{FF2B5EF4-FFF2-40B4-BE49-F238E27FC236}">
                <a16:creationId xmlns:a16="http://schemas.microsoft.com/office/drawing/2014/main" id="{094C3211-1956-493A-AF3B-443DE8259C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5093" y="1738928"/>
            <a:ext cx="484018" cy="484018"/>
          </a:xfrm>
          <a:prstGeom prst="rect">
            <a:avLst/>
          </a:prstGeom>
        </p:spPr>
      </p:pic>
      <p:pic>
        <p:nvPicPr>
          <p:cNvPr id="46" name="Picture 28">
            <a:extLst>
              <a:ext uri="{FF2B5EF4-FFF2-40B4-BE49-F238E27FC236}">
                <a16:creationId xmlns:a16="http://schemas.microsoft.com/office/drawing/2014/main" id="{A20E7A6A-4F64-4A82-A678-9847FD669EB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5093" y="2311485"/>
            <a:ext cx="484018" cy="484018"/>
          </a:xfrm>
          <a:prstGeom prst="rect">
            <a:avLst/>
          </a:prstGeom>
        </p:spPr>
      </p:pic>
      <p:pic>
        <p:nvPicPr>
          <p:cNvPr id="47" name="Picture 29">
            <a:extLst>
              <a:ext uri="{FF2B5EF4-FFF2-40B4-BE49-F238E27FC236}">
                <a16:creationId xmlns:a16="http://schemas.microsoft.com/office/drawing/2014/main" id="{A266F27C-0DFC-4148-970E-1F07F774303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5093" y="2882200"/>
            <a:ext cx="484018" cy="484018"/>
          </a:xfrm>
          <a:prstGeom prst="rect">
            <a:avLst/>
          </a:prstGeom>
        </p:spPr>
      </p:pic>
      <p:pic>
        <p:nvPicPr>
          <p:cNvPr id="48" name="Kuva 2">
            <a:extLst>
              <a:ext uri="{FF2B5EF4-FFF2-40B4-BE49-F238E27FC236}">
                <a16:creationId xmlns:a16="http://schemas.microsoft.com/office/drawing/2014/main" id="{A54FD0D2-3460-43DD-B42A-91BA007B0C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6769" y="4165418"/>
            <a:ext cx="2343870" cy="1477657"/>
          </a:xfrm>
          <a:prstGeom prst="rect">
            <a:avLst/>
          </a:prstGeom>
          <a:effectLst>
            <a:reflection stA="10000" endPos="65000" dist="50800" dir="5400000" sy="-100000" algn="bl" rotWithShape="0"/>
          </a:effectLst>
        </p:spPr>
      </p:pic>
      <p:pic>
        <p:nvPicPr>
          <p:cNvPr id="49" name="Kuva 3">
            <a:extLst>
              <a:ext uri="{FF2B5EF4-FFF2-40B4-BE49-F238E27FC236}">
                <a16:creationId xmlns:a16="http://schemas.microsoft.com/office/drawing/2014/main" id="{B3B6ED34-0652-4897-8C0B-4B2BB390931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" r="501"/>
          <a:stretch/>
        </p:blipFill>
        <p:spPr>
          <a:xfrm>
            <a:off x="9118381" y="1603567"/>
            <a:ext cx="2325765" cy="1471531"/>
          </a:xfrm>
          <a:prstGeom prst="rect">
            <a:avLst/>
          </a:prstGeom>
          <a:effectLst>
            <a:reflection stA="15000" endPos="65000" dist="50800" dir="5400000" sy="-100000" algn="bl" rotWithShape="0"/>
          </a:effectLst>
        </p:spPr>
      </p:pic>
      <p:pic>
        <p:nvPicPr>
          <p:cNvPr id="50" name="Picture 28">
            <a:extLst>
              <a:ext uri="{FF2B5EF4-FFF2-40B4-BE49-F238E27FC236}">
                <a16:creationId xmlns:a16="http://schemas.microsoft.com/office/drawing/2014/main" id="{5153FCBD-4B31-4D89-B6CD-4F0C786F88C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5093" y="5747799"/>
            <a:ext cx="478700" cy="478700"/>
          </a:xfrm>
          <a:prstGeom prst="rect">
            <a:avLst/>
          </a:prstGeom>
        </p:spPr>
      </p:pic>
      <p:sp>
        <p:nvSpPr>
          <p:cNvPr id="51" name="TextBox 21">
            <a:extLst>
              <a:ext uri="{FF2B5EF4-FFF2-40B4-BE49-F238E27FC236}">
                <a16:creationId xmlns:a16="http://schemas.microsoft.com/office/drawing/2014/main" id="{24180C63-53D8-4279-B6AF-C7535435CBDA}"/>
              </a:ext>
            </a:extLst>
          </p:cNvPr>
          <p:cNvSpPr txBox="1"/>
          <p:nvPr userDrawn="1"/>
        </p:nvSpPr>
        <p:spPr>
          <a:xfrm>
            <a:off x="5834435" y="5810349"/>
            <a:ext cx="2603445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fi-FI" b="0" i="0">
                <a:latin typeface="Source Sans Pro" panose="020B0503030403020204" pitchFamily="34" charset="0"/>
              </a:rPr>
              <a:t>Työturvallisuuskeskus</a:t>
            </a:r>
            <a:endParaRPr lang="en-FI" b="0" i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3487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3CA8C5D2-A8C7-7A4F-A2A4-5F8A08AD96BF}"/>
              </a:ext>
            </a:extLst>
          </p:cNvPr>
          <p:cNvSpPr/>
          <p:nvPr userDrawn="1"/>
        </p:nvSpPr>
        <p:spPr>
          <a:xfrm>
            <a:off x="-2388" y="0"/>
            <a:ext cx="12194388" cy="6860706"/>
          </a:xfrm>
          <a:custGeom>
            <a:avLst/>
            <a:gdLst>
              <a:gd name="connsiteX0" fmla="*/ 0 w 12194388"/>
              <a:gd name="connsiteY0" fmla="*/ 0 h 6860706"/>
              <a:gd name="connsiteX1" fmla="*/ 8852672 w 12194388"/>
              <a:gd name="connsiteY1" fmla="*/ 0 h 6860706"/>
              <a:gd name="connsiteX2" fmla="*/ 8852672 w 12194388"/>
              <a:gd name="connsiteY2" fmla="*/ 1 h 6860706"/>
              <a:gd name="connsiteX3" fmla="*/ 12194388 w 12194388"/>
              <a:gd name="connsiteY3" fmla="*/ 1 h 6860706"/>
              <a:gd name="connsiteX4" fmla="*/ 12194388 w 12194388"/>
              <a:gd name="connsiteY4" fmla="*/ 6858001 h 6860706"/>
              <a:gd name="connsiteX5" fmla="*/ 3345612 w 12194388"/>
              <a:gd name="connsiteY5" fmla="*/ 6858001 h 6860706"/>
              <a:gd name="connsiteX6" fmla="*/ 3342221 w 12194388"/>
              <a:gd name="connsiteY6" fmla="*/ 6860706 h 6860706"/>
              <a:gd name="connsiteX7" fmla="*/ 493908 w 12194388"/>
              <a:gd name="connsiteY7" fmla="*/ 4245306 h 6860706"/>
              <a:gd name="connsiteX8" fmla="*/ 12206 w 12194388"/>
              <a:gd name="connsiteY8" fmla="*/ 3973483 h 6860706"/>
              <a:gd name="connsiteX9" fmla="*/ 0 w 12194388"/>
              <a:gd name="connsiteY9" fmla="*/ 3973483 h 686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4388" h="6860706">
                <a:moveTo>
                  <a:pt x="0" y="0"/>
                </a:moveTo>
                <a:lnTo>
                  <a:pt x="8852672" y="0"/>
                </a:lnTo>
                <a:lnTo>
                  <a:pt x="8852672" y="1"/>
                </a:lnTo>
                <a:lnTo>
                  <a:pt x="12194388" y="1"/>
                </a:lnTo>
                <a:lnTo>
                  <a:pt x="12194388" y="6858001"/>
                </a:lnTo>
                <a:lnTo>
                  <a:pt x="3345612" y="6858001"/>
                </a:lnTo>
                <a:lnTo>
                  <a:pt x="3342221" y="6860706"/>
                </a:lnTo>
                <a:cubicBezTo>
                  <a:pt x="2594193" y="5809920"/>
                  <a:pt x="1619693" y="4922759"/>
                  <a:pt x="493908" y="4245306"/>
                </a:cubicBezTo>
                <a:lnTo>
                  <a:pt x="12206" y="3973483"/>
                </a:lnTo>
                <a:lnTo>
                  <a:pt x="0" y="39734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75" y="2065338"/>
            <a:ext cx="7429500" cy="2387600"/>
          </a:xfrm>
        </p:spPr>
        <p:txBody>
          <a:bodyPr anchor="ctr" anchorCtr="0"/>
          <a:lstStyle>
            <a:lvl1pPr algn="l">
              <a:defRPr sz="3600"/>
            </a:lvl1pPr>
          </a:lstStyle>
          <a:p>
            <a:r>
              <a:rPr lang="fi-FI"/>
              <a:t>Muokkaa otsikon perustyylejä klikkaamalla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B0788EA-7D58-4A11-B50A-B99B66C5E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702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4BCAE5B-3508-0F42-B341-3C3FF33814D6}"/>
              </a:ext>
            </a:extLst>
          </p:cNvPr>
          <p:cNvSpPr/>
          <p:nvPr userDrawn="1"/>
        </p:nvSpPr>
        <p:spPr>
          <a:xfrm>
            <a:off x="-2388" y="0"/>
            <a:ext cx="12194388" cy="6860706"/>
          </a:xfrm>
          <a:custGeom>
            <a:avLst/>
            <a:gdLst>
              <a:gd name="connsiteX0" fmla="*/ 0 w 12194388"/>
              <a:gd name="connsiteY0" fmla="*/ 0 h 6860706"/>
              <a:gd name="connsiteX1" fmla="*/ 8852672 w 12194388"/>
              <a:gd name="connsiteY1" fmla="*/ 0 h 6860706"/>
              <a:gd name="connsiteX2" fmla="*/ 8852672 w 12194388"/>
              <a:gd name="connsiteY2" fmla="*/ 1 h 6860706"/>
              <a:gd name="connsiteX3" fmla="*/ 12194388 w 12194388"/>
              <a:gd name="connsiteY3" fmla="*/ 1 h 6860706"/>
              <a:gd name="connsiteX4" fmla="*/ 12194388 w 12194388"/>
              <a:gd name="connsiteY4" fmla="*/ 6858001 h 6860706"/>
              <a:gd name="connsiteX5" fmla="*/ 3345612 w 12194388"/>
              <a:gd name="connsiteY5" fmla="*/ 6858001 h 6860706"/>
              <a:gd name="connsiteX6" fmla="*/ 3342221 w 12194388"/>
              <a:gd name="connsiteY6" fmla="*/ 6860706 h 6860706"/>
              <a:gd name="connsiteX7" fmla="*/ 493908 w 12194388"/>
              <a:gd name="connsiteY7" fmla="*/ 4245306 h 6860706"/>
              <a:gd name="connsiteX8" fmla="*/ 12206 w 12194388"/>
              <a:gd name="connsiteY8" fmla="*/ 3973483 h 6860706"/>
              <a:gd name="connsiteX9" fmla="*/ 0 w 12194388"/>
              <a:gd name="connsiteY9" fmla="*/ 3973483 h 686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4388" h="6860706">
                <a:moveTo>
                  <a:pt x="0" y="0"/>
                </a:moveTo>
                <a:lnTo>
                  <a:pt x="8852672" y="0"/>
                </a:lnTo>
                <a:lnTo>
                  <a:pt x="8852672" y="1"/>
                </a:lnTo>
                <a:lnTo>
                  <a:pt x="12194388" y="1"/>
                </a:lnTo>
                <a:lnTo>
                  <a:pt x="12194388" y="6858001"/>
                </a:lnTo>
                <a:lnTo>
                  <a:pt x="3345612" y="6858001"/>
                </a:lnTo>
                <a:lnTo>
                  <a:pt x="3342221" y="6860706"/>
                </a:lnTo>
                <a:cubicBezTo>
                  <a:pt x="2594193" y="5809920"/>
                  <a:pt x="1619693" y="4922759"/>
                  <a:pt x="493908" y="4245306"/>
                </a:cubicBezTo>
                <a:lnTo>
                  <a:pt x="12206" y="3973483"/>
                </a:lnTo>
                <a:lnTo>
                  <a:pt x="0" y="397348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75" y="2065338"/>
            <a:ext cx="7429500" cy="2387600"/>
          </a:xfrm>
        </p:spPr>
        <p:txBody>
          <a:bodyPr anchor="ctr" anchorCtr="0"/>
          <a:lstStyle>
            <a:lvl1pPr algn="l">
              <a:defRPr sz="3600"/>
            </a:lvl1pPr>
          </a:lstStyle>
          <a:p>
            <a:r>
              <a:rPr lang="fi-FI"/>
              <a:t>Muokkaa otsikon perustyylejä klikkaamalla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B0788EA-7D58-4A11-B50A-B99B66C5E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927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AE89B888-BC1F-964F-B259-460D3E52C4AC}"/>
              </a:ext>
            </a:extLst>
          </p:cNvPr>
          <p:cNvSpPr/>
          <p:nvPr userDrawn="1"/>
        </p:nvSpPr>
        <p:spPr>
          <a:xfrm>
            <a:off x="-2388" y="0"/>
            <a:ext cx="12194388" cy="6860706"/>
          </a:xfrm>
          <a:custGeom>
            <a:avLst/>
            <a:gdLst>
              <a:gd name="connsiteX0" fmla="*/ 0 w 12194388"/>
              <a:gd name="connsiteY0" fmla="*/ 0 h 6860706"/>
              <a:gd name="connsiteX1" fmla="*/ 8852672 w 12194388"/>
              <a:gd name="connsiteY1" fmla="*/ 0 h 6860706"/>
              <a:gd name="connsiteX2" fmla="*/ 8852672 w 12194388"/>
              <a:gd name="connsiteY2" fmla="*/ 1 h 6860706"/>
              <a:gd name="connsiteX3" fmla="*/ 12194388 w 12194388"/>
              <a:gd name="connsiteY3" fmla="*/ 1 h 6860706"/>
              <a:gd name="connsiteX4" fmla="*/ 12194388 w 12194388"/>
              <a:gd name="connsiteY4" fmla="*/ 6858001 h 6860706"/>
              <a:gd name="connsiteX5" fmla="*/ 3345612 w 12194388"/>
              <a:gd name="connsiteY5" fmla="*/ 6858001 h 6860706"/>
              <a:gd name="connsiteX6" fmla="*/ 3342221 w 12194388"/>
              <a:gd name="connsiteY6" fmla="*/ 6860706 h 6860706"/>
              <a:gd name="connsiteX7" fmla="*/ 493908 w 12194388"/>
              <a:gd name="connsiteY7" fmla="*/ 4245306 h 6860706"/>
              <a:gd name="connsiteX8" fmla="*/ 12206 w 12194388"/>
              <a:gd name="connsiteY8" fmla="*/ 3973483 h 6860706"/>
              <a:gd name="connsiteX9" fmla="*/ 0 w 12194388"/>
              <a:gd name="connsiteY9" fmla="*/ 3973483 h 686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4388" h="6860706">
                <a:moveTo>
                  <a:pt x="0" y="0"/>
                </a:moveTo>
                <a:lnTo>
                  <a:pt x="8852672" y="0"/>
                </a:lnTo>
                <a:lnTo>
                  <a:pt x="8852672" y="1"/>
                </a:lnTo>
                <a:lnTo>
                  <a:pt x="12194388" y="1"/>
                </a:lnTo>
                <a:lnTo>
                  <a:pt x="12194388" y="6858001"/>
                </a:lnTo>
                <a:lnTo>
                  <a:pt x="3345612" y="6858001"/>
                </a:lnTo>
                <a:lnTo>
                  <a:pt x="3342221" y="6860706"/>
                </a:lnTo>
                <a:cubicBezTo>
                  <a:pt x="2594193" y="5809920"/>
                  <a:pt x="1619693" y="4922759"/>
                  <a:pt x="493908" y="4245306"/>
                </a:cubicBezTo>
                <a:lnTo>
                  <a:pt x="12206" y="3973483"/>
                </a:lnTo>
                <a:lnTo>
                  <a:pt x="0" y="39734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75" y="2065338"/>
            <a:ext cx="7429500" cy="2387600"/>
          </a:xfrm>
        </p:spPr>
        <p:txBody>
          <a:bodyPr anchor="ctr" anchorCtr="0"/>
          <a:lstStyle>
            <a:lvl1pPr algn="l">
              <a:defRPr sz="3600"/>
            </a:lvl1pPr>
          </a:lstStyle>
          <a:p>
            <a:r>
              <a:rPr lang="fi-FI"/>
              <a:t>Muokkaa otsikon perustyylejä klikkaamalla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B0788EA-7D58-4A11-B50A-B99B66C5E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451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3CA8C5D2-A8C7-7A4F-A2A4-5F8A08AD96BF}"/>
              </a:ext>
            </a:extLst>
          </p:cNvPr>
          <p:cNvSpPr/>
          <p:nvPr userDrawn="1"/>
        </p:nvSpPr>
        <p:spPr>
          <a:xfrm>
            <a:off x="-2388" y="0"/>
            <a:ext cx="12194388" cy="6860706"/>
          </a:xfrm>
          <a:custGeom>
            <a:avLst/>
            <a:gdLst>
              <a:gd name="connsiteX0" fmla="*/ 0 w 12194388"/>
              <a:gd name="connsiteY0" fmla="*/ 0 h 6860706"/>
              <a:gd name="connsiteX1" fmla="*/ 8852672 w 12194388"/>
              <a:gd name="connsiteY1" fmla="*/ 0 h 6860706"/>
              <a:gd name="connsiteX2" fmla="*/ 8852672 w 12194388"/>
              <a:gd name="connsiteY2" fmla="*/ 1 h 6860706"/>
              <a:gd name="connsiteX3" fmla="*/ 12194388 w 12194388"/>
              <a:gd name="connsiteY3" fmla="*/ 1 h 6860706"/>
              <a:gd name="connsiteX4" fmla="*/ 12194388 w 12194388"/>
              <a:gd name="connsiteY4" fmla="*/ 6858001 h 6860706"/>
              <a:gd name="connsiteX5" fmla="*/ 3345612 w 12194388"/>
              <a:gd name="connsiteY5" fmla="*/ 6858001 h 6860706"/>
              <a:gd name="connsiteX6" fmla="*/ 3342221 w 12194388"/>
              <a:gd name="connsiteY6" fmla="*/ 6860706 h 6860706"/>
              <a:gd name="connsiteX7" fmla="*/ 493908 w 12194388"/>
              <a:gd name="connsiteY7" fmla="*/ 4245306 h 6860706"/>
              <a:gd name="connsiteX8" fmla="*/ 12206 w 12194388"/>
              <a:gd name="connsiteY8" fmla="*/ 3973483 h 6860706"/>
              <a:gd name="connsiteX9" fmla="*/ 0 w 12194388"/>
              <a:gd name="connsiteY9" fmla="*/ 3973483 h 686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4388" h="6860706">
                <a:moveTo>
                  <a:pt x="0" y="0"/>
                </a:moveTo>
                <a:lnTo>
                  <a:pt x="8852672" y="0"/>
                </a:lnTo>
                <a:lnTo>
                  <a:pt x="8852672" y="1"/>
                </a:lnTo>
                <a:lnTo>
                  <a:pt x="12194388" y="1"/>
                </a:lnTo>
                <a:lnTo>
                  <a:pt x="12194388" y="6858001"/>
                </a:lnTo>
                <a:lnTo>
                  <a:pt x="3345612" y="6858001"/>
                </a:lnTo>
                <a:lnTo>
                  <a:pt x="3342221" y="6860706"/>
                </a:lnTo>
                <a:cubicBezTo>
                  <a:pt x="2594193" y="5809920"/>
                  <a:pt x="1619693" y="4922759"/>
                  <a:pt x="493908" y="4245306"/>
                </a:cubicBezTo>
                <a:lnTo>
                  <a:pt x="12206" y="3973483"/>
                </a:lnTo>
                <a:lnTo>
                  <a:pt x="0" y="397348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75" y="2065338"/>
            <a:ext cx="7429500" cy="2387600"/>
          </a:xfrm>
        </p:spPr>
        <p:txBody>
          <a:bodyPr anchor="ctr" anchorCtr="0"/>
          <a:lstStyle>
            <a:lvl1pPr algn="l">
              <a:defRPr sz="3600"/>
            </a:lvl1pPr>
          </a:lstStyle>
          <a:p>
            <a:r>
              <a:rPr lang="fi-FI"/>
              <a:t>Muokkaa otsikon perustyylejä klikkaamalla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B0788EA-7D58-4A11-B50A-B99B66C5E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619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aale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AE89B888-BC1F-964F-B259-460D3E52C4AC}"/>
              </a:ext>
            </a:extLst>
          </p:cNvPr>
          <p:cNvSpPr/>
          <p:nvPr userDrawn="1"/>
        </p:nvSpPr>
        <p:spPr>
          <a:xfrm>
            <a:off x="-2388" y="0"/>
            <a:ext cx="12194388" cy="6860706"/>
          </a:xfrm>
          <a:custGeom>
            <a:avLst/>
            <a:gdLst>
              <a:gd name="connsiteX0" fmla="*/ 0 w 12194388"/>
              <a:gd name="connsiteY0" fmla="*/ 0 h 6860706"/>
              <a:gd name="connsiteX1" fmla="*/ 8852672 w 12194388"/>
              <a:gd name="connsiteY1" fmla="*/ 0 h 6860706"/>
              <a:gd name="connsiteX2" fmla="*/ 8852672 w 12194388"/>
              <a:gd name="connsiteY2" fmla="*/ 1 h 6860706"/>
              <a:gd name="connsiteX3" fmla="*/ 12194388 w 12194388"/>
              <a:gd name="connsiteY3" fmla="*/ 1 h 6860706"/>
              <a:gd name="connsiteX4" fmla="*/ 12194388 w 12194388"/>
              <a:gd name="connsiteY4" fmla="*/ 6858001 h 6860706"/>
              <a:gd name="connsiteX5" fmla="*/ 3345612 w 12194388"/>
              <a:gd name="connsiteY5" fmla="*/ 6858001 h 6860706"/>
              <a:gd name="connsiteX6" fmla="*/ 3342221 w 12194388"/>
              <a:gd name="connsiteY6" fmla="*/ 6860706 h 6860706"/>
              <a:gd name="connsiteX7" fmla="*/ 493908 w 12194388"/>
              <a:gd name="connsiteY7" fmla="*/ 4245306 h 6860706"/>
              <a:gd name="connsiteX8" fmla="*/ 12206 w 12194388"/>
              <a:gd name="connsiteY8" fmla="*/ 3973483 h 6860706"/>
              <a:gd name="connsiteX9" fmla="*/ 0 w 12194388"/>
              <a:gd name="connsiteY9" fmla="*/ 3973483 h 686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4388" h="6860706">
                <a:moveTo>
                  <a:pt x="0" y="0"/>
                </a:moveTo>
                <a:lnTo>
                  <a:pt x="8852672" y="0"/>
                </a:lnTo>
                <a:lnTo>
                  <a:pt x="8852672" y="1"/>
                </a:lnTo>
                <a:lnTo>
                  <a:pt x="12194388" y="1"/>
                </a:lnTo>
                <a:lnTo>
                  <a:pt x="12194388" y="6858001"/>
                </a:lnTo>
                <a:lnTo>
                  <a:pt x="3345612" y="6858001"/>
                </a:lnTo>
                <a:lnTo>
                  <a:pt x="3342221" y="6860706"/>
                </a:lnTo>
                <a:cubicBezTo>
                  <a:pt x="2594193" y="5809920"/>
                  <a:pt x="1619693" y="4922759"/>
                  <a:pt x="493908" y="4245306"/>
                </a:cubicBezTo>
                <a:lnTo>
                  <a:pt x="12206" y="3973483"/>
                </a:lnTo>
                <a:lnTo>
                  <a:pt x="0" y="397348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75" y="2065338"/>
            <a:ext cx="7429500" cy="2387600"/>
          </a:xfrm>
        </p:spPr>
        <p:txBody>
          <a:bodyPr anchor="ctr" anchorCtr="0"/>
          <a:lstStyle>
            <a:lvl1pPr algn="l">
              <a:defRPr sz="3600"/>
            </a:lvl1pPr>
          </a:lstStyle>
          <a:p>
            <a:r>
              <a:rPr lang="fi-FI"/>
              <a:t>Muokkaa otsikon perustyylejä klikkaamalla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B0788EA-7D58-4A11-B50A-B99B66C5E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024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opetus otsikko ja sisältö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FEDFFD80-A5F4-ED4C-91E2-BEAE0F6E64AF}"/>
              </a:ext>
            </a:extLst>
          </p:cNvPr>
          <p:cNvSpPr/>
          <p:nvPr userDrawn="1"/>
        </p:nvSpPr>
        <p:spPr>
          <a:xfrm>
            <a:off x="-2388" y="0"/>
            <a:ext cx="12194388" cy="6860706"/>
          </a:xfrm>
          <a:custGeom>
            <a:avLst/>
            <a:gdLst>
              <a:gd name="connsiteX0" fmla="*/ 0 w 12194388"/>
              <a:gd name="connsiteY0" fmla="*/ 0 h 6860706"/>
              <a:gd name="connsiteX1" fmla="*/ 8852672 w 12194388"/>
              <a:gd name="connsiteY1" fmla="*/ 0 h 6860706"/>
              <a:gd name="connsiteX2" fmla="*/ 8852672 w 12194388"/>
              <a:gd name="connsiteY2" fmla="*/ 1 h 6860706"/>
              <a:gd name="connsiteX3" fmla="*/ 12194388 w 12194388"/>
              <a:gd name="connsiteY3" fmla="*/ 1 h 6860706"/>
              <a:gd name="connsiteX4" fmla="*/ 12194388 w 12194388"/>
              <a:gd name="connsiteY4" fmla="*/ 6858001 h 6860706"/>
              <a:gd name="connsiteX5" fmla="*/ 3345612 w 12194388"/>
              <a:gd name="connsiteY5" fmla="*/ 6858001 h 6860706"/>
              <a:gd name="connsiteX6" fmla="*/ 3342221 w 12194388"/>
              <a:gd name="connsiteY6" fmla="*/ 6860706 h 6860706"/>
              <a:gd name="connsiteX7" fmla="*/ 493908 w 12194388"/>
              <a:gd name="connsiteY7" fmla="*/ 4245306 h 6860706"/>
              <a:gd name="connsiteX8" fmla="*/ 12206 w 12194388"/>
              <a:gd name="connsiteY8" fmla="*/ 3973483 h 6860706"/>
              <a:gd name="connsiteX9" fmla="*/ 0 w 12194388"/>
              <a:gd name="connsiteY9" fmla="*/ 3973483 h 686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4388" h="6860706">
                <a:moveTo>
                  <a:pt x="0" y="0"/>
                </a:moveTo>
                <a:lnTo>
                  <a:pt x="8852672" y="0"/>
                </a:lnTo>
                <a:lnTo>
                  <a:pt x="8852672" y="1"/>
                </a:lnTo>
                <a:lnTo>
                  <a:pt x="12194388" y="1"/>
                </a:lnTo>
                <a:lnTo>
                  <a:pt x="12194388" y="6858001"/>
                </a:lnTo>
                <a:lnTo>
                  <a:pt x="3345612" y="6858001"/>
                </a:lnTo>
                <a:lnTo>
                  <a:pt x="3342221" y="6860706"/>
                </a:lnTo>
                <a:cubicBezTo>
                  <a:pt x="2594193" y="5809920"/>
                  <a:pt x="1619693" y="4922759"/>
                  <a:pt x="493908" y="4245306"/>
                </a:cubicBezTo>
                <a:lnTo>
                  <a:pt x="12206" y="3973483"/>
                </a:lnTo>
                <a:lnTo>
                  <a:pt x="0" y="39734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76650" y="1122363"/>
            <a:ext cx="6648450" cy="2078037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fi-FI"/>
              <a:t>Muokkaa otsikon perustyylejä klikkaamalla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76650" y="3429000"/>
            <a:ext cx="6648450" cy="1828800"/>
          </a:xfrm>
        </p:spPr>
        <p:txBody>
          <a:bodyPr/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yhteystiedot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B0788EA-7D58-4A11-B50A-B99B66C5E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653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opetus otsikko ja sisältö 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4056818F-71AE-5842-9FF3-AD8BAD540C91}"/>
              </a:ext>
            </a:extLst>
          </p:cNvPr>
          <p:cNvSpPr/>
          <p:nvPr userDrawn="1"/>
        </p:nvSpPr>
        <p:spPr>
          <a:xfrm>
            <a:off x="-2388" y="0"/>
            <a:ext cx="12194388" cy="6860706"/>
          </a:xfrm>
          <a:custGeom>
            <a:avLst/>
            <a:gdLst>
              <a:gd name="connsiteX0" fmla="*/ 0 w 12194388"/>
              <a:gd name="connsiteY0" fmla="*/ 0 h 6860706"/>
              <a:gd name="connsiteX1" fmla="*/ 8852672 w 12194388"/>
              <a:gd name="connsiteY1" fmla="*/ 0 h 6860706"/>
              <a:gd name="connsiteX2" fmla="*/ 8852672 w 12194388"/>
              <a:gd name="connsiteY2" fmla="*/ 1 h 6860706"/>
              <a:gd name="connsiteX3" fmla="*/ 12194388 w 12194388"/>
              <a:gd name="connsiteY3" fmla="*/ 1 h 6860706"/>
              <a:gd name="connsiteX4" fmla="*/ 12194388 w 12194388"/>
              <a:gd name="connsiteY4" fmla="*/ 6858001 h 6860706"/>
              <a:gd name="connsiteX5" fmla="*/ 3345612 w 12194388"/>
              <a:gd name="connsiteY5" fmla="*/ 6858001 h 6860706"/>
              <a:gd name="connsiteX6" fmla="*/ 3342221 w 12194388"/>
              <a:gd name="connsiteY6" fmla="*/ 6860706 h 6860706"/>
              <a:gd name="connsiteX7" fmla="*/ 493908 w 12194388"/>
              <a:gd name="connsiteY7" fmla="*/ 4245306 h 6860706"/>
              <a:gd name="connsiteX8" fmla="*/ 12206 w 12194388"/>
              <a:gd name="connsiteY8" fmla="*/ 3973483 h 6860706"/>
              <a:gd name="connsiteX9" fmla="*/ 0 w 12194388"/>
              <a:gd name="connsiteY9" fmla="*/ 3973483 h 686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4388" h="6860706">
                <a:moveTo>
                  <a:pt x="0" y="0"/>
                </a:moveTo>
                <a:lnTo>
                  <a:pt x="8852672" y="0"/>
                </a:lnTo>
                <a:lnTo>
                  <a:pt x="8852672" y="1"/>
                </a:lnTo>
                <a:lnTo>
                  <a:pt x="12194388" y="1"/>
                </a:lnTo>
                <a:lnTo>
                  <a:pt x="12194388" y="6858001"/>
                </a:lnTo>
                <a:lnTo>
                  <a:pt x="3345612" y="6858001"/>
                </a:lnTo>
                <a:lnTo>
                  <a:pt x="3342221" y="6860706"/>
                </a:lnTo>
                <a:cubicBezTo>
                  <a:pt x="2594193" y="5809920"/>
                  <a:pt x="1619693" y="4922759"/>
                  <a:pt x="493908" y="4245306"/>
                </a:cubicBezTo>
                <a:lnTo>
                  <a:pt x="12206" y="3973483"/>
                </a:lnTo>
                <a:lnTo>
                  <a:pt x="0" y="397348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76650" y="1122363"/>
            <a:ext cx="6648450" cy="2078037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fi-FI"/>
              <a:t>Muokkaa otsikon perustyylejä klikkaamalla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76650" y="3429000"/>
            <a:ext cx="6648450" cy="1828800"/>
          </a:xfrm>
        </p:spPr>
        <p:txBody>
          <a:bodyPr/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yhteystiedot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B0788EA-7D58-4A11-B50A-B99B66C5E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 3 riviä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10DC8716-462A-0740-A6D2-DCCA54C23C45}"/>
              </a:ext>
            </a:extLst>
          </p:cNvPr>
          <p:cNvSpPr/>
          <p:nvPr userDrawn="1"/>
        </p:nvSpPr>
        <p:spPr>
          <a:xfrm>
            <a:off x="3241674" y="0"/>
            <a:ext cx="8950327" cy="6857999"/>
          </a:xfrm>
          <a:custGeom>
            <a:avLst/>
            <a:gdLst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258514 w 8950327"/>
              <a:gd name="connsiteY4" fmla="*/ 0 h 6857999"/>
              <a:gd name="connsiteX5" fmla="*/ 3394257 w 8950327"/>
              <a:gd name="connsiteY5" fmla="*/ 0 h 6857999"/>
              <a:gd name="connsiteX6" fmla="*/ 8950326 w 8950327"/>
              <a:gd name="connsiteY6" fmla="*/ 0 h 6857999"/>
              <a:gd name="connsiteX7" fmla="*/ 8950327 w 8950327"/>
              <a:gd name="connsiteY7" fmla="*/ 0 h 6857999"/>
              <a:gd name="connsiteX8" fmla="*/ 8950327 w 8950327"/>
              <a:gd name="connsiteY8" fmla="*/ 6857999 h 6857999"/>
              <a:gd name="connsiteX9" fmla="*/ 8950326 w 8950327"/>
              <a:gd name="connsiteY9" fmla="*/ 6857999 h 6857999"/>
              <a:gd name="connsiteX10" fmla="*/ 4410643 w 8950327"/>
              <a:gd name="connsiteY10" fmla="*/ 6857999 h 6857999"/>
              <a:gd name="connsiteX11" fmla="*/ 4410642 w 8950327"/>
              <a:gd name="connsiteY11" fmla="*/ 6857999 h 6857999"/>
              <a:gd name="connsiteX12" fmla="*/ 3394257 w 8950327"/>
              <a:gd name="connsiteY12" fmla="*/ 6857999 h 6857999"/>
              <a:gd name="connsiteX13" fmla="*/ 3205103 w 8950327"/>
              <a:gd name="connsiteY13" fmla="*/ 6857999 h 6857999"/>
              <a:gd name="connsiteX14" fmla="*/ 3245666 w 8950327"/>
              <a:gd name="connsiteY14" fmla="*/ 6562460 h 6857999"/>
              <a:gd name="connsiteX15" fmla="*/ 3138685 w 8950327"/>
              <a:gd name="connsiteY15" fmla="*/ 4435892 h 6857999"/>
              <a:gd name="connsiteX16" fmla="*/ 0 w 8950327"/>
              <a:gd name="connsiteY16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3394257 w 8950327"/>
              <a:gd name="connsiteY4" fmla="*/ 0 h 6857999"/>
              <a:gd name="connsiteX5" fmla="*/ 8950326 w 8950327"/>
              <a:gd name="connsiteY5" fmla="*/ 0 h 6857999"/>
              <a:gd name="connsiteX6" fmla="*/ 8950327 w 8950327"/>
              <a:gd name="connsiteY6" fmla="*/ 0 h 6857999"/>
              <a:gd name="connsiteX7" fmla="*/ 8950327 w 8950327"/>
              <a:gd name="connsiteY7" fmla="*/ 6857999 h 6857999"/>
              <a:gd name="connsiteX8" fmla="*/ 8950326 w 8950327"/>
              <a:gd name="connsiteY8" fmla="*/ 6857999 h 6857999"/>
              <a:gd name="connsiteX9" fmla="*/ 4410643 w 8950327"/>
              <a:gd name="connsiteY9" fmla="*/ 6857999 h 6857999"/>
              <a:gd name="connsiteX10" fmla="*/ 4410642 w 8950327"/>
              <a:gd name="connsiteY10" fmla="*/ 6857999 h 6857999"/>
              <a:gd name="connsiteX11" fmla="*/ 3394257 w 8950327"/>
              <a:gd name="connsiteY11" fmla="*/ 6857999 h 6857999"/>
              <a:gd name="connsiteX12" fmla="*/ 3205103 w 8950327"/>
              <a:gd name="connsiteY12" fmla="*/ 6857999 h 6857999"/>
              <a:gd name="connsiteX13" fmla="*/ 3245666 w 8950327"/>
              <a:gd name="connsiteY13" fmla="*/ 6562460 h 6857999"/>
              <a:gd name="connsiteX14" fmla="*/ 3138685 w 8950327"/>
              <a:gd name="connsiteY14" fmla="*/ 4435892 h 6857999"/>
              <a:gd name="connsiteX15" fmla="*/ 0 w 8950327"/>
              <a:gd name="connsiteY15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3394257 w 8950327"/>
              <a:gd name="connsiteY3" fmla="*/ 36474 h 6857999"/>
              <a:gd name="connsiteX4" fmla="*/ 8950326 w 8950327"/>
              <a:gd name="connsiteY4" fmla="*/ 0 h 6857999"/>
              <a:gd name="connsiteX5" fmla="*/ 8950327 w 8950327"/>
              <a:gd name="connsiteY5" fmla="*/ 0 h 6857999"/>
              <a:gd name="connsiteX6" fmla="*/ 8950327 w 8950327"/>
              <a:gd name="connsiteY6" fmla="*/ 6857999 h 6857999"/>
              <a:gd name="connsiteX7" fmla="*/ 8950326 w 8950327"/>
              <a:gd name="connsiteY7" fmla="*/ 6857999 h 6857999"/>
              <a:gd name="connsiteX8" fmla="*/ 4410643 w 8950327"/>
              <a:gd name="connsiteY8" fmla="*/ 6857999 h 6857999"/>
              <a:gd name="connsiteX9" fmla="*/ 4410642 w 8950327"/>
              <a:gd name="connsiteY9" fmla="*/ 6857999 h 6857999"/>
              <a:gd name="connsiteX10" fmla="*/ 3394257 w 8950327"/>
              <a:gd name="connsiteY10" fmla="*/ 6857999 h 6857999"/>
              <a:gd name="connsiteX11" fmla="*/ 3205103 w 8950327"/>
              <a:gd name="connsiteY11" fmla="*/ 6857999 h 6857999"/>
              <a:gd name="connsiteX12" fmla="*/ 3245666 w 8950327"/>
              <a:gd name="connsiteY12" fmla="*/ 6562460 h 6857999"/>
              <a:gd name="connsiteX13" fmla="*/ 3138685 w 8950327"/>
              <a:gd name="connsiteY13" fmla="*/ 4435892 h 6857999"/>
              <a:gd name="connsiteX14" fmla="*/ 0 w 8950327"/>
              <a:gd name="connsiteY14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3394257 w 8950327"/>
              <a:gd name="connsiteY2" fmla="*/ 36474 h 6857999"/>
              <a:gd name="connsiteX3" fmla="*/ 8950326 w 8950327"/>
              <a:gd name="connsiteY3" fmla="*/ 0 h 6857999"/>
              <a:gd name="connsiteX4" fmla="*/ 8950327 w 8950327"/>
              <a:gd name="connsiteY4" fmla="*/ 0 h 6857999"/>
              <a:gd name="connsiteX5" fmla="*/ 8950327 w 8950327"/>
              <a:gd name="connsiteY5" fmla="*/ 6857999 h 6857999"/>
              <a:gd name="connsiteX6" fmla="*/ 8950326 w 8950327"/>
              <a:gd name="connsiteY6" fmla="*/ 6857999 h 6857999"/>
              <a:gd name="connsiteX7" fmla="*/ 4410643 w 8950327"/>
              <a:gd name="connsiteY7" fmla="*/ 6857999 h 6857999"/>
              <a:gd name="connsiteX8" fmla="*/ 4410642 w 8950327"/>
              <a:gd name="connsiteY8" fmla="*/ 6857999 h 6857999"/>
              <a:gd name="connsiteX9" fmla="*/ 3394257 w 8950327"/>
              <a:gd name="connsiteY9" fmla="*/ 6857999 h 6857999"/>
              <a:gd name="connsiteX10" fmla="*/ 3205103 w 8950327"/>
              <a:gd name="connsiteY10" fmla="*/ 6857999 h 6857999"/>
              <a:gd name="connsiteX11" fmla="*/ 3245666 w 8950327"/>
              <a:gd name="connsiteY11" fmla="*/ 6562460 h 6857999"/>
              <a:gd name="connsiteX12" fmla="*/ 3138685 w 8950327"/>
              <a:gd name="connsiteY12" fmla="*/ 4435892 h 6857999"/>
              <a:gd name="connsiteX13" fmla="*/ 0 w 8950327"/>
              <a:gd name="connsiteY13" fmla="*/ 0 h 6857999"/>
              <a:gd name="connsiteX0" fmla="*/ 0 w 8950327"/>
              <a:gd name="connsiteY0" fmla="*/ 0 h 6857999"/>
              <a:gd name="connsiteX1" fmla="*/ 3258513 w 8950327"/>
              <a:gd name="connsiteY1" fmla="*/ 0 h 6857999"/>
              <a:gd name="connsiteX2" fmla="*/ 8950326 w 8950327"/>
              <a:gd name="connsiteY2" fmla="*/ 0 h 6857999"/>
              <a:gd name="connsiteX3" fmla="*/ 8950327 w 8950327"/>
              <a:gd name="connsiteY3" fmla="*/ 0 h 6857999"/>
              <a:gd name="connsiteX4" fmla="*/ 8950327 w 8950327"/>
              <a:gd name="connsiteY4" fmla="*/ 6857999 h 6857999"/>
              <a:gd name="connsiteX5" fmla="*/ 8950326 w 8950327"/>
              <a:gd name="connsiteY5" fmla="*/ 6857999 h 6857999"/>
              <a:gd name="connsiteX6" fmla="*/ 4410643 w 8950327"/>
              <a:gd name="connsiteY6" fmla="*/ 6857999 h 6857999"/>
              <a:gd name="connsiteX7" fmla="*/ 4410642 w 8950327"/>
              <a:gd name="connsiteY7" fmla="*/ 6857999 h 6857999"/>
              <a:gd name="connsiteX8" fmla="*/ 3394257 w 8950327"/>
              <a:gd name="connsiteY8" fmla="*/ 6857999 h 6857999"/>
              <a:gd name="connsiteX9" fmla="*/ 3205103 w 8950327"/>
              <a:gd name="connsiteY9" fmla="*/ 6857999 h 6857999"/>
              <a:gd name="connsiteX10" fmla="*/ 3245666 w 8950327"/>
              <a:gd name="connsiteY10" fmla="*/ 6562460 h 6857999"/>
              <a:gd name="connsiteX11" fmla="*/ 3138685 w 8950327"/>
              <a:gd name="connsiteY11" fmla="*/ 4435892 h 6857999"/>
              <a:gd name="connsiteX12" fmla="*/ 0 w 8950327"/>
              <a:gd name="connsiteY12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394257 w 8950327"/>
              <a:gd name="connsiteY7" fmla="*/ 6857999 h 6857999"/>
              <a:gd name="connsiteX8" fmla="*/ 3205103 w 8950327"/>
              <a:gd name="connsiteY8" fmla="*/ 6857999 h 6857999"/>
              <a:gd name="connsiteX9" fmla="*/ 3245666 w 8950327"/>
              <a:gd name="connsiteY9" fmla="*/ 6562460 h 6857999"/>
              <a:gd name="connsiteX10" fmla="*/ 3138685 w 8950327"/>
              <a:gd name="connsiteY10" fmla="*/ 4435892 h 6857999"/>
              <a:gd name="connsiteX11" fmla="*/ 0 w 8950327"/>
              <a:gd name="connsiteY11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4410642 w 8950327"/>
              <a:gd name="connsiteY6" fmla="*/ 6857999 h 6857999"/>
              <a:gd name="connsiteX7" fmla="*/ 3205103 w 8950327"/>
              <a:gd name="connsiteY7" fmla="*/ 6857999 h 6857999"/>
              <a:gd name="connsiteX8" fmla="*/ 3245666 w 8950327"/>
              <a:gd name="connsiteY8" fmla="*/ 6562460 h 6857999"/>
              <a:gd name="connsiteX9" fmla="*/ 3138685 w 8950327"/>
              <a:gd name="connsiteY9" fmla="*/ 4435892 h 6857999"/>
              <a:gd name="connsiteX10" fmla="*/ 0 w 8950327"/>
              <a:gd name="connsiteY10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4410643 w 8950327"/>
              <a:gd name="connsiteY5" fmla="*/ 6857999 h 6857999"/>
              <a:gd name="connsiteX6" fmla="*/ 3205103 w 8950327"/>
              <a:gd name="connsiteY6" fmla="*/ 6857999 h 6857999"/>
              <a:gd name="connsiteX7" fmla="*/ 3245666 w 8950327"/>
              <a:gd name="connsiteY7" fmla="*/ 6562460 h 6857999"/>
              <a:gd name="connsiteX8" fmla="*/ 3138685 w 8950327"/>
              <a:gd name="connsiteY8" fmla="*/ 4435892 h 6857999"/>
              <a:gd name="connsiteX9" fmla="*/ 0 w 8950327"/>
              <a:gd name="connsiteY9" fmla="*/ 0 h 6857999"/>
              <a:gd name="connsiteX0" fmla="*/ 0 w 8950327"/>
              <a:gd name="connsiteY0" fmla="*/ 0 h 6857999"/>
              <a:gd name="connsiteX1" fmla="*/ 8950326 w 8950327"/>
              <a:gd name="connsiteY1" fmla="*/ 0 h 6857999"/>
              <a:gd name="connsiteX2" fmla="*/ 8950327 w 8950327"/>
              <a:gd name="connsiteY2" fmla="*/ 0 h 6857999"/>
              <a:gd name="connsiteX3" fmla="*/ 8950327 w 8950327"/>
              <a:gd name="connsiteY3" fmla="*/ 6857999 h 6857999"/>
              <a:gd name="connsiteX4" fmla="*/ 8950326 w 8950327"/>
              <a:gd name="connsiteY4" fmla="*/ 6857999 h 6857999"/>
              <a:gd name="connsiteX5" fmla="*/ 3205103 w 8950327"/>
              <a:gd name="connsiteY5" fmla="*/ 6857999 h 6857999"/>
              <a:gd name="connsiteX6" fmla="*/ 3245666 w 8950327"/>
              <a:gd name="connsiteY6" fmla="*/ 6562460 h 6857999"/>
              <a:gd name="connsiteX7" fmla="*/ 3138685 w 8950327"/>
              <a:gd name="connsiteY7" fmla="*/ 4435892 h 6857999"/>
              <a:gd name="connsiteX8" fmla="*/ 0 w 8950327"/>
              <a:gd name="connsiteY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50327" h="6857999">
                <a:moveTo>
                  <a:pt x="0" y="0"/>
                </a:moveTo>
                <a:lnTo>
                  <a:pt x="8950326" y="0"/>
                </a:lnTo>
                <a:lnTo>
                  <a:pt x="8950327" y="0"/>
                </a:lnTo>
                <a:lnTo>
                  <a:pt x="8950327" y="6857999"/>
                </a:lnTo>
                <a:lnTo>
                  <a:pt x="8950326" y="6857999"/>
                </a:lnTo>
                <a:lnTo>
                  <a:pt x="3205103" y="6857999"/>
                </a:lnTo>
                <a:lnTo>
                  <a:pt x="3245666" y="6562460"/>
                </a:lnTo>
                <a:cubicBezTo>
                  <a:pt x="3324793" y="5869612"/>
                  <a:pt x="3294509" y="5154819"/>
                  <a:pt x="3138685" y="4435892"/>
                </a:cubicBezTo>
                <a:cubicBezTo>
                  <a:pt x="2734778" y="2569984"/>
                  <a:pt x="1570795" y="1019769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025" y="1122363"/>
            <a:ext cx="4829175" cy="3173412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fi-FI"/>
              <a:t>Muokkaa otsikon perustyylejä klikkaamalla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025" y="4543424"/>
            <a:ext cx="4829175" cy="952501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perustyylejä klikkaamalla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CA4E4411-83B3-4B00-848F-6452904C30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46" y="2520694"/>
            <a:ext cx="4038608" cy="17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671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opetus otsikko ja sisältö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F983A4E-DC63-AB43-B346-73384C8B94B2}"/>
              </a:ext>
            </a:extLst>
          </p:cNvPr>
          <p:cNvSpPr/>
          <p:nvPr userDrawn="1"/>
        </p:nvSpPr>
        <p:spPr>
          <a:xfrm>
            <a:off x="-2388" y="0"/>
            <a:ext cx="12194388" cy="6860706"/>
          </a:xfrm>
          <a:custGeom>
            <a:avLst/>
            <a:gdLst>
              <a:gd name="connsiteX0" fmla="*/ 0 w 12194388"/>
              <a:gd name="connsiteY0" fmla="*/ 0 h 6860706"/>
              <a:gd name="connsiteX1" fmla="*/ 8852672 w 12194388"/>
              <a:gd name="connsiteY1" fmla="*/ 0 h 6860706"/>
              <a:gd name="connsiteX2" fmla="*/ 8852672 w 12194388"/>
              <a:gd name="connsiteY2" fmla="*/ 1 h 6860706"/>
              <a:gd name="connsiteX3" fmla="*/ 12194388 w 12194388"/>
              <a:gd name="connsiteY3" fmla="*/ 1 h 6860706"/>
              <a:gd name="connsiteX4" fmla="*/ 12194388 w 12194388"/>
              <a:gd name="connsiteY4" fmla="*/ 6858001 h 6860706"/>
              <a:gd name="connsiteX5" fmla="*/ 3345612 w 12194388"/>
              <a:gd name="connsiteY5" fmla="*/ 6858001 h 6860706"/>
              <a:gd name="connsiteX6" fmla="*/ 3342221 w 12194388"/>
              <a:gd name="connsiteY6" fmla="*/ 6860706 h 6860706"/>
              <a:gd name="connsiteX7" fmla="*/ 493908 w 12194388"/>
              <a:gd name="connsiteY7" fmla="*/ 4245306 h 6860706"/>
              <a:gd name="connsiteX8" fmla="*/ 12206 w 12194388"/>
              <a:gd name="connsiteY8" fmla="*/ 3973483 h 6860706"/>
              <a:gd name="connsiteX9" fmla="*/ 0 w 12194388"/>
              <a:gd name="connsiteY9" fmla="*/ 3973483 h 686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4388" h="6860706">
                <a:moveTo>
                  <a:pt x="0" y="0"/>
                </a:moveTo>
                <a:lnTo>
                  <a:pt x="8852672" y="0"/>
                </a:lnTo>
                <a:lnTo>
                  <a:pt x="8852672" y="1"/>
                </a:lnTo>
                <a:lnTo>
                  <a:pt x="12194388" y="1"/>
                </a:lnTo>
                <a:lnTo>
                  <a:pt x="12194388" y="6858001"/>
                </a:lnTo>
                <a:lnTo>
                  <a:pt x="3345612" y="6858001"/>
                </a:lnTo>
                <a:lnTo>
                  <a:pt x="3342221" y="6860706"/>
                </a:lnTo>
                <a:cubicBezTo>
                  <a:pt x="2594193" y="5809920"/>
                  <a:pt x="1619693" y="4922759"/>
                  <a:pt x="493908" y="4245306"/>
                </a:cubicBezTo>
                <a:lnTo>
                  <a:pt x="12206" y="3973483"/>
                </a:lnTo>
                <a:lnTo>
                  <a:pt x="0" y="39734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76650" y="1122363"/>
            <a:ext cx="6648450" cy="2078037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fi-FI"/>
              <a:t>Muokkaa otsikon perustyylejä klikkaamalla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76650" y="3429000"/>
            <a:ext cx="6648450" cy="1828800"/>
          </a:xfrm>
        </p:spPr>
        <p:txBody>
          <a:bodyPr/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yhteystiedot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B0788EA-7D58-4A11-B50A-B99B66C5E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703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otsikko ja sisältö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FEDFFD80-A5F4-ED4C-91E2-BEAE0F6E64AF}"/>
              </a:ext>
            </a:extLst>
          </p:cNvPr>
          <p:cNvSpPr/>
          <p:nvPr userDrawn="1"/>
        </p:nvSpPr>
        <p:spPr>
          <a:xfrm>
            <a:off x="-2388" y="0"/>
            <a:ext cx="12194388" cy="6860706"/>
          </a:xfrm>
          <a:custGeom>
            <a:avLst/>
            <a:gdLst>
              <a:gd name="connsiteX0" fmla="*/ 0 w 12194388"/>
              <a:gd name="connsiteY0" fmla="*/ 0 h 6860706"/>
              <a:gd name="connsiteX1" fmla="*/ 8852672 w 12194388"/>
              <a:gd name="connsiteY1" fmla="*/ 0 h 6860706"/>
              <a:gd name="connsiteX2" fmla="*/ 8852672 w 12194388"/>
              <a:gd name="connsiteY2" fmla="*/ 1 h 6860706"/>
              <a:gd name="connsiteX3" fmla="*/ 12194388 w 12194388"/>
              <a:gd name="connsiteY3" fmla="*/ 1 h 6860706"/>
              <a:gd name="connsiteX4" fmla="*/ 12194388 w 12194388"/>
              <a:gd name="connsiteY4" fmla="*/ 6858001 h 6860706"/>
              <a:gd name="connsiteX5" fmla="*/ 3345612 w 12194388"/>
              <a:gd name="connsiteY5" fmla="*/ 6858001 h 6860706"/>
              <a:gd name="connsiteX6" fmla="*/ 3342221 w 12194388"/>
              <a:gd name="connsiteY6" fmla="*/ 6860706 h 6860706"/>
              <a:gd name="connsiteX7" fmla="*/ 493908 w 12194388"/>
              <a:gd name="connsiteY7" fmla="*/ 4245306 h 6860706"/>
              <a:gd name="connsiteX8" fmla="*/ 12206 w 12194388"/>
              <a:gd name="connsiteY8" fmla="*/ 3973483 h 6860706"/>
              <a:gd name="connsiteX9" fmla="*/ 0 w 12194388"/>
              <a:gd name="connsiteY9" fmla="*/ 3973483 h 686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4388" h="6860706">
                <a:moveTo>
                  <a:pt x="0" y="0"/>
                </a:moveTo>
                <a:lnTo>
                  <a:pt x="8852672" y="0"/>
                </a:lnTo>
                <a:lnTo>
                  <a:pt x="8852672" y="1"/>
                </a:lnTo>
                <a:lnTo>
                  <a:pt x="12194388" y="1"/>
                </a:lnTo>
                <a:lnTo>
                  <a:pt x="12194388" y="6858001"/>
                </a:lnTo>
                <a:lnTo>
                  <a:pt x="3345612" y="6858001"/>
                </a:lnTo>
                <a:lnTo>
                  <a:pt x="3342221" y="6860706"/>
                </a:lnTo>
                <a:cubicBezTo>
                  <a:pt x="2594193" y="5809920"/>
                  <a:pt x="1619693" y="4922759"/>
                  <a:pt x="493908" y="4245306"/>
                </a:cubicBezTo>
                <a:lnTo>
                  <a:pt x="12206" y="3973483"/>
                </a:lnTo>
                <a:lnTo>
                  <a:pt x="0" y="397348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76650" y="1122363"/>
            <a:ext cx="6648450" cy="2078037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fi-FI"/>
              <a:t>Muokkaa otsikon perustyylejä klikkaamalla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76650" y="3429000"/>
            <a:ext cx="6648450" cy="1828800"/>
          </a:xfrm>
        </p:spPr>
        <p:txBody>
          <a:bodyPr/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yhteystiedot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B0788EA-7D58-4A11-B50A-B99B66C5E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409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opetus otsikko ja sisältö vaale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F983A4E-DC63-AB43-B346-73384C8B94B2}"/>
              </a:ext>
            </a:extLst>
          </p:cNvPr>
          <p:cNvSpPr/>
          <p:nvPr userDrawn="1"/>
        </p:nvSpPr>
        <p:spPr>
          <a:xfrm>
            <a:off x="-2388" y="0"/>
            <a:ext cx="12194388" cy="6860706"/>
          </a:xfrm>
          <a:custGeom>
            <a:avLst/>
            <a:gdLst>
              <a:gd name="connsiteX0" fmla="*/ 0 w 12194388"/>
              <a:gd name="connsiteY0" fmla="*/ 0 h 6860706"/>
              <a:gd name="connsiteX1" fmla="*/ 8852672 w 12194388"/>
              <a:gd name="connsiteY1" fmla="*/ 0 h 6860706"/>
              <a:gd name="connsiteX2" fmla="*/ 8852672 w 12194388"/>
              <a:gd name="connsiteY2" fmla="*/ 1 h 6860706"/>
              <a:gd name="connsiteX3" fmla="*/ 12194388 w 12194388"/>
              <a:gd name="connsiteY3" fmla="*/ 1 h 6860706"/>
              <a:gd name="connsiteX4" fmla="*/ 12194388 w 12194388"/>
              <a:gd name="connsiteY4" fmla="*/ 6858001 h 6860706"/>
              <a:gd name="connsiteX5" fmla="*/ 3345612 w 12194388"/>
              <a:gd name="connsiteY5" fmla="*/ 6858001 h 6860706"/>
              <a:gd name="connsiteX6" fmla="*/ 3342221 w 12194388"/>
              <a:gd name="connsiteY6" fmla="*/ 6860706 h 6860706"/>
              <a:gd name="connsiteX7" fmla="*/ 493908 w 12194388"/>
              <a:gd name="connsiteY7" fmla="*/ 4245306 h 6860706"/>
              <a:gd name="connsiteX8" fmla="*/ 12206 w 12194388"/>
              <a:gd name="connsiteY8" fmla="*/ 3973483 h 6860706"/>
              <a:gd name="connsiteX9" fmla="*/ 0 w 12194388"/>
              <a:gd name="connsiteY9" fmla="*/ 3973483 h 686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4388" h="6860706">
                <a:moveTo>
                  <a:pt x="0" y="0"/>
                </a:moveTo>
                <a:lnTo>
                  <a:pt x="8852672" y="0"/>
                </a:lnTo>
                <a:lnTo>
                  <a:pt x="8852672" y="1"/>
                </a:lnTo>
                <a:lnTo>
                  <a:pt x="12194388" y="1"/>
                </a:lnTo>
                <a:lnTo>
                  <a:pt x="12194388" y="6858001"/>
                </a:lnTo>
                <a:lnTo>
                  <a:pt x="3345612" y="6858001"/>
                </a:lnTo>
                <a:lnTo>
                  <a:pt x="3342221" y="6860706"/>
                </a:lnTo>
                <a:cubicBezTo>
                  <a:pt x="2594193" y="5809920"/>
                  <a:pt x="1619693" y="4922759"/>
                  <a:pt x="493908" y="4245306"/>
                </a:cubicBezTo>
                <a:lnTo>
                  <a:pt x="12206" y="3973483"/>
                </a:lnTo>
                <a:lnTo>
                  <a:pt x="0" y="397348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76650" y="1122363"/>
            <a:ext cx="6648450" cy="2078037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fi-FI"/>
              <a:t>Muokkaa otsikon perustyylejä klikkaamalla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76650" y="3429000"/>
            <a:ext cx="6648450" cy="1828800"/>
          </a:xfrm>
        </p:spPr>
        <p:txBody>
          <a:bodyPr/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yhteystiedot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B0788EA-7D58-4A11-B50A-B99B66C5E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238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ECF997-8C88-4B18-9AF2-11B3CD7CC23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22DE89-6359-4F6C-895B-D7F4B6368F5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0EF1CD7-013E-4D13-BBB3-782A94A650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42BB97-8AD4-4A36-AC2E-4FC2AE34D7ED}" type="datetime1">
              <a:rPr lang="fi-FI"/>
              <a:pPr lvl="0"/>
              <a:t>24.4.2024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60EF36E-6049-4970-93D7-8DE716C4AC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3BFB484-2B2A-4B00-91BC-BEC885C2BE5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2C285E-705F-47E4-97B5-13780D2263FE}" type="slidenum"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0C4DB5D-B9D2-494C-9852-CE4587303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05" y="6424382"/>
            <a:ext cx="2825505" cy="12801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5693258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4DC59AC-8B24-4B94-A9F5-DB83FA73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476250"/>
            <a:ext cx="9877222" cy="9239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otsikon perustyylejä klikkaamalla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710EC48-3E5E-446A-B93A-31AB46F2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26" y="1885949"/>
            <a:ext cx="9579768" cy="4038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82736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3" r:id="rId3"/>
    <p:sldLayoutId id="2147483701" r:id="rId4"/>
    <p:sldLayoutId id="2147483718" r:id="rId5"/>
    <p:sldLayoutId id="2147483674" r:id="rId6"/>
    <p:sldLayoutId id="2147483676" r:id="rId7"/>
    <p:sldLayoutId id="2147483675" r:id="rId8"/>
    <p:sldLayoutId id="2147483702" r:id="rId9"/>
    <p:sldLayoutId id="2147483717" r:id="rId10"/>
    <p:sldLayoutId id="2147483662" r:id="rId11"/>
    <p:sldLayoutId id="2147483668" r:id="rId12"/>
    <p:sldLayoutId id="2147483650" r:id="rId13"/>
    <p:sldLayoutId id="2147483749" r:id="rId14"/>
    <p:sldLayoutId id="2147483785" r:id="rId15"/>
    <p:sldLayoutId id="2147483747" r:id="rId16"/>
    <p:sldLayoutId id="2147483752" r:id="rId17"/>
    <p:sldLayoutId id="2147483786" r:id="rId18"/>
    <p:sldLayoutId id="2147483750" r:id="rId19"/>
    <p:sldLayoutId id="2147483691" r:id="rId20"/>
    <p:sldLayoutId id="2147483759" r:id="rId21"/>
    <p:sldLayoutId id="2147483751" r:id="rId22"/>
    <p:sldLayoutId id="2147483652" r:id="rId23"/>
    <p:sldLayoutId id="2147483760" r:id="rId24"/>
    <p:sldLayoutId id="2147483779" r:id="rId25"/>
    <p:sldLayoutId id="2147483780" r:id="rId26"/>
    <p:sldLayoutId id="2147483781" r:id="rId27"/>
    <p:sldLayoutId id="2147483761" r:id="rId28"/>
    <p:sldLayoutId id="2147483737" r:id="rId29"/>
    <p:sldLayoutId id="2147483762" r:id="rId30"/>
    <p:sldLayoutId id="2147483782" r:id="rId31"/>
    <p:sldLayoutId id="2147483783" r:id="rId32"/>
    <p:sldLayoutId id="2147483784" r:id="rId33"/>
    <p:sldLayoutId id="2147483772" r:id="rId34"/>
    <p:sldLayoutId id="2147483733" r:id="rId35"/>
    <p:sldLayoutId id="2147483732" r:id="rId36"/>
    <p:sldLayoutId id="2147483734" r:id="rId37"/>
    <p:sldLayoutId id="2147483748" r:id="rId38"/>
    <p:sldLayoutId id="2147483728" r:id="rId39"/>
    <p:sldLayoutId id="2147483729" r:id="rId40"/>
    <p:sldLayoutId id="2147483740" r:id="rId41"/>
    <p:sldLayoutId id="2147483741" r:id="rId42"/>
    <p:sldLayoutId id="2147483739" r:id="rId43"/>
    <p:sldLayoutId id="2147483742" r:id="rId44"/>
    <p:sldLayoutId id="2147483743" r:id="rId45"/>
    <p:sldLayoutId id="2147483744" r:id="rId46"/>
    <p:sldLayoutId id="2147483775" r:id="rId47"/>
    <p:sldLayoutId id="2147483776" r:id="rId48"/>
    <p:sldLayoutId id="2147483777" r:id="rId49"/>
    <p:sldLayoutId id="2147483773" r:id="rId50"/>
    <p:sldLayoutId id="2147483774" r:id="rId51"/>
    <p:sldLayoutId id="2147483731" r:id="rId52"/>
    <p:sldLayoutId id="2147483735" r:id="rId53"/>
    <p:sldLayoutId id="2147483763" r:id="rId54"/>
    <p:sldLayoutId id="2147483764" r:id="rId55"/>
    <p:sldLayoutId id="2147483766" r:id="rId56"/>
    <p:sldLayoutId id="2147483765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673" r:id="rId63"/>
    <p:sldLayoutId id="2147483787" r:id="rId64"/>
    <p:sldLayoutId id="2147483727" r:id="rId65"/>
    <p:sldLayoutId id="2147483754" r:id="rId66"/>
    <p:sldLayoutId id="2147483654" r:id="rId67"/>
    <p:sldLayoutId id="2147483791" r:id="rId68"/>
    <p:sldLayoutId id="2147483789" r:id="rId69"/>
    <p:sldLayoutId id="2147483790" r:id="rId70"/>
    <p:sldLayoutId id="2147483724" r:id="rId71"/>
    <p:sldLayoutId id="2147483753" r:id="rId72"/>
    <p:sldLayoutId id="2147483736" r:id="rId73"/>
    <p:sldLayoutId id="2147483755" r:id="rId74"/>
    <p:sldLayoutId id="2147483738" r:id="rId75"/>
    <p:sldLayoutId id="2147483745" r:id="rId76"/>
    <p:sldLayoutId id="2147483655" r:id="rId77"/>
    <p:sldLayoutId id="2147483746" r:id="rId78"/>
    <p:sldLayoutId id="2147483788" r:id="rId79"/>
    <p:sldLayoutId id="2147483721" r:id="rId80"/>
    <p:sldLayoutId id="2147483722" r:id="rId81"/>
    <p:sldLayoutId id="2147483792" r:id="rId82"/>
    <p:sldLayoutId id="2147483661" r:id="rId83"/>
    <p:sldLayoutId id="2147483667" r:id="rId84"/>
    <p:sldLayoutId id="2147483666" r:id="rId85"/>
    <p:sldLayoutId id="2147483703" r:id="rId86"/>
    <p:sldLayoutId id="2147483716" r:id="rId87"/>
    <p:sldLayoutId id="2147483665" r:id="rId88"/>
    <p:sldLayoutId id="2147483670" r:id="rId89"/>
    <p:sldLayoutId id="2147483669" r:id="rId90"/>
    <p:sldLayoutId id="2147483704" r:id="rId91"/>
    <p:sldLayoutId id="2147483715" r:id="rId92"/>
    <p:sldLayoutId id="2147483793" r:id="rId9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SzPct val="70000"/>
        <a:buFont typeface="Franklin Gothic Book" panose="020B0503020102020204" pitchFamily="34" charset="0"/>
        <a:buChar char="•"/>
        <a:defRPr sz="21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895350" indent="-180975" algn="l" defTabSz="914400" rtl="0" eaLnBrk="1" latinLnBrk="0" hangingPunct="1">
        <a:lnSpc>
          <a:spcPct val="100000"/>
        </a:lnSpc>
        <a:spcBef>
          <a:spcPts val="0"/>
        </a:spcBef>
        <a:buSzPct val="70000"/>
        <a:buFont typeface="Franklin Gothic Book" panose="020B05030201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257300" indent="-180975" algn="l" defTabSz="914400" rtl="0" eaLnBrk="1" latinLnBrk="0" hangingPunct="1">
        <a:lnSpc>
          <a:spcPct val="100000"/>
        </a:lnSpc>
        <a:spcBef>
          <a:spcPts val="0"/>
        </a:spcBef>
        <a:buSzPct val="70000"/>
        <a:buFont typeface="Franklin Gothic Book" panose="020B05030201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19250" indent="-180975" algn="l" defTabSz="914400" rtl="0" eaLnBrk="1" latinLnBrk="0" hangingPunct="1">
        <a:lnSpc>
          <a:spcPct val="100000"/>
        </a:lnSpc>
        <a:spcBef>
          <a:spcPts val="0"/>
        </a:spcBef>
        <a:buSzPct val="70000"/>
        <a:buFont typeface="Franklin Gothic Book" panose="020B05030201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1971675" indent="-180975" algn="l" defTabSz="914400" rtl="0" eaLnBrk="1" latinLnBrk="0" hangingPunct="1">
        <a:lnSpc>
          <a:spcPct val="100000"/>
        </a:lnSpc>
        <a:spcBef>
          <a:spcPts val="0"/>
        </a:spcBef>
        <a:buSzPct val="70000"/>
        <a:buFont typeface="Franklin Gothic Book" panose="020B05030201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dilex.fi/saadoskokoelma/20221012.pdf?utm_id=via-lakikanava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ttk.fi/tyoturvallisuus/monipaikkainen-tyo/mobiilityo-etatyo/#lomakkeita-mobiilin-ja-etatyon-tyoolojen-arviointiin" TargetMode="External"/><Relationship Id="rId3" Type="http://schemas.openxmlformats.org/officeDocument/2006/relationships/image" Target="../media/image29.svg"/><Relationship Id="rId7" Type="http://schemas.openxmlformats.org/officeDocument/2006/relationships/hyperlink" Target="https://ttk.fi/julkaisu/etajohtaminen-ja-virtuaalinen-vuorovaikutus-tyoyhteisossa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tk.fi/julkaisu/etatyossa-turvallisesti/" TargetMode="Externa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tk.fi/tapahtumakalenteri/?event_code=ID-3159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3.xml"/><Relationship Id="rId6" Type="http://schemas.openxmlformats.org/officeDocument/2006/relationships/hyperlink" Target="https://ttk.fi/tapahtumakalenteri/?event_code=ID-3162" TargetMode="External"/><Relationship Id="rId5" Type="http://schemas.openxmlformats.org/officeDocument/2006/relationships/hyperlink" Target="https://ttk.fi/tapahtumakalenteri/?event_code=ID-3161" TargetMode="External"/><Relationship Id="rId4" Type="http://schemas.openxmlformats.org/officeDocument/2006/relationships/hyperlink" Target="https://ttk.fi/tapahtumakalenteri/?event_code=ID-316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Sari.aksberg@ttk.f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ttk.fi/julkaisu/turvatuokio/" TargetMode="External"/><Relationship Id="rId1" Type="http://schemas.openxmlformats.org/officeDocument/2006/relationships/slideLayout" Target="../slideLayouts/slideLayout9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lex.fi/fi/laki/ajantasa/2019/20190872" TargetMode="External"/><Relationship Id="rId2" Type="http://schemas.openxmlformats.org/officeDocument/2006/relationships/hyperlink" Target="https://www.finlex.fi/fi/laki/ajantasa/2002/20020738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g"/><Relationship Id="rId4" Type="http://schemas.openxmlformats.org/officeDocument/2006/relationships/hyperlink" Target="https://www.finlex.fi/fi/laki/ajantasa/2001/2001005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n paikkamerkki 5">
            <a:extLst>
              <a:ext uri="{FF2B5EF4-FFF2-40B4-BE49-F238E27FC236}">
                <a16:creationId xmlns:a16="http://schemas.microsoft.com/office/drawing/2014/main" id="{73C3EB57-6EF1-4F4B-89FE-5D92413C15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586" r="1" b="1"/>
          <a:stretch/>
        </p:blipFill>
        <p:spPr>
          <a:xfrm>
            <a:off x="2342474" y="1"/>
            <a:ext cx="9849526" cy="6857999"/>
          </a:xfr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512E64D-5AFD-4E9B-BE36-E402637196E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62026" y="1798638"/>
            <a:ext cx="3752850" cy="317341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GB" sz="2100" dirty="0"/>
            </a:br>
            <a:br>
              <a:rPr lang="en-GB" sz="2100" dirty="0"/>
            </a:br>
            <a:br>
              <a:rPr lang="en-GB" sz="2100" dirty="0"/>
            </a:br>
            <a:br>
              <a:rPr lang="fi-FI" sz="3600" dirty="0">
                <a:latin typeface="Source Sans Pro"/>
                <a:ea typeface="Source Sans Pro"/>
              </a:rPr>
            </a:br>
            <a:r>
              <a:rPr lang="fi-FI" sz="3600" dirty="0">
                <a:latin typeface="Source Sans Pro"/>
                <a:ea typeface="Source Sans Pro"/>
              </a:rPr>
              <a:t>Turvatuokio 18.4.2024:</a:t>
            </a:r>
            <a:br>
              <a:rPr lang="fi-FI" sz="3600" dirty="0"/>
            </a:br>
            <a:br>
              <a:rPr lang="fi-FI" sz="3600" dirty="0"/>
            </a:br>
            <a:r>
              <a:rPr lang="fi-FI" sz="3600" dirty="0">
                <a:latin typeface="Source Sans Pro"/>
                <a:ea typeface="Source Sans Pro"/>
              </a:rPr>
              <a:t>Turvallisesti etätöissä</a:t>
            </a:r>
            <a:br>
              <a:rPr lang="fi-FI" sz="2100" dirty="0"/>
            </a:br>
            <a:br>
              <a:rPr lang="en-GB" sz="2100" dirty="0"/>
            </a:br>
            <a:br>
              <a:rPr lang="en-GB" sz="2100" dirty="0"/>
            </a:br>
            <a:endParaRPr lang="en-GB" sz="2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Etätyöstä sopiminen</a:t>
            </a:r>
            <a:br>
              <a:rPr lang="fi-FI" dirty="0"/>
            </a:br>
            <a:endParaRPr lang="fi-FI" dirty="0"/>
          </a:p>
        </p:txBody>
      </p:sp>
      <p:sp>
        <p:nvSpPr>
          <p:cNvPr id="12291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Minkälaista työtä voidaan tehdä etätyönä?</a:t>
            </a:r>
          </a:p>
          <a:p>
            <a:r>
              <a:rPr lang="fi-FI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Missä etätyötä voidaan tehdä?</a:t>
            </a:r>
          </a:p>
          <a:p>
            <a:r>
              <a:rPr lang="fi-FI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Millaisia teknisiä edellytyksiä tarvitaan?</a:t>
            </a:r>
          </a:p>
          <a:p>
            <a:r>
              <a:rPr lang="fi-FI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Mitä kustannuksia etätyön tekemisestä aiheutuu ja miten ne korvataan (verkkoyhteys, tietoturva)?</a:t>
            </a:r>
          </a:p>
          <a:p>
            <a:r>
              <a:rPr lang="fi-FI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Etätyöpäivien ilmoittamismenettely</a:t>
            </a:r>
          </a:p>
          <a:p>
            <a:r>
              <a:rPr lang="fi-FI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Minkälainen on työntekijän raportointivelvoite?</a:t>
            </a:r>
          </a:p>
          <a:p>
            <a:r>
              <a:rPr lang="fi-FI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Miten työaikakirjaukset suoritetaan?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724AE445-D698-41BB-8DEC-0D71E433B2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Mikä on vasteaika työpaikalta tuleviin yhteydenottoihin?</a:t>
            </a:r>
          </a:p>
          <a:p>
            <a:r>
              <a:rPr lang="fi-FI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Miten etätyöjärjestely voidaan aloittaa tai lopettaa?</a:t>
            </a:r>
          </a:p>
          <a:p>
            <a:r>
              <a:rPr lang="fi-FI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Miten työturvallisuus ja tietosuoja huomioidaan?</a:t>
            </a:r>
          </a:p>
          <a:p>
            <a:r>
              <a:rPr lang="fi-FI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Miten yksityiselämä ja etätyö erotetaan toisistaan?</a:t>
            </a:r>
          </a:p>
          <a:p>
            <a:r>
              <a:rPr lang="fi-FI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Etätyön enimmäismäärä</a:t>
            </a:r>
          </a:p>
          <a:p>
            <a:r>
              <a:rPr lang="fi-FI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Prioriteettijärjestys, milloin etätyötä ei voida tehdä?</a:t>
            </a:r>
          </a:p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/>
              <a:t>Päivi Rauramo 2024</a:t>
            </a:r>
          </a:p>
        </p:txBody>
      </p:sp>
    </p:spTree>
    <p:extLst>
      <p:ext uri="{BB962C8B-B14F-4D97-AF65-F5344CB8AC3E}">
        <p14:creationId xmlns:p14="http://schemas.microsoft.com/office/powerpoint/2010/main" val="10178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F39DF6-C38E-4CE8-9676-A5B694CE4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Vakuutusturva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A1EEA8F-0E39-42DA-AF20-7A56355E7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6" y="1400175"/>
            <a:ext cx="11083017" cy="4098925"/>
          </a:xfrm>
        </p:spPr>
        <p:txBody>
          <a:bodyPr/>
          <a:lstStyle/>
          <a:p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Etätyötä tehtäessä sattuvat työtapaturmat ovat lakisääteisen tapaturmavakuutuksen piirissä. </a:t>
            </a:r>
          </a:p>
          <a:p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Työnteon yhteydessä sattuvat tapahtumat korvataan. Työ voi olla laitteen ääressä työskentelyä, liikkuen tehtävää työtä, tai se voi olla kokouksiin osallistumista tai edustamista.</a:t>
            </a:r>
          </a:p>
          <a:p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Yksittäisessä tapauksessa asia arvioidaan sillä perusteella, mitä työn tekemisestä ja työtehtävien sisällöstä on sovittu.</a:t>
            </a:r>
          </a:p>
          <a:p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Työn tekemisen paikka ei ole ratkaiseva. Työtä voidaan tehdä vakituisessa työpaikassa, mutta myös muualla kuin työnantajan järjestämissä tiloissa, esimerkiksi kotona tai kahvilassa. </a:t>
            </a:r>
            <a:r>
              <a:rPr lang="fi-FI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Vakuutusturva on voimassa, kun tehdään työtehtäviä.</a:t>
            </a:r>
          </a:p>
          <a:p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Työn ja vapaa-ajan rajaa on etätyössä joskus vaikea erottaa, joten vapaaehtoinen vapaa-ajan tapaturmavakuutus, joko työnantajan tai työntekijän itsensä kustantamana, on suositeltava.</a:t>
            </a:r>
          </a:p>
          <a:p>
            <a:r>
              <a:rPr lang="fi-FI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Laki valtion henkilöstölle etätyöstä johtuvissa olosuhteissa sattuneiden tapaturmien</a:t>
            </a:r>
            <a:b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</a:br>
            <a:r>
              <a:rPr lang="fi-FI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korvaamisesta</a:t>
            </a:r>
            <a:endParaRPr lang="fi-FI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14CC88E-15A6-41BB-97D8-BAC8DC890E6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Päivi Rauramo 2024</a:t>
            </a:r>
          </a:p>
        </p:txBody>
      </p:sp>
    </p:spTree>
    <p:extLst>
      <p:ext uri="{BB962C8B-B14F-4D97-AF65-F5344CB8AC3E}">
        <p14:creationId xmlns:p14="http://schemas.microsoft.com/office/powerpoint/2010/main" val="1176261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4AB168-1471-4E71-92CB-D43E9EEED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Työssä vai tauolla?</a:t>
            </a:r>
            <a:br>
              <a:rPr lang="fi-FI" b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fi-FI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4638B5C-2105-479B-80B3-8BF164755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08" y="1291588"/>
            <a:ext cx="7400487" cy="4098925"/>
          </a:xfrm>
        </p:spPr>
        <p:txBody>
          <a:bodyPr/>
          <a:lstStyle/>
          <a:p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Jos kotona etätyössä tietokone putoaa pöydältä kulma edellä työntekijän jalkapöydän päälle ja tästä aiheutuu hiusmurtuma, kyseessä on korvattava työtapaturma. </a:t>
            </a:r>
          </a:p>
          <a:p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Kahvilassa tarjoilija saattaa vahingossa kaataa mukillisen tulikuumaa vettä tietokonettaan naputtelevan sormille ja tästä aiheutuu palovamma. Tämäkin on korvattava työtapaturma.</a:t>
            </a:r>
          </a:p>
          <a:p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Jos etätyössä oltaessa tapaturma sattuu, kun tauon aikana keitetään kahvia keittiössä tai jos hoidetaan työtehtävien lomassa kotitaloustöitä, näitä ei korvata työtapaturmana.</a:t>
            </a:r>
          </a:p>
          <a:p>
            <a:r>
              <a:rPr lang="fi-FI" dirty="0"/>
              <a:t>Vakuutusoikeuden ratkaisujen perusteella työhön kiinteästi liittyvän tarvikkeen läheltä noutamiseksi tapahtuva liikkuminen kuuluu korvaussuojan piiriin, mutta työhön liittymätön oheistoiminta ei. 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1E3388F-C71D-46B5-910B-F9595645CF94}"/>
              </a:ext>
            </a:extLst>
          </p:cNvPr>
          <p:cNvSpPr txBox="1"/>
          <p:nvPr/>
        </p:nvSpPr>
        <p:spPr>
          <a:xfrm>
            <a:off x="2218750" y="6021185"/>
            <a:ext cx="3511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Lähde: Tapaturmavakuutuskeskus</a:t>
            </a:r>
          </a:p>
        </p:txBody>
      </p:sp>
      <p:pic>
        <p:nvPicPr>
          <p:cNvPr id="8" name="Kuva 7" descr="Kuva, joka sisältää kohteen henkilö, sisä, pöytä, seinä&#10;&#10;Kuvaus luotu, erittäin korkea luotettavuus">
            <a:extLst>
              <a:ext uri="{FF2B5EF4-FFF2-40B4-BE49-F238E27FC236}">
                <a16:creationId xmlns:a16="http://schemas.microsoft.com/office/drawing/2014/main" id="{A51B7C41-6A7B-4346-97DC-65C8B3346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68" y="395285"/>
            <a:ext cx="4270332" cy="640047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76C2EF-DC80-CBF8-F2DE-B355D4FAA069}"/>
              </a:ext>
            </a:extLst>
          </p:cNvPr>
          <p:cNvSpPr txBox="1">
            <a:spLocks/>
          </p:cNvSpPr>
          <p:nvPr/>
        </p:nvSpPr>
        <p:spPr>
          <a:xfrm>
            <a:off x="8478896" y="6381750"/>
            <a:ext cx="1667510" cy="3238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Franklin Gothic Book" panose="020B0503020102020204" pitchFamily="34" charset="0"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 panose="020B0503030403020204" pitchFamily="34" charset="0"/>
                <a:cs typeface="+mn-cs"/>
              </a:rPr>
              <a:t>Kuva: Mikael Ahlfors</a:t>
            </a:r>
          </a:p>
        </p:txBody>
      </p:sp>
    </p:spTree>
    <p:extLst>
      <p:ext uri="{BB962C8B-B14F-4D97-AF65-F5344CB8AC3E}">
        <p14:creationId xmlns:p14="http://schemas.microsoft.com/office/powerpoint/2010/main" val="3954700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6FD3160-BF9E-4E6B-98F7-751EB3E3D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6" y="1400175"/>
            <a:ext cx="5000624" cy="4524375"/>
          </a:xfrm>
        </p:spPr>
        <p:txBody>
          <a:bodyPr/>
          <a:lstStyle/>
          <a:p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Kun käydään työssä kodin ulkopuolella, vakuutusturvaan kuuluvat sekä kodin ja työpaikan väliset matkat että tavanomaiset poikkeamat tältä matkalta. </a:t>
            </a:r>
          </a:p>
          <a:p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Etätyössä työskenneltäessä ei ole asunnon ja työpaikan välisiä matkoja, joilla sattuneet tapaturmat korvattaisiin.</a:t>
            </a:r>
          </a:p>
          <a:p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Kun ei ole työmatkoja, ei ole myöskään niiltä poikkeamisia. </a:t>
            </a:r>
          </a:p>
          <a:p>
            <a:pPr lvl="1"/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Esimerkiksi jos työntekijä ennen etätyöskentelyn aloittamista vie lapset tarhaan, tällä matkalla sattuneita tapaturmia ei korvata.</a:t>
            </a:r>
          </a:p>
          <a:p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DAAB2D4-B1AB-4405-8E4C-E6C444BE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Etätyössä ei ole työmatkaa</a:t>
            </a:r>
            <a:br>
              <a:rPr lang="fi-FI" dirty="0"/>
            </a:b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FF8DED2-E782-4E32-9F54-72F3E02B029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Päivi Rauramo 2024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96FC6D6-D668-4B63-BE64-0CA92EE80E9E}"/>
              </a:ext>
            </a:extLst>
          </p:cNvPr>
          <p:cNvSpPr txBox="1"/>
          <p:nvPr/>
        </p:nvSpPr>
        <p:spPr>
          <a:xfrm>
            <a:off x="1269900" y="5273159"/>
            <a:ext cx="3511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dirty="0"/>
              <a:t>Lähde: Tapaturmavakuutuskeskus</a:t>
            </a:r>
          </a:p>
        </p:txBody>
      </p:sp>
      <p:pic>
        <p:nvPicPr>
          <p:cNvPr id="8" name="Kuvan paikkamerkki 7" descr="Kuva, joka sisältää kohteen ulko, puu, maa, henkilö&#10;&#10;Kuvaus luotu, erittäin korkea luotettavuus">
            <a:extLst>
              <a:ext uri="{FF2B5EF4-FFF2-40B4-BE49-F238E27FC236}">
                <a16:creationId xmlns:a16="http://schemas.microsoft.com/office/drawing/2014/main" id="{00491C37-3329-3C03-FDDC-82CDD36726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9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2C8DC6-7CC5-33A3-BB98-DFCC085C7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Esihenkilölle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335A96-9D9E-89AF-1EAB-83F9391D0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538287"/>
            <a:ext cx="6158864" cy="4098925"/>
          </a:xfrm>
        </p:spPr>
        <p:txBody>
          <a:bodyPr/>
          <a:lstStyle/>
          <a:p>
            <a:r>
              <a:rPr lang="fi-FI" sz="1800" dirty="0"/>
              <a:t>Perehdytä työntekijät etätyön periaatteisiin ja turvalliseen työhön ml. vakuutusturva.</a:t>
            </a:r>
          </a:p>
          <a:p>
            <a:r>
              <a:rPr lang="fi-FI" sz="1800" dirty="0"/>
              <a:t>Huolehtimisvelvoite ulottuu myös etätyöntekijöihin.</a:t>
            </a:r>
          </a:p>
          <a:p>
            <a:r>
              <a:rPr lang="fi-FI" sz="1800" dirty="0"/>
              <a:t>Varmista etätyöympäristön turvallisuusasiat yhdessä työntekijän kanssa.</a:t>
            </a:r>
          </a:p>
          <a:p>
            <a:r>
              <a:rPr lang="fi-FI" sz="1800" dirty="0"/>
              <a:t>Pidä yhteyttä riittävästi työntekijöihin, tunnista erityisen tuen tarpeessa olevat.</a:t>
            </a:r>
          </a:p>
          <a:p>
            <a:r>
              <a:rPr lang="fi-FI" sz="1800" dirty="0"/>
              <a:t>Seuraa työssä suoriutumista, työaikaa, työkykyä ja työilmapiiriä.</a:t>
            </a:r>
          </a:p>
          <a:p>
            <a:r>
              <a:rPr lang="fi-FI" sz="1800" dirty="0"/>
              <a:t>Hyödynnä työsuojelun ja työterveyshuollon osaamista.</a:t>
            </a:r>
          </a:p>
          <a:p>
            <a:r>
              <a:rPr lang="fi-FI" sz="1800" dirty="0"/>
              <a:t>Kannusta, anna ja pyydä palautetta!</a:t>
            </a:r>
          </a:p>
          <a:p>
            <a:r>
              <a:rPr lang="fi-FI" sz="1800" dirty="0"/>
              <a:t>Kehitä hybridityökäytäntöjä yhdessä työntekijöiden kanssa.</a:t>
            </a:r>
          </a:p>
        </p:txBody>
      </p:sp>
      <p:pic>
        <p:nvPicPr>
          <p:cNvPr id="4" name="Kuvan paikkamerkki 6">
            <a:extLst>
              <a:ext uri="{FF2B5EF4-FFF2-40B4-BE49-F238E27FC236}">
                <a16:creationId xmlns:a16="http://schemas.microsoft.com/office/drawing/2014/main" id="{01F555F0-E917-DBF4-D1B3-C87882BEC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8" b="18318"/>
          <a:stretch/>
        </p:blipFill>
        <p:spPr>
          <a:xfrm>
            <a:off x="6604000" y="0"/>
            <a:ext cx="5588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8161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6523" y="160338"/>
            <a:ext cx="8815317" cy="923925"/>
          </a:xfrm>
        </p:spPr>
        <p:txBody>
          <a:bodyPr/>
          <a:lstStyle/>
          <a:p>
            <a:r>
              <a:rPr lang="fi-FI" b="1" dirty="0">
                <a:latin typeface="Source Sans Pro" panose="020B0503030403020204" pitchFamily="34" charset="0"/>
              </a:rPr>
              <a:t>Työntekijälle </a:t>
            </a:r>
            <a:r>
              <a:rPr lang="fi-FI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26369" y="822325"/>
            <a:ext cx="6743083" cy="4098925"/>
          </a:xfrm>
        </p:spPr>
        <p:txBody>
          <a:bodyPr/>
          <a:lstStyle/>
          <a:p>
            <a:r>
              <a:rPr lang="fi-FI" sz="1800" dirty="0">
                <a:latin typeface="Source Sans Pro" panose="020B0503030403020204" pitchFamily="34" charset="0"/>
              </a:rPr>
              <a:t>Noudata työpaikan toimintaohjetta.</a:t>
            </a:r>
          </a:p>
          <a:p>
            <a:r>
              <a:rPr lang="fi-FI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Suunnittele työviikkosi: Koti vai toimisto? Missä työ sujuu parhaiten?</a:t>
            </a:r>
          </a:p>
          <a:p>
            <a:r>
              <a:rPr lang="fi-FI" sz="1800" dirty="0">
                <a:latin typeface="Source Sans Pro" panose="020B0503030403020204" pitchFamily="34" charset="0"/>
              </a:rPr>
              <a:t>Missä on edellytykset </a:t>
            </a:r>
            <a:r>
              <a:rPr lang="fi-FI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keskittyä vaativiin työtehtäviin?</a:t>
            </a:r>
          </a:p>
          <a:p>
            <a:r>
              <a:rPr lang="fi-FI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Työympäristö ja työpiste(et) kuntoon</a:t>
            </a:r>
            <a:r>
              <a:rPr lang="fi-FI" sz="1800" dirty="0">
                <a:latin typeface="Source Sans Pro" panose="020B0503030403020204" pitchFamily="34" charset="0"/>
              </a:rPr>
              <a:t>: siisteys, järjestys, työergonomia, valaistus, sisäilma (tuuletus).</a:t>
            </a:r>
            <a:endParaRPr lang="fi-FI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fi-FI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Suunnittele työpäiväsi. Tee työlista. Pidä kiinni rutiineista. </a:t>
            </a:r>
          </a:p>
          <a:p>
            <a:r>
              <a:rPr lang="fi-FI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Suunnittele ja pidä myös tauot.</a:t>
            </a:r>
          </a:p>
          <a:p>
            <a:r>
              <a:rPr lang="fi-FI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Pidä yhteyttä esihenkilöösi ja työkavereihin. Vertaistuki!</a:t>
            </a:r>
          </a:p>
          <a:p>
            <a:r>
              <a:rPr lang="fi-FI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Tapaa työkavereita kasvokkain tai virtuaalikahvilla.</a:t>
            </a:r>
          </a:p>
          <a:p>
            <a:r>
              <a:rPr lang="fi-FI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Pyydä rohkeasti apua!</a:t>
            </a:r>
          </a:p>
          <a:p>
            <a:r>
              <a:rPr lang="fi-FI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Pidä työ sekä työpiste ja muu elämä erillään. </a:t>
            </a:r>
          </a:p>
          <a:p>
            <a:r>
              <a:rPr lang="fi-FI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Sovi tarvittaessa pelisäännöistä perheenjäsenten kanssa.</a:t>
            </a:r>
          </a:p>
          <a:p>
            <a:r>
              <a:rPr lang="fi-FI" sz="1800" dirty="0">
                <a:latin typeface="Source Sans Pro" panose="020B0503030403020204" pitchFamily="34" charset="0"/>
              </a:rPr>
              <a:t>Muista, että koti on tärkeä paikka </a:t>
            </a:r>
            <a:r>
              <a:rPr lang="fi-FI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työstä palautumiselle ja yhteinen tila perheelle ja läheisille!</a:t>
            </a:r>
          </a:p>
          <a:p>
            <a:endParaRPr lang="fi-FI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fi-FI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fi-FI" dirty="0"/>
          </a:p>
          <a:p>
            <a:endParaRPr lang="fi-FI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Päivi Rauramo 2024</a:t>
            </a:r>
          </a:p>
        </p:txBody>
      </p:sp>
      <p:pic>
        <p:nvPicPr>
          <p:cNvPr id="5" name="Kuva 4" descr="Kuva, joka sisältää kohteen sisä, lattia, seinä, henkilö&#10;&#10;Kuvaus luotu, erittäin korkea luotettavuus">
            <a:extLst>
              <a:ext uri="{FF2B5EF4-FFF2-40B4-BE49-F238E27FC236}">
                <a16:creationId xmlns:a16="http://schemas.microsoft.com/office/drawing/2014/main" id="{4231363A-4E99-413F-9C00-42BA95E01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452" y="-41386"/>
            <a:ext cx="5046347" cy="6899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8449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27132F-9130-4847-B3F3-105C0A5182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69571" y="468085"/>
            <a:ext cx="9877425" cy="923925"/>
          </a:xfrm>
        </p:spPr>
        <p:txBody>
          <a:bodyPr/>
          <a:lstStyle/>
          <a:p>
            <a:r>
              <a:rPr lang="fi-FI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Etä- ja hybridityön edellytyksiä ja hyviä käytäntöjä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10AB3E1-5231-453B-BD76-2C63842C2D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Päivi Rauramo 2024</a:t>
            </a:r>
          </a:p>
        </p:txBody>
      </p:sp>
      <p:graphicFrame>
        <p:nvGraphicFramePr>
          <p:cNvPr id="5" name="Sisällön paikkamerkki 4">
            <a:extLst>
              <a:ext uri="{FF2B5EF4-FFF2-40B4-BE49-F238E27FC236}">
                <a16:creationId xmlns:a16="http://schemas.microsoft.com/office/drawing/2014/main" id="{E69D1BD3-65E7-4853-83E3-191F29C46B7B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866900" y="1724025"/>
          <a:ext cx="8768443" cy="4369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2392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A98E70-1EA5-4FE7-BCFC-4452AEC81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012" y="2759075"/>
            <a:ext cx="4898745" cy="4098925"/>
          </a:xfrm>
        </p:spPr>
        <p:txBody>
          <a:bodyPr/>
          <a:lstStyle/>
          <a:p>
            <a:pPr marL="0" indent="0">
              <a:buNone/>
            </a:pPr>
            <a:endParaRPr lang="fi-FI" altLang="fi-FI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C799703-40DF-4293-8D30-34AC83FC3DE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Päivi Rauramo 2024</a:t>
            </a:r>
          </a:p>
        </p:txBody>
      </p:sp>
      <p:pic>
        <p:nvPicPr>
          <p:cNvPr id="10" name="Kuva 9" descr="Nainen pitelee kylttiä">
            <a:extLst>
              <a:ext uri="{FF2B5EF4-FFF2-40B4-BE49-F238E27FC236}">
                <a16:creationId xmlns:a16="http://schemas.microsoft.com/office/drawing/2014/main" id="{68112872-BE53-CF6C-8ED7-4356BE731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9649" y="134614"/>
            <a:ext cx="3649937" cy="6453512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65630A17-F640-687D-CB15-97273CBB6A20}"/>
              </a:ext>
            </a:extLst>
          </p:cNvPr>
          <p:cNvSpPr txBox="1">
            <a:spLocks/>
          </p:cNvSpPr>
          <p:nvPr/>
        </p:nvSpPr>
        <p:spPr>
          <a:xfrm>
            <a:off x="1730078" y="1732590"/>
            <a:ext cx="3459507" cy="9239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endParaRPr lang="fi-FI" dirty="0"/>
          </a:p>
        </p:txBody>
      </p:sp>
      <p:pic>
        <p:nvPicPr>
          <p:cNvPr id="15" name="Kuva 14" descr="Avaa kannettava laite">
            <a:extLst>
              <a:ext uri="{FF2B5EF4-FFF2-40B4-BE49-F238E27FC236}">
                <a16:creationId xmlns:a16="http://schemas.microsoft.com/office/drawing/2014/main" id="{6E39094E-D7CC-6AD3-70EA-79C9E36E5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3676" y="466270"/>
            <a:ext cx="5607550" cy="3996871"/>
          </a:xfrm>
          <a:prstGeom prst="rect">
            <a:avLst/>
          </a:prstGeom>
        </p:spPr>
      </p:pic>
      <p:sp>
        <p:nvSpPr>
          <p:cNvPr id="18" name="Tekstiruutu 17">
            <a:extLst>
              <a:ext uri="{FF2B5EF4-FFF2-40B4-BE49-F238E27FC236}">
                <a16:creationId xmlns:a16="http://schemas.microsoft.com/office/drawing/2014/main" id="{8608A96B-209B-3544-A951-1F3C81A49D9F}"/>
              </a:ext>
            </a:extLst>
          </p:cNvPr>
          <p:cNvSpPr txBox="1"/>
          <p:nvPr/>
        </p:nvSpPr>
        <p:spPr>
          <a:xfrm>
            <a:off x="7098047" y="958766"/>
            <a:ext cx="35543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dirty="0">
                <a:latin typeface="Source Sans Pro" panose="020B0503030403020204" pitchFamily="34" charset="0"/>
                <a:ea typeface="Source Sans Pro" panose="020B0503030403020204" pitchFamily="34" charset="0"/>
                <a:hlinkClick r:id="rId6"/>
              </a:rPr>
              <a:t>Etätyössä turvallisesti</a:t>
            </a:r>
            <a:endParaRPr lang="fi-FI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fi-FI" b="1" dirty="0">
                <a:latin typeface="Source Sans Pro" panose="020B0503030403020204" pitchFamily="34" charset="0"/>
                <a:ea typeface="Source Sans Pro" panose="020B0503030403020204" pitchFamily="34" charset="0"/>
                <a:hlinkClick r:id="rId7"/>
              </a:rPr>
              <a:t>Etäjohtaminen ja virtuaalinen vuorovaikutus työyhteisössä</a:t>
            </a:r>
            <a:endParaRPr lang="fi-FI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fi-FI" b="1" dirty="0">
                <a:latin typeface="Source Sans Pro" panose="020B0503030403020204" pitchFamily="34" charset="0"/>
                <a:ea typeface="Source Sans Pro" panose="020B0503030403020204" pitchFamily="34" charset="0"/>
                <a:hlinkClick r:id="rId8"/>
              </a:rPr>
              <a:t>Etätyön työympäristön kartoituslomake</a:t>
            </a:r>
            <a:endParaRPr lang="fi-FI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E7598528-3C18-0F38-D7F9-84564B8D7A35}"/>
              </a:ext>
            </a:extLst>
          </p:cNvPr>
          <p:cNvSpPr txBox="1"/>
          <p:nvPr/>
        </p:nvSpPr>
        <p:spPr>
          <a:xfrm>
            <a:off x="1692567" y="2112744"/>
            <a:ext cx="345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b="1" i="0" dirty="0">
                <a:latin typeface="Source Sans Pro" panose="020B0503030403020204" pitchFamily="34" charset="0"/>
              </a:rPr>
              <a:t>Turvatuokion taustamateriaalia</a:t>
            </a:r>
          </a:p>
          <a:p>
            <a:pPr algn="l"/>
            <a:r>
              <a:rPr lang="fi-FI" b="1" dirty="0">
                <a:latin typeface="Source Sans Pro" panose="020B0503030403020204" pitchFamily="34" charset="0"/>
              </a:rPr>
              <a:t>TTK.fi -sivulta!</a:t>
            </a:r>
            <a:endParaRPr lang="fi-FI" b="1" i="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071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744AF0-8DA3-4B43-833C-AAF9DFAE91B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Source Sans Pro"/>
                <a:ea typeface="Source Sans Pro"/>
              </a:rPr>
              <a:t>Seuraavat Turvatuokio–webinaarit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2B2594-4893-4BA6-A8EC-E58459642210}"/>
              </a:ext>
            </a:extLst>
          </p:cNvPr>
          <p:cNvSpPr txBox="1"/>
          <p:nvPr/>
        </p:nvSpPr>
        <p:spPr>
          <a:xfrm>
            <a:off x="10684672" y="6404183"/>
            <a:ext cx="831052" cy="1839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83F0DC-2767-488A-968B-C5D7F1151835}" type="datetime1">
              <a:rPr lang="fi-FI" sz="800" b="0" i="0" u="none" strike="noStrike" kern="1200" cap="none" spc="0" baseline="0" dirty="0">
                <a:solidFill>
                  <a:srgbClr val="000000"/>
                </a:solidFill>
                <a:uFillTx/>
                <a:latin typeface="Franklin Gothic Book"/>
              </a:rPr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24.4.2024</a:t>
            </a:fld>
            <a:endParaRPr lang="fi-FI" sz="8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B04687B-2FCA-4C8D-9778-74AC917B519A}"/>
              </a:ext>
            </a:extLst>
          </p:cNvPr>
          <p:cNvSpPr txBox="1"/>
          <p:nvPr/>
        </p:nvSpPr>
        <p:spPr>
          <a:xfrm>
            <a:off x="6388894" y="6404183"/>
            <a:ext cx="4114800" cy="1839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8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5BDC0F6-DB22-4B2F-B99E-9EBC5F131A1A}"/>
              </a:ext>
            </a:extLst>
          </p:cNvPr>
          <p:cNvSpPr txBox="1"/>
          <p:nvPr/>
        </p:nvSpPr>
        <p:spPr>
          <a:xfrm>
            <a:off x="11670505" y="6404183"/>
            <a:ext cx="490539" cy="1839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15B1F38-5D07-499C-9691-CB2C0501CBE3}" type="slidenum">
              <a:rPr dirty="0"/>
              <a:t>18</a:t>
            </a:fld>
            <a:endParaRPr lang="fi-FI" sz="8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941335F4-A897-4674-9F22-70D84D1F2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917" y="-242204"/>
            <a:ext cx="5709687" cy="40386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8E7A8DBA-8A70-0349-0F3D-170124D1AE8C}"/>
              </a:ext>
            </a:extLst>
          </p:cNvPr>
          <p:cNvSpPr txBox="1"/>
          <p:nvPr/>
        </p:nvSpPr>
        <p:spPr>
          <a:xfrm>
            <a:off x="1068674" y="1885949"/>
            <a:ext cx="9615998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 b="0" i="0" dirty="0">
              <a:solidFill>
                <a:srgbClr val="323232"/>
              </a:solidFill>
              <a:effectLst/>
              <a:highlight>
                <a:srgbClr val="FFFFFF"/>
              </a:highlight>
              <a:latin typeface="Nunito Sans" pitchFamily="2" charset="0"/>
            </a:endParaRPr>
          </a:p>
          <a:p>
            <a:pPr algn="l"/>
            <a:endParaRPr lang="fi-FI" dirty="0">
              <a:solidFill>
                <a:srgbClr val="323232"/>
              </a:solidFill>
              <a:highlight>
                <a:srgbClr val="FFFFFF"/>
              </a:highlight>
              <a:latin typeface="Nunito Sans" pitchFamily="2" charset="0"/>
            </a:endParaRPr>
          </a:p>
          <a:p>
            <a:pPr algn="l"/>
            <a:r>
              <a:rPr lang="fi-FI" b="0" i="0" dirty="0">
                <a:solidFill>
                  <a:srgbClr val="323232"/>
                </a:solidFill>
                <a:effectLst/>
                <a:highlight>
                  <a:srgbClr val="FFFFFF"/>
                </a:highlight>
                <a:latin typeface="Nunito Sans" pitchFamily="2" charset="0"/>
              </a:rPr>
              <a:t>20.5. klo 14.00-15.30 </a:t>
            </a:r>
            <a:r>
              <a:rPr lang="fi-FI" b="0" i="0" u="sng" dirty="0">
                <a:solidFill>
                  <a:srgbClr val="323232"/>
                </a:solidFill>
                <a:effectLst/>
                <a:highlight>
                  <a:srgbClr val="FFFFFF"/>
                </a:highlight>
                <a:latin typeface="Nunito Sans" pitchFamily="2" charset="0"/>
                <a:hlinkClick r:id="rId3"/>
              </a:rPr>
              <a:t>Työturvallisuus vuokratyössä</a:t>
            </a:r>
            <a:endParaRPr lang="fi-FI" b="0" i="0" u="sng" dirty="0">
              <a:solidFill>
                <a:srgbClr val="323232"/>
              </a:solidFill>
              <a:effectLst/>
              <a:highlight>
                <a:srgbClr val="FFFFFF"/>
              </a:highlight>
              <a:latin typeface="Nunito Sans" pitchFamily="2" charset="0"/>
            </a:endParaRPr>
          </a:p>
          <a:p>
            <a:pPr algn="l"/>
            <a:endParaRPr lang="fi-FI" b="0" i="0" dirty="0">
              <a:solidFill>
                <a:srgbClr val="323232"/>
              </a:solidFill>
              <a:effectLst/>
              <a:highlight>
                <a:srgbClr val="FFFFFF"/>
              </a:highlight>
              <a:latin typeface="Nunito Sans" pitchFamily="2" charset="0"/>
            </a:endParaRPr>
          </a:p>
          <a:p>
            <a:pPr algn="l"/>
            <a:r>
              <a:rPr lang="fi-FI" b="0" i="0" dirty="0">
                <a:solidFill>
                  <a:srgbClr val="323232"/>
                </a:solidFill>
                <a:effectLst/>
                <a:highlight>
                  <a:srgbClr val="FFFFFF"/>
                </a:highlight>
                <a:latin typeface="Nunito Sans" pitchFamily="2" charset="0"/>
              </a:rPr>
              <a:t>10.9. klo 14.00-15.30 </a:t>
            </a:r>
            <a:r>
              <a:rPr lang="fi-FI" b="0" i="0" u="sng" dirty="0">
                <a:solidFill>
                  <a:srgbClr val="323232"/>
                </a:solidFill>
                <a:effectLst/>
                <a:highlight>
                  <a:srgbClr val="FFFFFF"/>
                </a:highlight>
                <a:latin typeface="Nunito Sans" pitchFamily="2" charset="0"/>
                <a:hlinkClick r:id="rId4"/>
              </a:rPr>
              <a:t>Työkyvyn tuki työpaikalla</a:t>
            </a:r>
            <a:endParaRPr lang="fi-FI" b="0" i="0" u="sng" dirty="0">
              <a:solidFill>
                <a:srgbClr val="323232"/>
              </a:solidFill>
              <a:effectLst/>
              <a:highlight>
                <a:srgbClr val="FFFFFF"/>
              </a:highlight>
              <a:latin typeface="Nunito Sans" pitchFamily="2" charset="0"/>
            </a:endParaRPr>
          </a:p>
          <a:p>
            <a:pPr algn="l"/>
            <a:endParaRPr lang="fi-FI" b="0" i="0" dirty="0">
              <a:solidFill>
                <a:srgbClr val="323232"/>
              </a:solidFill>
              <a:effectLst/>
              <a:highlight>
                <a:srgbClr val="FFFFFF"/>
              </a:highlight>
              <a:latin typeface="Nunito Sans" pitchFamily="2" charset="0"/>
            </a:endParaRPr>
          </a:p>
          <a:p>
            <a:pPr algn="l"/>
            <a:r>
              <a:rPr lang="fi-FI" b="0" i="0" dirty="0">
                <a:solidFill>
                  <a:srgbClr val="323232"/>
                </a:solidFill>
                <a:effectLst/>
                <a:highlight>
                  <a:srgbClr val="FFFFFF"/>
                </a:highlight>
                <a:latin typeface="Nunito Sans" pitchFamily="2" charset="0"/>
              </a:rPr>
              <a:t>8.10. klo 14.00-15.30 </a:t>
            </a:r>
            <a:r>
              <a:rPr lang="fi-FI" b="0" i="0" u="sng" dirty="0">
                <a:solidFill>
                  <a:srgbClr val="323232"/>
                </a:solidFill>
                <a:effectLst/>
                <a:highlight>
                  <a:srgbClr val="FFFFFF"/>
                </a:highlight>
                <a:latin typeface="Nunito Sans" pitchFamily="2" charset="0"/>
                <a:hlinkClick r:id="rId5"/>
              </a:rPr>
              <a:t>Ääniergonomia</a:t>
            </a:r>
            <a:endParaRPr lang="fi-FI" b="0" i="0" u="sng" dirty="0">
              <a:solidFill>
                <a:srgbClr val="323232"/>
              </a:solidFill>
              <a:effectLst/>
              <a:highlight>
                <a:srgbClr val="FFFFFF"/>
              </a:highlight>
              <a:latin typeface="Nunito Sans" pitchFamily="2" charset="0"/>
            </a:endParaRPr>
          </a:p>
          <a:p>
            <a:pPr algn="l"/>
            <a:endParaRPr lang="fi-FI" b="0" i="0" dirty="0">
              <a:solidFill>
                <a:srgbClr val="323232"/>
              </a:solidFill>
              <a:effectLst/>
              <a:highlight>
                <a:srgbClr val="FFFFFF"/>
              </a:highlight>
              <a:latin typeface="Nunito Sans" pitchFamily="2" charset="0"/>
            </a:endParaRPr>
          </a:p>
          <a:p>
            <a:pPr algn="l"/>
            <a:r>
              <a:rPr lang="fi-FI" b="0" i="0" dirty="0">
                <a:solidFill>
                  <a:srgbClr val="323232"/>
                </a:solidFill>
                <a:effectLst/>
                <a:highlight>
                  <a:srgbClr val="FFFFFF"/>
                </a:highlight>
                <a:latin typeface="Nunito Sans" pitchFamily="2" charset="0"/>
              </a:rPr>
              <a:t>18.11. klo 14.00-15.30 </a:t>
            </a:r>
            <a:r>
              <a:rPr lang="fi-FI" b="0" i="0" u="sng" dirty="0">
                <a:solidFill>
                  <a:srgbClr val="323232"/>
                </a:solidFill>
                <a:effectLst/>
                <a:highlight>
                  <a:srgbClr val="FFFFFF"/>
                </a:highlight>
                <a:latin typeface="Nunito Sans" pitchFamily="2" charset="0"/>
                <a:hlinkClick r:id="rId6"/>
              </a:rPr>
              <a:t>Monimuotoisuuden huomioiminen perehdyttämisessä</a:t>
            </a:r>
            <a:endParaRPr lang="fi-FI" b="0" i="0" dirty="0">
              <a:solidFill>
                <a:srgbClr val="323232"/>
              </a:solidFill>
              <a:effectLst/>
              <a:highlight>
                <a:srgbClr val="FFFFFF"/>
              </a:highlight>
              <a:latin typeface="Nunito Sans" pitchFamily="2" charset="0"/>
            </a:endParaRPr>
          </a:p>
          <a:p>
            <a:endParaRPr lang="en-US" dirty="0">
              <a:latin typeface="Barlow"/>
            </a:endParaRPr>
          </a:p>
          <a:p>
            <a:endParaRPr lang="en-US" dirty="0">
              <a:latin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251240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62116E1B-AFF1-45D6-9F0C-03B4F9CCE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476250"/>
            <a:ext cx="4527401" cy="1359347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</a:pPr>
            <a:br>
              <a:rPr lang="fi-FI" sz="2300" b="0"/>
            </a:br>
            <a:r>
              <a:rPr lang="fi-FI" sz="2300" b="0" i="1"/>
              <a:t>Kiitos ajastasi ja mielenkiinnostasi!</a:t>
            </a:r>
            <a:br>
              <a:rPr lang="fi-FI" sz="2300"/>
            </a:br>
            <a:endParaRPr lang="en-US" sz="2300"/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ABB048AB-AE68-4BC4-A94E-A56DFF769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6" y="2245171"/>
            <a:ext cx="4203551" cy="3679379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fi-FI" dirty="0">
                <a:latin typeface="Source Sans Pro"/>
                <a:ea typeface="Source Sans Pro"/>
              </a:rPr>
              <a:t>Lisätietoja</a:t>
            </a:r>
            <a:r>
              <a:rPr lang="en-US" dirty="0">
                <a:latin typeface="Source Sans Pro"/>
                <a:ea typeface="Source Sans Pro"/>
              </a:rPr>
              <a:t> </a:t>
            </a:r>
            <a:r>
              <a:rPr lang="fi-FI" dirty="0">
                <a:latin typeface="Source Sans Pro"/>
                <a:ea typeface="Source Sans Pro"/>
              </a:rPr>
              <a:t>Turvatuokioista</a:t>
            </a:r>
            <a:r>
              <a:rPr lang="en-US" dirty="0">
                <a:latin typeface="Source Sans Pro"/>
                <a:ea typeface="Source Sans Pro"/>
              </a:rPr>
              <a:t>:</a:t>
            </a:r>
            <a:endParaRPr lang="fi-FI" dirty="0">
              <a:latin typeface="Source Sans Pro"/>
              <a:ea typeface="Source Sans Pro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fi-FI" dirty="0">
                <a:latin typeface="Source Sans Pro"/>
                <a:ea typeface="Source Sans Pro"/>
              </a:rPr>
              <a:t>Erityisasiantuntija</a:t>
            </a:r>
          </a:p>
          <a:p>
            <a:endParaRPr lang="en-US" dirty="0">
              <a:latin typeface="Source Sans Pro"/>
              <a:ea typeface="Source Sans Pro"/>
            </a:endParaRPr>
          </a:p>
          <a:p>
            <a:r>
              <a:rPr lang="en-US" dirty="0">
                <a:latin typeface="Source Sans Pro"/>
                <a:ea typeface="Source Sans Pro"/>
              </a:rPr>
              <a:t>Sari </a:t>
            </a:r>
            <a:r>
              <a:rPr lang="en-US" dirty="0" err="1">
                <a:latin typeface="Source Sans Pro"/>
                <a:ea typeface="Source Sans Pro"/>
              </a:rPr>
              <a:t>Aksberg</a:t>
            </a:r>
            <a:endParaRPr lang="en-US" dirty="0">
              <a:latin typeface="Source Sans Pro"/>
              <a:ea typeface="Source Sans Pro"/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Source Sans Pro"/>
                <a:ea typeface="Source Sans Pro"/>
                <a:hlinkClick r:id="rId3"/>
              </a:rPr>
              <a:t>sari.aksberg@ttk.fi</a:t>
            </a:r>
          </a:p>
          <a:p>
            <a:pPr marL="0" indent="0">
              <a:buNone/>
            </a:pPr>
            <a:endParaRPr lang="en-US" dirty="0">
              <a:latin typeface="Source Sans Pro"/>
              <a:ea typeface="Source Sans Pro"/>
            </a:endParaRPr>
          </a:p>
        </p:txBody>
      </p:sp>
      <p:pic>
        <p:nvPicPr>
          <p:cNvPr id="3" name="Kuva 4" descr="Kukka kukka itää">
            <a:extLst>
              <a:ext uri="{FF2B5EF4-FFF2-40B4-BE49-F238E27FC236}">
                <a16:creationId xmlns:a16="http://schemas.microsoft.com/office/drawing/2014/main" id="{3288AA13-BC7D-4B85-BC77-6B38BCC36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6" r="20326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6161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F074AC-2B48-4223-A976-0C978BBA4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Source Sans Pro"/>
                <a:ea typeface="Source Sans Pro"/>
              </a:rPr>
              <a:t>Webinaarin kulku  klo 14.00-15.30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67C20B-202A-4B98-AC45-21E414DD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fi-FI" dirty="0"/>
          </a:p>
          <a:p>
            <a:pPr marL="342900" indent="-342900"/>
            <a:r>
              <a:rPr lang="fi-FI" dirty="0">
                <a:latin typeface="Source Sans Pro"/>
                <a:ea typeface="Source Sans Pro"/>
              </a:rPr>
              <a:t>Turvatuokion esittely</a:t>
            </a:r>
          </a:p>
          <a:p>
            <a:pPr marL="342900" indent="-342900"/>
            <a:r>
              <a:rPr lang="fi-FI" dirty="0">
                <a:latin typeface="Source Sans Pro"/>
                <a:ea typeface="Source Sans Pro"/>
              </a:rPr>
              <a:t>Turvatuokio-aineisto: Päivi Rauramo</a:t>
            </a:r>
          </a:p>
          <a:p>
            <a:pPr marL="342900" indent="-342900"/>
            <a:r>
              <a:rPr lang="fi-FI" dirty="0">
                <a:latin typeface="Source Sans Pro"/>
                <a:ea typeface="Source Sans Pro"/>
              </a:rPr>
              <a:t>Sparrausta ryhmissä Turvatuokion pitämiseen</a:t>
            </a:r>
          </a:p>
          <a:p>
            <a:pPr marL="342900" indent="-342900"/>
            <a:r>
              <a:rPr lang="fi-FI" dirty="0">
                <a:latin typeface="Source Sans Pro"/>
                <a:ea typeface="Source Sans Pro"/>
              </a:rPr>
              <a:t>Oman Turvatuokion ideointia</a:t>
            </a:r>
            <a:endParaRPr lang="fi-FI" dirty="0"/>
          </a:p>
          <a:p>
            <a:endParaRPr lang="fi-FI" dirty="0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3391131C-36A2-4853-B871-CF832EE0A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362" y="3661018"/>
            <a:ext cx="5069305" cy="35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92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00E8BA-03B5-4520-8B86-54433EC058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6473" y="933446"/>
            <a:ext cx="9877220" cy="923928"/>
          </a:xfrm>
        </p:spPr>
        <p:txBody>
          <a:bodyPr/>
          <a:lstStyle/>
          <a:p>
            <a:r>
              <a:rPr lang="fi-FI">
                <a:latin typeface="Source Sans Pro"/>
                <a:ea typeface="Source Sans Pro"/>
              </a:rPr>
              <a:t>Mitä Työturvallisuuskeskus tarjoaa Turvatuokion ohjaajalle?</a:t>
            </a:r>
            <a:br>
              <a:rPr lang="fi-FI"/>
            </a:br>
            <a:endParaRPr lang="fi-FI" sz="1800">
              <a:highlight>
                <a:srgbClr val="FFFF00"/>
              </a:highlight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263D2F-1F98-4937-A3EF-D336B07308E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902" y="2367213"/>
            <a:ext cx="6005193" cy="403860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i-FI" sz="1800" dirty="0">
                <a:latin typeface="Source Sans Pro"/>
                <a:ea typeface="Source Sans Pro"/>
              </a:rPr>
              <a:t>Turvatuokio-materiaalipaketin, jonka avulla ohjaaja voi vetää Turvatuokion omalla työpaikallaan </a:t>
            </a:r>
          </a:p>
          <a:p>
            <a:r>
              <a:rPr lang="fi-FI" sz="1800" dirty="0">
                <a:latin typeface="Source Sans Pro"/>
                <a:ea typeface="Source Sans Pro"/>
              </a:rPr>
              <a:t>Turvatuokio-webinaareja, joissa  esittelemme materiaalipaketteja eri aiheista ja opastamme sinua Turvatuokion vetämisessä. Samassa yhteydessä ideoit Turvatuokion vetämistä työpaikallasi. </a:t>
            </a:r>
            <a:endParaRPr lang="fi-FI" dirty="0"/>
          </a:p>
          <a:p>
            <a:r>
              <a:rPr lang="fi-FI" sz="1800" dirty="0">
                <a:latin typeface="Source Sans Pro"/>
                <a:ea typeface="Source Sans Pro"/>
              </a:rPr>
              <a:t>Sparraat ja opit yhdessä Turvatuokion hyödyntämistä muiden osallistujien kanssa.</a:t>
            </a:r>
          </a:p>
          <a:p>
            <a:pPr lvl="0"/>
            <a:endParaRPr lang="fi-FI" sz="1800"/>
          </a:p>
          <a:p>
            <a:pPr lvl="0"/>
            <a:endParaRPr lang="fi-FI" sz="1800"/>
          </a:p>
          <a:p>
            <a:pPr lvl="0"/>
            <a:endParaRPr lang="fi-FI" sz="1800"/>
          </a:p>
          <a:p>
            <a:pPr marL="0" lvl="0" indent="0">
              <a:buNone/>
            </a:pPr>
            <a:r>
              <a:rPr lang="fi-FI" sz="1800" dirty="0">
                <a:latin typeface="Source Sans Pro"/>
                <a:ea typeface="Source Sans Pro"/>
                <a:hlinkClick r:id="rId2"/>
              </a:rPr>
              <a:t>Tietoa Turvatuokioista + ilmoittautumislinkit</a:t>
            </a:r>
          </a:p>
          <a:p>
            <a:pPr lvl="0"/>
            <a:endParaRPr lang="fi-FI" sz="1800" i="1">
              <a:solidFill>
                <a:srgbClr val="FF0000"/>
              </a:solidFill>
            </a:endParaRPr>
          </a:p>
          <a:p>
            <a:pPr marL="0" lvl="0" indent="0">
              <a:buNone/>
            </a:pPr>
            <a:endParaRPr lang="fi-FI" sz="1800"/>
          </a:p>
          <a:p>
            <a:pPr marL="0" lvl="0" indent="0">
              <a:buNone/>
            </a:pPr>
            <a:endParaRPr lang="fi-FI" sz="1800"/>
          </a:p>
          <a:p>
            <a:pPr marL="0" lvl="0" indent="0">
              <a:buNone/>
            </a:pPr>
            <a:endParaRPr lang="fi-FI" sz="180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C503BEC-F789-48AD-A79F-D3743F779DAC}"/>
              </a:ext>
            </a:extLst>
          </p:cNvPr>
          <p:cNvSpPr txBox="1"/>
          <p:nvPr/>
        </p:nvSpPr>
        <p:spPr>
          <a:xfrm>
            <a:off x="10684672" y="6404183"/>
            <a:ext cx="831052" cy="1839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EB14054-799B-4826-A05C-AF431D1B8C76}" type="datetime1">
              <a:rPr lang="fi-FI" sz="8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24.4.2024</a:t>
            </a:fld>
            <a:endParaRPr lang="fi-FI" sz="8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1DF6A0-ADC0-4599-A3EE-DE0C55BA9A33}"/>
              </a:ext>
            </a:extLst>
          </p:cNvPr>
          <p:cNvSpPr txBox="1"/>
          <p:nvPr/>
        </p:nvSpPr>
        <p:spPr>
          <a:xfrm>
            <a:off x="6388894" y="6404183"/>
            <a:ext cx="4114800" cy="1839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8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F592450-C006-4CDF-A21E-7F1D9B8A519A}"/>
              </a:ext>
            </a:extLst>
          </p:cNvPr>
          <p:cNvSpPr txBox="1"/>
          <p:nvPr/>
        </p:nvSpPr>
        <p:spPr>
          <a:xfrm>
            <a:off x="11670505" y="6404183"/>
            <a:ext cx="490539" cy="1839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DE18C65-9DAF-4BAC-912A-223D5D2591A0}" type="slidenum">
              <a:rPr/>
              <a:t>3</a:t>
            </a:fld>
            <a:endParaRPr lang="fi-FI" sz="8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83C281E6-0014-4BA6-BAC7-46D0DBE95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502" y="810889"/>
            <a:ext cx="7067763" cy="50006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4D7218-B07A-4A5E-9174-675596B1FA9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Source Sans Pro"/>
                <a:ea typeface="Source Sans Pro"/>
              </a:rPr>
              <a:t>Mistä työpaikan Turvatuokioissa on kyse?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F84FFA4-BBB4-43EE-AFBA-9E7CDE11D32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0350" y="1645319"/>
            <a:ext cx="6922733" cy="427923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fi-FI" sz="1800">
              <a:solidFill>
                <a:srgbClr val="000000"/>
              </a:solidFill>
              <a:latin typeface="Source Sans Pro" pitchFamily="34"/>
            </a:endParaRPr>
          </a:p>
          <a:p>
            <a:pPr marL="0" indent="0">
              <a:buNone/>
            </a:pPr>
            <a:endParaRPr lang="fi-FI" sz="1800">
              <a:solidFill>
                <a:srgbClr val="000000"/>
              </a:solidFill>
              <a:latin typeface="Source Sans Pro"/>
              <a:ea typeface="Source Sans Pro"/>
            </a:endParaRPr>
          </a:p>
          <a:p>
            <a:pPr marL="0" indent="0">
              <a:buNone/>
            </a:pPr>
            <a:r>
              <a:rPr lang="fi-FI" sz="1800">
                <a:solidFill>
                  <a:srgbClr val="000000"/>
                </a:solidFill>
                <a:latin typeface="Source Sans Pro"/>
                <a:ea typeface="Source Sans Pro"/>
              </a:rPr>
              <a:t>Pysähdytään yhdessä  pohtimaan työturvallisuuden parantamista ja työtä helpottavia toimintatapoja.</a:t>
            </a:r>
          </a:p>
          <a:p>
            <a:pPr marL="0" indent="0">
              <a:buNone/>
            </a:pPr>
            <a:endParaRPr lang="fi-FI" sz="1800">
              <a:solidFill>
                <a:srgbClr val="000000"/>
              </a:solidFill>
              <a:latin typeface="Source Sans Pro"/>
              <a:ea typeface="Source Sans Pro"/>
            </a:endParaRPr>
          </a:p>
          <a:p>
            <a:pPr marL="0" indent="0">
              <a:buNone/>
            </a:pPr>
            <a:r>
              <a:rPr lang="fi-FI" sz="1800">
                <a:solidFill>
                  <a:srgbClr val="000000"/>
                </a:solidFill>
                <a:latin typeface="Source Sans Pro"/>
                <a:ea typeface="Source Sans Pro"/>
              </a:rPr>
              <a:t>Ideana on ottaa yksi työpaikan ajankohtainen asia kerrallaan yhteisen tarkastelun ja kehittämisen kohteeksi.</a:t>
            </a:r>
            <a:endParaRPr lang="fi-FI"/>
          </a:p>
          <a:p>
            <a:pPr marL="0" indent="0">
              <a:buNone/>
            </a:pPr>
            <a:endParaRPr lang="fi-FI" sz="1800">
              <a:solidFill>
                <a:srgbClr val="000000"/>
              </a:solidFill>
              <a:latin typeface="Source Sans Pro" pitchFamily="34"/>
            </a:endParaRPr>
          </a:p>
          <a:p>
            <a:pPr marL="0" indent="0">
              <a:buNone/>
            </a:pPr>
            <a:r>
              <a:rPr lang="fi-FI" sz="1800">
                <a:solidFill>
                  <a:srgbClr val="000000"/>
                </a:solidFill>
                <a:latin typeface="Source Sans Pro"/>
                <a:ea typeface="Source Sans Pro"/>
              </a:rPr>
              <a:t>Tavoitteena pysyvä, pienikin muutos parempaan.</a:t>
            </a:r>
          </a:p>
          <a:p>
            <a:pPr marL="0" indent="0">
              <a:buNone/>
            </a:pPr>
            <a:endParaRPr lang="fi-FI" sz="1800">
              <a:solidFill>
                <a:srgbClr val="000000"/>
              </a:solidFill>
              <a:latin typeface="Source Sans Pro" pitchFamily="34"/>
            </a:endParaRPr>
          </a:p>
          <a:p>
            <a:pPr marL="0" indent="0">
              <a:buNone/>
            </a:pPr>
            <a:r>
              <a:rPr lang="fi-FI" sz="1800">
                <a:solidFill>
                  <a:srgbClr val="000000"/>
                </a:solidFill>
                <a:latin typeface="Source Sans Pro"/>
                <a:ea typeface="Source Sans Pro"/>
              </a:rPr>
              <a:t>Turvatuokion pituus voi olla esimerkiksi jotain 15-30 min väliltä työpaikan tarpeen ja aikataulun mukaan.</a:t>
            </a:r>
          </a:p>
          <a:p>
            <a:pPr marL="0" indent="0">
              <a:buNone/>
            </a:pPr>
            <a:endParaRPr lang="fi-FI" sz="1800">
              <a:solidFill>
                <a:srgbClr val="000000"/>
              </a:solidFill>
              <a:latin typeface="Source Sans Pro" pitchFamily="34"/>
            </a:endParaRPr>
          </a:p>
          <a:p>
            <a:pPr marL="0" indent="0">
              <a:buNone/>
            </a:pPr>
            <a:endParaRPr lang="fi-FI" sz="1800">
              <a:solidFill>
                <a:srgbClr val="000000"/>
              </a:solidFill>
              <a:latin typeface="Source Sans Pro" pitchFamily="34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7BFC42C-BE04-4D9E-A329-EE797F99C065}"/>
              </a:ext>
            </a:extLst>
          </p:cNvPr>
          <p:cNvSpPr txBox="1"/>
          <p:nvPr/>
        </p:nvSpPr>
        <p:spPr>
          <a:xfrm>
            <a:off x="10684672" y="6404183"/>
            <a:ext cx="831052" cy="1839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9B8333D-EEAF-4375-B10C-35FF90BED00F}" type="datetime1">
              <a:rPr lang="fi-FI" sz="8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24.4.2024</a:t>
            </a:fld>
            <a:endParaRPr lang="fi-FI" sz="8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A9F72D0-9A78-4866-8B3F-B0FB1B780DE5}"/>
              </a:ext>
            </a:extLst>
          </p:cNvPr>
          <p:cNvSpPr txBox="1"/>
          <p:nvPr/>
        </p:nvSpPr>
        <p:spPr>
          <a:xfrm>
            <a:off x="6388894" y="6404183"/>
            <a:ext cx="4114800" cy="1839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800" b="0" i="0" u="none" strike="noStrike" kern="1200" cap="none" spc="0" baseline="0">
                <a:solidFill>
                  <a:srgbClr val="000000"/>
                </a:solidFill>
                <a:uFillTx/>
                <a:latin typeface="Franklin Gothic Book"/>
              </a:rPr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3AA5AAD-3977-4716-BF54-1182270D4EFA}"/>
              </a:ext>
            </a:extLst>
          </p:cNvPr>
          <p:cNvSpPr txBox="1"/>
          <p:nvPr/>
        </p:nvSpPr>
        <p:spPr>
          <a:xfrm>
            <a:off x="11670505" y="6404183"/>
            <a:ext cx="490539" cy="1839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2494871-1EFC-4727-ADD7-D50CCA20198E}" type="slidenum">
              <a:rPr/>
              <a:t>4</a:t>
            </a:fld>
            <a:endParaRPr lang="fi-FI" sz="800" b="0" i="0" u="none" strike="noStrike" kern="1200" cap="none" spc="0" baseline="0">
              <a:solidFill>
                <a:srgbClr val="000000"/>
              </a:solidFill>
              <a:uFillTx/>
              <a:latin typeface="Franklin Gothic Book"/>
            </a:endParaRPr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D52ED213-AC5B-4E00-9DDC-814E431B3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427" y="2121014"/>
            <a:ext cx="5006751" cy="35413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A31F4471-36AE-4E32-866F-DFCEF957CE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3600" dirty="0">
                <a:latin typeface="Source Sans Pro"/>
                <a:ea typeface="Source Sans Pro"/>
              </a:rPr>
              <a:t>Turvatuokio-aineisto:</a:t>
            </a:r>
            <a:br>
              <a:rPr lang="fi-FI" sz="3600" dirty="0"/>
            </a:br>
            <a:br>
              <a:rPr lang="fi-FI" sz="3600" dirty="0"/>
            </a:br>
            <a:r>
              <a:rPr lang="fi-FI" sz="3600" dirty="0">
                <a:latin typeface="Source Sans Pro"/>
                <a:ea typeface="Source Sans Pro"/>
              </a:rPr>
              <a:t>Tukenasi on </a:t>
            </a:r>
            <a:r>
              <a:rPr lang="fi-FI" dirty="0">
                <a:latin typeface="Source Sans Pro"/>
                <a:ea typeface="Source Sans Pro"/>
              </a:rPr>
              <a:t>Työturvallisuuskeskuksen aineistoa turvallisen etätyön käsittelyyn</a:t>
            </a:r>
            <a:r>
              <a:rPr lang="fi-FI" sz="3600" dirty="0">
                <a:latin typeface="Source Sans Pro"/>
                <a:ea typeface="Source Sans Pro"/>
              </a:rPr>
              <a:t> </a:t>
            </a:r>
            <a:r>
              <a:rPr lang="fi-FI" dirty="0">
                <a:latin typeface="Source Sans Pro"/>
                <a:ea typeface="Source Sans Pro"/>
              </a:rPr>
              <a:t>työpaikalla</a:t>
            </a:r>
            <a:br>
              <a:rPr lang="fi-FI" sz="36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440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sisä-, Toimistorakennus, henkilö, seinä&#10;&#10;Kuvaus luotu automaattisesti">
            <a:extLst>
              <a:ext uri="{FF2B5EF4-FFF2-40B4-BE49-F238E27FC236}">
                <a16:creationId xmlns:a16="http://schemas.microsoft.com/office/drawing/2014/main" id="{DB7ACCF7-9F6D-DD8F-7CC3-791C6E9178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r="6462"/>
          <a:stretch/>
        </p:blipFill>
        <p:spPr/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4778587-1C4B-45C0-8280-568B00CE53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fi-FI" b="1" dirty="0"/>
            </a:br>
            <a:br>
              <a:rPr lang="fi-FI" b="1" dirty="0"/>
            </a:br>
            <a:br>
              <a:rPr lang="fi-FI" b="1" dirty="0"/>
            </a:br>
            <a:br>
              <a:rPr lang="fi-FI" b="1" dirty="0"/>
            </a:br>
            <a:br>
              <a:rPr lang="fi-FI" b="1" dirty="0"/>
            </a:br>
            <a:br>
              <a:rPr lang="fi-FI" dirty="0"/>
            </a:br>
            <a:br>
              <a:rPr lang="fi-FI" b="1" dirty="0"/>
            </a:br>
            <a:r>
              <a:rPr lang="fi-FI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Turvatuokio-webinaari 18.4. 2024</a:t>
            </a:r>
            <a:br>
              <a:rPr lang="fi-FI" b="1" dirty="0"/>
            </a:br>
            <a:r>
              <a:rPr lang="fi-FI" b="1" dirty="0"/>
              <a:t>Etätyössä turvallisesti</a:t>
            </a:r>
            <a:br>
              <a:rPr lang="fi-FI" sz="1800" b="1" dirty="0">
                <a:latin typeface="+mn-lt"/>
              </a:rPr>
            </a:br>
            <a:br>
              <a:rPr lang="fi-FI" sz="1800" b="1" dirty="0">
                <a:latin typeface="+mn-lt"/>
              </a:rPr>
            </a:br>
            <a:br>
              <a:rPr lang="fi-FI" sz="2100" dirty="0">
                <a:latin typeface="+mn-lt"/>
              </a:rPr>
            </a:br>
            <a:r>
              <a:rPr lang="fi-FI" sz="2100" b="1" dirty="0">
                <a:latin typeface="+mn-lt"/>
              </a:rPr>
              <a:t> </a:t>
            </a:r>
            <a:br>
              <a:rPr lang="fi-FI" sz="2100" dirty="0">
                <a:latin typeface="+mn-lt"/>
              </a:rPr>
            </a:br>
            <a:endParaRPr lang="fi-FI" sz="2100" dirty="0">
              <a:latin typeface="+mn-lt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4EB1C8F-6926-452C-934E-932DA9C05E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alt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Päivi Rauramo, johtava asiantuntija </a:t>
            </a:r>
            <a:r>
              <a:rPr lang="fi-FI" altLang="fi-FI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TtM</a:t>
            </a:r>
            <a:endParaRPr lang="fi-FI" altLang="fi-FI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fi-FI" altLang="fi-FI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0250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tsikko 1">
            <a:extLst>
              <a:ext uri="{FF2B5EF4-FFF2-40B4-BE49-F238E27FC236}">
                <a16:creationId xmlns:a16="http://schemas.microsoft.com/office/drawing/2014/main" id="{9D38758E-66C7-41D3-9CDF-139EB83543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Etätyö</a:t>
            </a:r>
          </a:p>
        </p:txBody>
      </p:sp>
      <p:sp>
        <p:nvSpPr>
          <p:cNvPr id="10243" name="Sisällön paikkamerkki 2">
            <a:extLst>
              <a:ext uri="{FF2B5EF4-FFF2-40B4-BE49-F238E27FC236}">
                <a16:creationId xmlns:a16="http://schemas.microsoft.com/office/drawing/2014/main" id="{E035C052-E45C-4810-AA26-BFAB4C855F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7804" y="957262"/>
            <a:ext cx="5460545" cy="4462463"/>
          </a:xfrm>
        </p:spPr>
        <p:txBody>
          <a:bodyPr/>
          <a:lstStyle/>
          <a:p>
            <a:r>
              <a:rPr lang="fi-FI" altLang="fi-FI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Kotona tai muussa etätyöpisteessä tehtävää työtä, jonka sisällöstä ja toteuttamisesta on sovittu työnantajan ja työntekijän välisellä sopimuksella. </a:t>
            </a:r>
          </a:p>
          <a:p>
            <a:r>
              <a:rPr lang="fi-FI" altLang="fi-FI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Joustavaa, vapaaehtoisuuteen ja sovittuihin sääntöihin perustuvaa työtä.</a:t>
            </a:r>
          </a:p>
          <a:p>
            <a:r>
              <a:rPr lang="fi-FI" altLang="fi-FI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Järjestelyistä sovitaan yleensä kirjallisesti.</a:t>
            </a:r>
          </a:p>
          <a:p>
            <a:r>
              <a:rPr lang="fi-FI" altLang="fi-FI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Säännöt käsitellään yhteistoiminnassa.</a:t>
            </a:r>
          </a:p>
          <a:p>
            <a:r>
              <a:rPr lang="fi-FI" altLang="fi-FI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Työsopimuslaki, työturvallisuuslaki, työaikalaki lainsäädännöllisenä perustana.</a:t>
            </a:r>
          </a:p>
          <a:p>
            <a:pPr marL="0" indent="0">
              <a:buNone/>
            </a:pPr>
            <a:endParaRPr lang="fi-FI" altLang="fi-FI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fi-FI" sz="2400" b="1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Hybridi työ</a:t>
            </a:r>
            <a:endParaRPr lang="fi-FI" altLang="fi-FI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fi-FI" sz="1800" dirty="0">
                <a:latin typeface="Source Sans Pro" panose="020B0503030403020204" pitchFamily="34" charset="0"/>
              </a:rPr>
              <a:t>Erilaisia työmalleja yhdistetään toimivaksi kokonaisuudeksi – pääasiassa etä- ja lähityöskentelyä</a:t>
            </a:r>
            <a:endParaRPr lang="fi-FI" altLang="fi-FI" sz="180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884FE5-03CD-4C4E-860E-7DBA84954FF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/>
              <a:t>Päivi Rauramo 2024</a:t>
            </a:r>
          </a:p>
        </p:txBody>
      </p:sp>
      <p:pic>
        <p:nvPicPr>
          <p:cNvPr id="8" name="Kuvan paikkamerkki 7" descr="Kuva, joka sisältää kohteen sisä, ikkuna, henkilö, pöytä&#10;&#10;Kuvaus luotu automaattisesti">
            <a:extLst>
              <a:ext uri="{FF2B5EF4-FFF2-40B4-BE49-F238E27FC236}">
                <a16:creationId xmlns:a16="http://schemas.microsoft.com/office/drawing/2014/main" id="{C55D0247-B95F-4FB5-A8C4-71876C08F47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7" r="20347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D645D18-6AE7-436B-5E6A-EE870A05C298}"/>
              </a:ext>
            </a:extLst>
          </p:cNvPr>
          <p:cNvSpPr txBox="1">
            <a:spLocks/>
          </p:cNvSpPr>
          <p:nvPr/>
        </p:nvSpPr>
        <p:spPr>
          <a:xfrm>
            <a:off x="7388995" y="6534150"/>
            <a:ext cx="1667510" cy="3238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Franklin Gothic Book" panose="020B0503020102020204" pitchFamily="34" charset="0"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 panose="020B0503030403020204" pitchFamily="34" charset="0"/>
                <a:cs typeface="+mn-cs"/>
              </a:rPr>
              <a:t>Kuva: Mikael Ahlfors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65493" y="1071917"/>
            <a:ext cx="5346246" cy="4524375"/>
          </a:xfrm>
        </p:spPr>
        <p:txBody>
          <a:bodyPr/>
          <a:lstStyle/>
          <a:p>
            <a:pPr lvl="0"/>
            <a:r>
              <a:rPr lang="fi-FI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Epäsäännöllistä</a:t>
            </a:r>
            <a:endParaRPr lang="fi-FI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erikseen tapauskohtaisesti esihenkilön kanssa sovittavaa esimerkiksi työmatkan yhteydessä</a:t>
            </a:r>
          </a:p>
          <a:p>
            <a:pPr lvl="1"/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tietyn työtehtävän suorittamista</a:t>
            </a:r>
          </a:p>
          <a:p>
            <a:pPr lvl="0"/>
            <a:r>
              <a:rPr lang="fi-FI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Säännöllistä</a:t>
            </a:r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lvl="1"/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sovitun rytmin mukaan tehtävää </a:t>
            </a:r>
          </a:p>
          <a:p>
            <a:pPr lvl="1"/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esimerkiksi tiettyinä viikonpäivinä tehtävää tai tietty määrä päiviä viikossa/kuukaudessa</a:t>
            </a:r>
          </a:p>
          <a:p>
            <a:pPr lvl="1"/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kokoaikaista, jolloin työ on täysin tai pääosin etätyötä</a:t>
            </a:r>
            <a:r>
              <a:rPr lang="fi-FI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 </a:t>
            </a:r>
            <a:endParaRPr lang="fi-FI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0"/>
            <a:r>
              <a:rPr lang="fi-FI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Liikkuvaa/monipaikkaista</a:t>
            </a:r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fi-FI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jota tehdään</a:t>
            </a:r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lvl="1"/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organisaation muissa toimipisteissä</a:t>
            </a:r>
          </a:p>
          <a:p>
            <a:pPr lvl="1"/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kahviloissa, lentokentillä, hotelleissa, asiakkaiden tiloissa sekä muissa satunnaisissa paikoissa.</a:t>
            </a:r>
          </a:p>
          <a:p>
            <a:pPr marL="0" indent="0">
              <a:buNone/>
            </a:pPr>
            <a:r>
              <a:rPr lang="fi-FI" dirty="0">
                <a:latin typeface="Source Sans Pro" panose="020B0503030403020204" pitchFamily="34" charset="0"/>
                <a:ea typeface="Source Sans Pro" panose="020B0503030403020204" pitchFamily="34" charset="0"/>
              </a:rPr>
              <a:t> </a:t>
            </a:r>
          </a:p>
          <a:p>
            <a:endParaRPr lang="fi-FI" dirty="0"/>
          </a:p>
        </p:txBody>
      </p:sp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DA25AC3F-5C77-42D5-ABFB-D0AA83EF132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8" b="18318"/>
          <a:stretch/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90552" y="171450"/>
            <a:ext cx="4536925" cy="454153"/>
          </a:xfrm>
        </p:spPr>
        <p:txBody>
          <a:bodyPr/>
          <a:lstStyle/>
          <a:p>
            <a:r>
              <a:rPr lang="fi-FI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Etätyö voi olla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Päivi Rauramo 2024</a:t>
            </a:r>
          </a:p>
        </p:txBody>
      </p:sp>
    </p:spTree>
    <p:extLst>
      <p:ext uri="{BB962C8B-B14F-4D97-AF65-F5344CB8AC3E}">
        <p14:creationId xmlns:p14="http://schemas.microsoft.com/office/powerpoint/2010/main" val="699646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E80998-1A4C-4B9C-BA04-13A9A8968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2" y="409575"/>
            <a:ext cx="5543548" cy="923925"/>
          </a:xfrm>
        </p:spPr>
        <p:txBody>
          <a:bodyPr>
            <a:normAutofit fontScale="90000"/>
          </a:bodyPr>
          <a:lstStyle/>
          <a:p>
            <a:r>
              <a:rPr lang="fi-FI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Etätyössä sovellettavat keskeiset lait ja pykälät</a:t>
            </a:r>
            <a:br>
              <a:rPr lang="fi-FI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fi-FI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Työsuojeluhallinto</a:t>
            </a:r>
            <a:endParaRPr lang="fi-FI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1A1963-C680-4FCD-A740-70C51EC74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501775"/>
            <a:ext cx="5276849" cy="4098925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br>
              <a:rPr lang="fi-FI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2" tooltip="Avautuu uudessa välilehdessä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fi-FI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2" tooltip="Avautuu uudessa välilehdessä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Työturvallisuuslaki (738/2002)</a:t>
            </a:r>
            <a:endParaRPr lang="fi-FI" b="0" i="0" u="none" strike="noStrike" dirty="0"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 5 § Lain soveltaminen työhön työntekijän tai muun kodissa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 8 § Työnantajan yleinen huolehtimisvelvoite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10 § Työn vaarojen selvittäminen ja arviointi</a:t>
            </a:r>
          </a:p>
          <a:p>
            <a:pPr marL="0" indent="0" algn="l">
              <a:buNone/>
            </a:pPr>
            <a:r>
              <a:rPr lang="fi-FI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3" tooltip="Avautuu uudessa välilehdessä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Työaikalaki (872/2019)</a:t>
            </a:r>
            <a:r>
              <a:rPr lang="fi-FI" b="0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 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2 § Poikkeukset soveltamisalasta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13 § Joustava työaika</a:t>
            </a:r>
          </a:p>
          <a:p>
            <a:pPr marL="0" indent="0" algn="l">
              <a:buNone/>
            </a:pPr>
            <a:r>
              <a:rPr lang="fi-FI" b="0" i="0" u="none" strike="noStrike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4" tooltip="Avautuu uudessa välilehdessä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Työsopimuslaki (55/2001)</a:t>
            </a:r>
            <a:endParaRPr lang="fi-FI" b="0" i="0" u="none" strike="noStrike" dirty="0"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2 luku 4 § Selvitys työnteon keskeisistä ehdoista (ml. työntekopaikka)</a:t>
            </a:r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F4F7DF1-A085-4658-9387-E473263E136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Päivi Rauramo 2024</a:t>
            </a:r>
          </a:p>
        </p:txBody>
      </p:sp>
      <p:pic>
        <p:nvPicPr>
          <p:cNvPr id="5" name="Kuvan paikkamerkki 7" descr="Kuva, joka sisältää kohteen henkilö, sisä, pöytä, nainen&#10;&#10;Kuvaus luotu, erittäin korkea luotettavuus">
            <a:extLst>
              <a:ext uri="{FF2B5EF4-FFF2-40B4-BE49-F238E27FC236}">
                <a16:creationId xmlns:a16="http://schemas.microsoft.com/office/drawing/2014/main" id="{1C0E4F33-BB1A-E7AF-6F98-BD6A02564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588E70-D1B2-BA2D-095C-B7B61CD26830}"/>
              </a:ext>
            </a:extLst>
          </p:cNvPr>
          <p:cNvSpPr txBox="1">
            <a:spLocks/>
          </p:cNvSpPr>
          <p:nvPr/>
        </p:nvSpPr>
        <p:spPr>
          <a:xfrm>
            <a:off x="8077200" y="6534150"/>
            <a:ext cx="1667510" cy="3238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Franklin Gothic Book" panose="020B0503020102020204" pitchFamily="34" charset="0"/>
              <a:buNone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Source Sans Pro" panose="020B0503030403020204" pitchFamily="34" charset="0"/>
                <a:cs typeface="+mn-cs"/>
              </a:rPr>
              <a:t>Kuva: Mikael Ahlfors</a:t>
            </a:r>
          </a:p>
        </p:txBody>
      </p:sp>
    </p:spTree>
    <p:extLst>
      <p:ext uri="{BB962C8B-B14F-4D97-AF65-F5344CB8AC3E}">
        <p14:creationId xmlns:p14="http://schemas.microsoft.com/office/powerpoint/2010/main" val="3637505952"/>
      </p:ext>
    </p:extLst>
  </p:cSld>
  <p:clrMapOvr>
    <a:masterClrMapping/>
  </p:clrMapOvr>
</p:sld>
</file>

<file path=ppt/theme/theme1.xml><?xml version="1.0" encoding="utf-8"?>
<a:theme xmlns:a="http://schemas.openxmlformats.org/drawingml/2006/main" name="TTK-teema">
  <a:themeElements>
    <a:clrScheme name="TTK">
      <a:dk1>
        <a:sysClr val="windowText" lastClr="000000"/>
      </a:dk1>
      <a:lt1>
        <a:sysClr val="window" lastClr="FFFFFF"/>
      </a:lt1>
      <a:dk2>
        <a:srgbClr val="5F5F5F"/>
      </a:dk2>
      <a:lt2>
        <a:srgbClr val="E7E6E6"/>
      </a:lt2>
      <a:accent1>
        <a:srgbClr val="F18121"/>
      </a:accent1>
      <a:accent2>
        <a:srgbClr val="FCD116"/>
      </a:accent2>
      <a:accent3>
        <a:srgbClr val="79B451"/>
      </a:accent3>
      <a:accent4>
        <a:srgbClr val="A8C94B"/>
      </a:accent4>
      <a:accent5>
        <a:srgbClr val="63AAB0"/>
      </a:accent5>
      <a:accent6>
        <a:srgbClr val="F9A72C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b="0" i="0" dirty="0" smtClean="0">
            <a:latin typeface="Source Sans Pro" panose="020B0503030403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TK_2020" id="{5F1EAA4E-2578-5440-9939-AE8D5E44E506}" vid="{AF80B103-A3B1-DE43-A5D1-0CE3B67D362F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7E9BD26E10FDF40BB444344609D1139" ma:contentTypeVersion="4" ma:contentTypeDescription="Luo uusi asiakirja." ma:contentTypeScope="" ma:versionID="6961b8ec41505ccb147d18af260aeaf7">
  <xsd:schema xmlns:xsd="http://www.w3.org/2001/XMLSchema" xmlns:xs="http://www.w3.org/2001/XMLSchema" xmlns:p="http://schemas.microsoft.com/office/2006/metadata/properties" xmlns:ns2="53092721-56be-4ee6-a7dd-3b2e95c4dd08" xmlns:ns3="633c3515-e9bb-48fc-8632-cbde5779e364" targetNamespace="http://schemas.microsoft.com/office/2006/metadata/properties" ma:root="true" ma:fieldsID="980e7deff37896d198b689716724209c" ns2:_="" ns3:_="">
    <xsd:import namespace="53092721-56be-4ee6-a7dd-3b2e95c4dd08"/>
    <xsd:import namespace="633c3515-e9bb-48fc-8632-cbde5779e3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092721-56be-4ee6-a7dd-3b2e95c4dd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3c3515-e9bb-48fc-8632-cbde5779e36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4D5781-41D7-4AAB-B10A-01CB0A27DC37}">
  <ds:schemaRefs>
    <ds:schemaRef ds:uri="53092721-56be-4ee6-a7dd-3b2e95c4dd08"/>
    <ds:schemaRef ds:uri="633c3515-e9bb-48fc-8632-cbde5779e36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806AB5E-6558-4DDD-8CD6-2B316661DE00}">
  <ds:schemaRefs>
    <ds:schemaRef ds:uri="53092721-56be-4ee6-a7dd-3b2e95c4dd08"/>
    <ds:schemaRef ds:uri="633c3515-e9bb-48fc-8632-cbde5779e36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6263250-BC95-405E-A476-DBB673A5A2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</TotalTime>
  <Words>1123</Words>
  <Application>Microsoft Office PowerPoint</Application>
  <PresentationFormat>Laajakuva</PresentationFormat>
  <Paragraphs>191</Paragraphs>
  <Slides>19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8" baseType="lpstr">
      <vt:lpstr>Source Sans Pro</vt:lpstr>
      <vt:lpstr>Source Sans Pro Semibold</vt:lpstr>
      <vt:lpstr>Arial</vt:lpstr>
      <vt:lpstr>Calibri</vt:lpstr>
      <vt:lpstr>Nunito Sans</vt:lpstr>
      <vt:lpstr>Aptos</vt:lpstr>
      <vt:lpstr>Barlow</vt:lpstr>
      <vt:lpstr>Franklin Gothic Book</vt:lpstr>
      <vt:lpstr>TTK-teema</vt:lpstr>
      <vt:lpstr>    Turvatuokio 18.4.2024:  Turvallisesti etätöissä   </vt:lpstr>
      <vt:lpstr>Webinaarin kulku  klo 14.00-15.30</vt:lpstr>
      <vt:lpstr>Mitä Työturvallisuuskeskus tarjoaa Turvatuokion ohjaajalle? </vt:lpstr>
      <vt:lpstr>Mistä työpaikan Turvatuokioissa on kyse?</vt:lpstr>
      <vt:lpstr>Turvatuokio-aineisto:  Tukenasi on Työturvallisuuskeskuksen aineistoa turvallisen etätyön käsittelyyn työpaikalla </vt:lpstr>
      <vt:lpstr>       Turvatuokio-webinaari 18.4. 2024 Etätyössä turvallisesti     </vt:lpstr>
      <vt:lpstr>Etätyö</vt:lpstr>
      <vt:lpstr>Etätyö voi olla</vt:lpstr>
      <vt:lpstr>Etätyössä sovellettavat keskeiset lait ja pykälät Työsuojeluhallinto</vt:lpstr>
      <vt:lpstr>Etätyöstä sopiminen </vt:lpstr>
      <vt:lpstr>Vakuutusturva</vt:lpstr>
      <vt:lpstr>Työssä vai tauolla? </vt:lpstr>
      <vt:lpstr>Etätyössä ei ole työmatkaa </vt:lpstr>
      <vt:lpstr>Esihenkilölle</vt:lpstr>
      <vt:lpstr>Työntekijälle  </vt:lpstr>
      <vt:lpstr>Etä- ja hybridityön edellytyksiä ja hyviä käytäntöjä</vt:lpstr>
      <vt:lpstr>PowerPoint-esitys</vt:lpstr>
      <vt:lpstr>Seuraavat Turvatuokio–webinaarit</vt:lpstr>
      <vt:lpstr> Kiitos ajastasi ja mielenkiinnostasi!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Työturvallisuuskeskus</dc:title>
  <dc:creator>Susanna Hälikkä</dc:creator>
  <cp:lastModifiedBy>Sari Aksberg</cp:lastModifiedBy>
  <cp:revision>150</cp:revision>
  <cp:lastPrinted>2021-09-07T06:17:03Z</cp:lastPrinted>
  <dcterms:created xsi:type="dcterms:W3CDTF">2020-08-18T12:36:32Z</dcterms:created>
  <dcterms:modified xsi:type="dcterms:W3CDTF">2024-04-24T14:26:24Z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0x01010097E9BD26E10FDF40BB444344609D1139</vt:lpwstr>
  </property>
</Properties>
</file>