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3"/>
  </p:notesMasterIdLst>
  <p:sldIdLst>
    <p:sldId id="256" r:id="rId5"/>
    <p:sldId id="268" r:id="rId6"/>
    <p:sldId id="267" r:id="rId7"/>
    <p:sldId id="260" r:id="rId8"/>
    <p:sldId id="261" r:id="rId9"/>
    <p:sldId id="263" r:id="rId10"/>
    <p:sldId id="264" r:id="rId11"/>
    <p:sldId id="313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Franklin Gothic Book" panose="020B0503020102020204" pitchFamily="34" charset="0"/>
      <p:regular r:id="rId18"/>
      <p:italic r:id="rId19"/>
    </p:embeddedFont>
    <p:embeddedFont>
      <p:font typeface="Source Sans Pro" panose="020B0503030403020204" pitchFamily="34" charset="0"/>
      <p:regular r:id="rId20"/>
      <p:bold r:id="rId21"/>
      <p:italic r:id="rId22"/>
      <p:boldItalic r:id="rId23"/>
    </p:embeddedFont>
    <p:embeddedFont>
      <p:font typeface="Source Sans Pro Semibold" panose="020B0603030403020204" pitchFamily="34" charset="0"/>
      <p:regular r:id="rId24"/>
      <p:bold r:id="rId25"/>
      <p:italic r:id="rId26"/>
      <p:boldItalic r:id="rId27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C94B"/>
    <a:srgbClr val="BBBCBE"/>
    <a:srgbClr val="F18121"/>
    <a:srgbClr val="F9A72C"/>
    <a:srgbClr val="595959"/>
    <a:srgbClr val="E7E6E6"/>
    <a:srgbClr val="B6D1D5"/>
    <a:srgbClr val="63AAB0"/>
    <a:srgbClr val="FCD116"/>
    <a:srgbClr val="79B4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1" autoAdjust="0"/>
    <p:restoredTop sz="88028" autoAdjust="0"/>
  </p:normalViewPr>
  <p:slideViewPr>
    <p:cSldViewPr snapToGrid="0">
      <p:cViewPr varScale="1">
        <p:scale>
          <a:sx n="95" d="100"/>
          <a:sy n="95" d="100"/>
        </p:scale>
        <p:origin x="9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5A4BF-A7B4-4FCF-8E54-DFF77CF15362}" type="datetimeFigureOut">
              <a:rPr lang="fi-FI" smtClean="0"/>
              <a:t>21.4.2023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B2497-B4B3-4878-9209-9753D80BD2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1062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DB2497-B4B3-4878-9209-9753D80BD287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2245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fi-FI" sz="1400" b="1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DB2497-B4B3-4878-9209-9753D80BD287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470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DB2497-B4B3-4878-9209-9753D80BD287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0726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="1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DB2497-B4B3-4878-9209-9753D80BD287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497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DB2497-B4B3-4878-9209-9753D80BD287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1835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DB2497-B4B3-4878-9209-9753D80BD287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1591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sz="1600" b="1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DB2497-B4B3-4878-9209-9753D80BD287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6098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DB2497-B4B3-4878-9209-9753D80BD287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9810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CD12DB6F-08E1-684C-8A1E-B4D8AECCFFC0}"/>
              </a:ext>
            </a:extLst>
          </p:cNvPr>
          <p:cNvSpPr/>
          <p:nvPr userDrawn="1"/>
        </p:nvSpPr>
        <p:spPr>
          <a:xfrm>
            <a:off x="3241674" y="0"/>
            <a:ext cx="8950327" cy="6857999"/>
          </a:xfrm>
          <a:custGeom>
            <a:avLst/>
            <a:gdLst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258514 w 8950327"/>
              <a:gd name="connsiteY4" fmla="*/ 0 h 6857999"/>
              <a:gd name="connsiteX5" fmla="*/ 3394257 w 8950327"/>
              <a:gd name="connsiteY5" fmla="*/ 0 h 6857999"/>
              <a:gd name="connsiteX6" fmla="*/ 8950326 w 8950327"/>
              <a:gd name="connsiteY6" fmla="*/ 0 h 6857999"/>
              <a:gd name="connsiteX7" fmla="*/ 8950327 w 8950327"/>
              <a:gd name="connsiteY7" fmla="*/ 0 h 6857999"/>
              <a:gd name="connsiteX8" fmla="*/ 8950327 w 8950327"/>
              <a:gd name="connsiteY8" fmla="*/ 6857999 h 6857999"/>
              <a:gd name="connsiteX9" fmla="*/ 8950326 w 8950327"/>
              <a:gd name="connsiteY9" fmla="*/ 6857999 h 6857999"/>
              <a:gd name="connsiteX10" fmla="*/ 4410643 w 8950327"/>
              <a:gd name="connsiteY10" fmla="*/ 6857999 h 6857999"/>
              <a:gd name="connsiteX11" fmla="*/ 4410642 w 8950327"/>
              <a:gd name="connsiteY11" fmla="*/ 6857999 h 6857999"/>
              <a:gd name="connsiteX12" fmla="*/ 3394257 w 8950327"/>
              <a:gd name="connsiteY12" fmla="*/ 6857999 h 6857999"/>
              <a:gd name="connsiteX13" fmla="*/ 3205103 w 8950327"/>
              <a:gd name="connsiteY13" fmla="*/ 6857999 h 6857999"/>
              <a:gd name="connsiteX14" fmla="*/ 3245666 w 8950327"/>
              <a:gd name="connsiteY14" fmla="*/ 6562460 h 6857999"/>
              <a:gd name="connsiteX15" fmla="*/ 3138685 w 8950327"/>
              <a:gd name="connsiteY15" fmla="*/ 4435892 h 6857999"/>
              <a:gd name="connsiteX16" fmla="*/ 0 w 8950327"/>
              <a:gd name="connsiteY16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394257 w 8950327"/>
              <a:gd name="connsiteY4" fmla="*/ 0 h 6857999"/>
              <a:gd name="connsiteX5" fmla="*/ 8950326 w 8950327"/>
              <a:gd name="connsiteY5" fmla="*/ 0 h 6857999"/>
              <a:gd name="connsiteX6" fmla="*/ 8950327 w 8950327"/>
              <a:gd name="connsiteY6" fmla="*/ 0 h 6857999"/>
              <a:gd name="connsiteX7" fmla="*/ 8950327 w 8950327"/>
              <a:gd name="connsiteY7" fmla="*/ 6857999 h 6857999"/>
              <a:gd name="connsiteX8" fmla="*/ 8950326 w 8950327"/>
              <a:gd name="connsiteY8" fmla="*/ 6857999 h 6857999"/>
              <a:gd name="connsiteX9" fmla="*/ 4410643 w 8950327"/>
              <a:gd name="connsiteY9" fmla="*/ 6857999 h 6857999"/>
              <a:gd name="connsiteX10" fmla="*/ 4410642 w 8950327"/>
              <a:gd name="connsiteY10" fmla="*/ 6857999 h 6857999"/>
              <a:gd name="connsiteX11" fmla="*/ 3394257 w 8950327"/>
              <a:gd name="connsiteY11" fmla="*/ 6857999 h 6857999"/>
              <a:gd name="connsiteX12" fmla="*/ 3205103 w 8950327"/>
              <a:gd name="connsiteY12" fmla="*/ 6857999 h 6857999"/>
              <a:gd name="connsiteX13" fmla="*/ 3245666 w 8950327"/>
              <a:gd name="connsiteY13" fmla="*/ 6562460 h 6857999"/>
              <a:gd name="connsiteX14" fmla="*/ 3138685 w 8950327"/>
              <a:gd name="connsiteY14" fmla="*/ 4435892 h 6857999"/>
              <a:gd name="connsiteX15" fmla="*/ 0 w 8950327"/>
              <a:gd name="connsiteY15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8950326 w 8950327"/>
              <a:gd name="connsiteY4" fmla="*/ 0 h 6857999"/>
              <a:gd name="connsiteX5" fmla="*/ 8950327 w 8950327"/>
              <a:gd name="connsiteY5" fmla="*/ 0 h 6857999"/>
              <a:gd name="connsiteX6" fmla="*/ 8950327 w 8950327"/>
              <a:gd name="connsiteY6" fmla="*/ 6857999 h 6857999"/>
              <a:gd name="connsiteX7" fmla="*/ 8950326 w 8950327"/>
              <a:gd name="connsiteY7" fmla="*/ 6857999 h 6857999"/>
              <a:gd name="connsiteX8" fmla="*/ 4410643 w 8950327"/>
              <a:gd name="connsiteY8" fmla="*/ 6857999 h 6857999"/>
              <a:gd name="connsiteX9" fmla="*/ 4410642 w 8950327"/>
              <a:gd name="connsiteY9" fmla="*/ 6857999 h 6857999"/>
              <a:gd name="connsiteX10" fmla="*/ 3394257 w 8950327"/>
              <a:gd name="connsiteY10" fmla="*/ 6857999 h 6857999"/>
              <a:gd name="connsiteX11" fmla="*/ 3205103 w 8950327"/>
              <a:gd name="connsiteY11" fmla="*/ 6857999 h 6857999"/>
              <a:gd name="connsiteX12" fmla="*/ 3245666 w 8950327"/>
              <a:gd name="connsiteY12" fmla="*/ 6562460 h 6857999"/>
              <a:gd name="connsiteX13" fmla="*/ 3138685 w 8950327"/>
              <a:gd name="connsiteY13" fmla="*/ 4435892 h 6857999"/>
              <a:gd name="connsiteX14" fmla="*/ 0 w 8950327"/>
              <a:gd name="connsiteY14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8950326 w 8950327"/>
              <a:gd name="connsiteY3" fmla="*/ 0 h 6857999"/>
              <a:gd name="connsiteX4" fmla="*/ 8950327 w 8950327"/>
              <a:gd name="connsiteY4" fmla="*/ 0 h 6857999"/>
              <a:gd name="connsiteX5" fmla="*/ 8950327 w 8950327"/>
              <a:gd name="connsiteY5" fmla="*/ 6857999 h 6857999"/>
              <a:gd name="connsiteX6" fmla="*/ 8950326 w 8950327"/>
              <a:gd name="connsiteY6" fmla="*/ 6857999 h 6857999"/>
              <a:gd name="connsiteX7" fmla="*/ 4410643 w 8950327"/>
              <a:gd name="connsiteY7" fmla="*/ 6857999 h 6857999"/>
              <a:gd name="connsiteX8" fmla="*/ 4410642 w 8950327"/>
              <a:gd name="connsiteY8" fmla="*/ 6857999 h 6857999"/>
              <a:gd name="connsiteX9" fmla="*/ 3394257 w 8950327"/>
              <a:gd name="connsiteY9" fmla="*/ 6857999 h 6857999"/>
              <a:gd name="connsiteX10" fmla="*/ 3205103 w 8950327"/>
              <a:gd name="connsiteY10" fmla="*/ 6857999 h 6857999"/>
              <a:gd name="connsiteX11" fmla="*/ 3245666 w 8950327"/>
              <a:gd name="connsiteY11" fmla="*/ 6562460 h 6857999"/>
              <a:gd name="connsiteX12" fmla="*/ 3138685 w 8950327"/>
              <a:gd name="connsiteY12" fmla="*/ 4435892 h 6857999"/>
              <a:gd name="connsiteX13" fmla="*/ 0 w 8950327"/>
              <a:gd name="connsiteY13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8950326 w 8950327"/>
              <a:gd name="connsiteY2" fmla="*/ 0 h 6857999"/>
              <a:gd name="connsiteX3" fmla="*/ 8950327 w 8950327"/>
              <a:gd name="connsiteY3" fmla="*/ 0 h 6857999"/>
              <a:gd name="connsiteX4" fmla="*/ 8950327 w 8950327"/>
              <a:gd name="connsiteY4" fmla="*/ 6857999 h 6857999"/>
              <a:gd name="connsiteX5" fmla="*/ 8950326 w 8950327"/>
              <a:gd name="connsiteY5" fmla="*/ 6857999 h 6857999"/>
              <a:gd name="connsiteX6" fmla="*/ 4410643 w 8950327"/>
              <a:gd name="connsiteY6" fmla="*/ 6857999 h 6857999"/>
              <a:gd name="connsiteX7" fmla="*/ 4410642 w 8950327"/>
              <a:gd name="connsiteY7" fmla="*/ 6857999 h 6857999"/>
              <a:gd name="connsiteX8" fmla="*/ 3394257 w 8950327"/>
              <a:gd name="connsiteY8" fmla="*/ 6857999 h 6857999"/>
              <a:gd name="connsiteX9" fmla="*/ 3205103 w 8950327"/>
              <a:gd name="connsiteY9" fmla="*/ 6857999 h 6857999"/>
              <a:gd name="connsiteX10" fmla="*/ 3245666 w 8950327"/>
              <a:gd name="connsiteY10" fmla="*/ 6562460 h 6857999"/>
              <a:gd name="connsiteX11" fmla="*/ 3138685 w 8950327"/>
              <a:gd name="connsiteY11" fmla="*/ 4435892 h 6857999"/>
              <a:gd name="connsiteX12" fmla="*/ 0 w 8950327"/>
              <a:gd name="connsiteY12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394257 w 8950327"/>
              <a:gd name="connsiteY7" fmla="*/ 6857999 h 6857999"/>
              <a:gd name="connsiteX8" fmla="*/ 3205103 w 8950327"/>
              <a:gd name="connsiteY8" fmla="*/ 6857999 h 6857999"/>
              <a:gd name="connsiteX9" fmla="*/ 3245666 w 8950327"/>
              <a:gd name="connsiteY9" fmla="*/ 6562460 h 6857999"/>
              <a:gd name="connsiteX10" fmla="*/ 3138685 w 8950327"/>
              <a:gd name="connsiteY10" fmla="*/ 4435892 h 6857999"/>
              <a:gd name="connsiteX11" fmla="*/ 0 w 8950327"/>
              <a:gd name="connsiteY11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205103 w 8950327"/>
              <a:gd name="connsiteY7" fmla="*/ 6857999 h 6857999"/>
              <a:gd name="connsiteX8" fmla="*/ 3245666 w 8950327"/>
              <a:gd name="connsiteY8" fmla="*/ 6562460 h 6857999"/>
              <a:gd name="connsiteX9" fmla="*/ 3138685 w 8950327"/>
              <a:gd name="connsiteY9" fmla="*/ 4435892 h 6857999"/>
              <a:gd name="connsiteX10" fmla="*/ 0 w 8950327"/>
              <a:gd name="connsiteY10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3205103 w 8950327"/>
              <a:gd name="connsiteY6" fmla="*/ 6857999 h 6857999"/>
              <a:gd name="connsiteX7" fmla="*/ 3245666 w 8950327"/>
              <a:gd name="connsiteY7" fmla="*/ 6562460 h 6857999"/>
              <a:gd name="connsiteX8" fmla="*/ 3138685 w 8950327"/>
              <a:gd name="connsiteY8" fmla="*/ 4435892 h 6857999"/>
              <a:gd name="connsiteX9" fmla="*/ 0 w 8950327"/>
              <a:gd name="connsiteY9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3205103 w 8950327"/>
              <a:gd name="connsiteY5" fmla="*/ 6857999 h 6857999"/>
              <a:gd name="connsiteX6" fmla="*/ 3245666 w 8950327"/>
              <a:gd name="connsiteY6" fmla="*/ 6562460 h 6857999"/>
              <a:gd name="connsiteX7" fmla="*/ 3138685 w 8950327"/>
              <a:gd name="connsiteY7" fmla="*/ 4435892 h 6857999"/>
              <a:gd name="connsiteX8" fmla="*/ 0 w 8950327"/>
              <a:gd name="connsiteY8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50327" h="6857999">
                <a:moveTo>
                  <a:pt x="0" y="0"/>
                </a:moveTo>
                <a:lnTo>
                  <a:pt x="8950326" y="0"/>
                </a:lnTo>
                <a:lnTo>
                  <a:pt x="8950327" y="0"/>
                </a:lnTo>
                <a:lnTo>
                  <a:pt x="8950327" y="6857999"/>
                </a:lnTo>
                <a:lnTo>
                  <a:pt x="8950326" y="6857999"/>
                </a:lnTo>
                <a:lnTo>
                  <a:pt x="3205103" y="6857999"/>
                </a:lnTo>
                <a:lnTo>
                  <a:pt x="3245666" y="6562460"/>
                </a:lnTo>
                <a:cubicBezTo>
                  <a:pt x="3324793" y="5869612"/>
                  <a:pt x="3294509" y="5154819"/>
                  <a:pt x="3138685" y="4435892"/>
                </a:cubicBezTo>
                <a:cubicBezTo>
                  <a:pt x="2734778" y="2569984"/>
                  <a:pt x="1570795" y="1019769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 b="1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2025" y="1122363"/>
            <a:ext cx="4829175" cy="3173412"/>
          </a:xfrm>
        </p:spPr>
        <p:txBody>
          <a:bodyPr anchor="b"/>
          <a:lstStyle>
            <a:lvl1pPr algn="l">
              <a:defRPr sz="3000"/>
            </a:lvl1pPr>
          </a:lstStyle>
          <a:p>
            <a:r>
              <a:rPr lang="fi-FI" dirty="0"/>
              <a:t>Muokkaa otsikon perustyylejä klikkaamalla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025" y="4543424"/>
            <a:ext cx="4829175" cy="952501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perustyylejä klikkaamalla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E7EFC54-0BC2-401F-A489-953F98D93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EA205233-99EB-46DF-99F8-5F81C0C7FA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563" y="2953511"/>
            <a:ext cx="4090424" cy="64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980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3 riviä vaalea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EF027B58-C2A3-984F-90CA-F26818E3E277}"/>
              </a:ext>
            </a:extLst>
          </p:cNvPr>
          <p:cNvSpPr/>
          <p:nvPr userDrawn="1"/>
        </p:nvSpPr>
        <p:spPr>
          <a:xfrm>
            <a:off x="3241674" y="0"/>
            <a:ext cx="8950327" cy="6857999"/>
          </a:xfrm>
          <a:custGeom>
            <a:avLst/>
            <a:gdLst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258514 w 8950327"/>
              <a:gd name="connsiteY4" fmla="*/ 0 h 6857999"/>
              <a:gd name="connsiteX5" fmla="*/ 3394257 w 8950327"/>
              <a:gd name="connsiteY5" fmla="*/ 0 h 6857999"/>
              <a:gd name="connsiteX6" fmla="*/ 8950326 w 8950327"/>
              <a:gd name="connsiteY6" fmla="*/ 0 h 6857999"/>
              <a:gd name="connsiteX7" fmla="*/ 8950327 w 8950327"/>
              <a:gd name="connsiteY7" fmla="*/ 0 h 6857999"/>
              <a:gd name="connsiteX8" fmla="*/ 8950327 w 8950327"/>
              <a:gd name="connsiteY8" fmla="*/ 6857999 h 6857999"/>
              <a:gd name="connsiteX9" fmla="*/ 8950326 w 8950327"/>
              <a:gd name="connsiteY9" fmla="*/ 6857999 h 6857999"/>
              <a:gd name="connsiteX10" fmla="*/ 4410643 w 8950327"/>
              <a:gd name="connsiteY10" fmla="*/ 6857999 h 6857999"/>
              <a:gd name="connsiteX11" fmla="*/ 4410642 w 8950327"/>
              <a:gd name="connsiteY11" fmla="*/ 6857999 h 6857999"/>
              <a:gd name="connsiteX12" fmla="*/ 3394257 w 8950327"/>
              <a:gd name="connsiteY12" fmla="*/ 6857999 h 6857999"/>
              <a:gd name="connsiteX13" fmla="*/ 3205103 w 8950327"/>
              <a:gd name="connsiteY13" fmla="*/ 6857999 h 6857999"/>
              <a:gd name="connsiteX14" fmla="*/ 3245666 w 8950327"/>
              <a:gd name="connsiteY14" fmla="*/ 6562460 h 6857999"/>
              <a:gd name="connsiteX15" fmla="*/ 3138685 w 8950327"/>
              <a:gd name="connsiteY15" fmla="*/ 4435892 h 6857999"/>
              <a:gd name="connsiteX16" fmla="*/ 0 w 8950327"/>
              <a:gd name="connsiteY16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394257 w 8950327"/>
              <a:gd name="connsiteY4" fmla="*/ 0 h 6857999"/>
              <a:gd name="connsiteX5" fmla="*/ 8950326 w 8950327"/>
              <a:gd name="connsiteY5" fmla="*/ 0 h 6857999"/>
              <a:gd name="connsiteX6" fmla="*/ 8950327 w 8950327"/>
              <a:gd name="connsiteY6" fmla="*/ 0 h 6857999"/>
              <a:gd name="connsiteX7" fmla="*/ 8950327 w 8950327"/>
              <a:gd name="connsiteY7" fmla="*/ 6857999 h 6857999"/>
              <a:gd name="connsiteX8" fmla="*/ 8950326 w 8950327"/>
              <a:gd name="connsiteY8" fmla="*/ 6857999 h 6857999"/>
              <a:gd name="connsiteX9" fmla="*/ 4410643 w 8950327"/>
              <a:gd name="connsiteY9" fmla="*/ 6857999 h 6857999"/>
              <a:gd name="connsiteX10" fmla="*/ 4410642 w 8950327"/>
              <a:gd name="connsiteY10" fmla="*/ 6857999 h 6857999"/>
              <a:gd name="connsiteX11" fmla="*/ 3394257 w 8950327"/>
              <a:gd name="connsiteY11" fmla="*/ 6857999 h 6857999"/>
              <a:gd name="connsiteX12" fmla="*/ 3205103 w 8950327"/>
              <a:gd name="connsiteY12" fmla="*/ 6857999 h 6857999"/>
              <a:gd name="connsiteX13" fmla="*/ 3245666 w 8950327"/>
              <a:gd name="connsiteY13" fmla="*/ 6562460 h 6857999"/>
              <a:gd name="connsiteX14" fmla="*/ 3138685 w 8950327"/>
              <a:gd name="connsiteY14" fmla="*/ 4435892 h 6857999"/>
              <a:gd name="connsiteX15" fmla="*/ 0 w 8950327"/>
              <a:gd name="connsiteY15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8950326 w 8950327"/>
              <a:gd name="connsiteY4" fmla="*/ 0 h 6857999"/>
              <a:gd name="connsiteX5" fmla="*/ 8950327 w 8950327"/>
              <a:gd name="connsiteY5" fmla="*/ 0 h 6857999"/>
              <a:gd name="connsiteX6" fmla="*/ 8950327 w 8950327"/>
              <a:gd name="connsiteY6" fmla="*/ 6857999 h 6857999"/>
              <a:gd name="connsiteX7" fmla="*/ 8950326 w 8950327"/>
              <a:gd name="connsiteY7" fmla="*/ 6857999 h 6857999"/>
              <a:gd name="connsiteX8" fmla="*/ 4410643 w 8950327"/>
              <a:gd name="connsiteY8" fmla="*/ 6857999 h 6857999"/>
              <a:gd name="connsiteX9" fmla="*/ 4410642 w 8950327"/>
              <a:gd name="connsiteY9" fmla="*/ 6857999 h 6857999"/>
              <a:gd name="connsiteX10" fmla="*/ 3394257 w 8950327"/>
              <a:gd name="connsiteY10" fmla="*/ 6857999 h 6857999"/>
              <a:gd name="connsiteX11" fmla="*/ 3205103 w 8950327"/>
              <a:gd name="connsiteY11" fmla="*/ 6857999 h 6857999"/>
              <a:gd name="connsiteX12" fmla="*/ 3245666 w 8950327"/>
              <a:gd name="connsiteY12" fmla="*/ 6562460 h 6857999"/>
              <a:gd name="connsiteX13" fmla="*/ 3138685 w 8950327"/>
              <a:gd name="connsiteY13" fmla="*/ 4435892 h 6857999"/>
              <a:gd name="connsiteX14" fmla="*/ 0 w 8950327"/>
              <a:gd name="connsiteY14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8950326 w 8950327"/>
              <a:gd name="connsiteY3" fmla="*/ 0 h 6857999"/>
              <a:gd name="connsiteX4" fmla="*/ 8950327 w 8950327"/>
              <a:gd name="connsiteY4" fmla="*/ 0 h 6857999"/>
              <a:gd name="connsiteX5" fmla="*/ 8950327 w 8950327"/>
              <a:gd name="connsiteY5" fmla="*/ 6857999 h 6857999"/>
              <a:gd name="connsiteX6" fmla="*/ 8950326 w 8950327"/>
              <a:gd name="connsiteY6" fmla="*/ 6857999 h 6857999"/>
              <a:gd name="connsiteX7" fmla="*/ 4410643 w 8950327"/>
              <a:gd name="connsiteY7" fmla="*/ 6857999 h 6857999"/>
              <a:gd name="connsiteX8" fmla="*/ 4410642 w 8950327"/>
              <a:gd name="connsiteY8" fmla="*/ 6857999 h 6857999"/>
              <a:gd name="connsiteX9" fmla="*/ 3394257 w 8950327"/>
              <a:gd name="connsiteY9" fmla="*/ 6857999 h 6857999"/>
              <a:gd name="connsiteX10" fmla="*/ 3205103 w 8950327"/>
              <a:gd name="connsiteY10" fmla="*/ 6857999 h 6857999"/>
              <a:gd name="connsiteX11" fmla="*/ 3245666 w 8950327"/>
              <a:gd name="connsiteY11" fmla="*/ 6562460 h 6857999"/>
              <a:gd name="connsiteX12" fmla="*/ 3138685 w 8950327"/>
              <a:gd name="connsiteY12" fmla="*/ 4435892 h 6857999"/>
              <a:gd name="connsiteX13" fmla="*/ 0 w 8950327"/>
              <a:gd name="connsiteY13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8950326 w 8950327"/>
              <a:gd name="connsiteY2" fmla="*/ 0 h 6857999"/>
              <a:gd name="connsiteX3" fmla="*/ 8950327 w 8950327"/>
              <a:gd name="connsiteY3" fmla="*/ 0 h 6857999"/>
              <a:gd name="connsiteX4" fmla="*/ 8950327 w 8950327"/>
              <a:gd name="connsiteY4" fmla="*/ 6857999 h 6857999"/>
              <a:gd name="connsiteX5" fmla="*/ 8950326 w 8950327"/>
              <a:gd name="connsiteY5" fmla="*/ 6857999 h 6857999"/>
              <a:gd name="connsiteX6" fmla="*/ 4410643 w 8950327"/>
              <a:gd name="connsiteY6" fmla="*/ 6857999 h 6857999"/>
              <a:gd name="connsiteX7" fmla="*/ 4410642 w 8950327"/>
              <a:gd name="connsiteY7" fmla="*/ 6857999 h 6857999"/>
              <a:gd name="connsiteX8" fmla="*/ 3394257 w 8950327"/>
              <a:gd name="connsiteY8" fmla="*/ 6857999 h 6857999"/>
              <a:gd name="connsiteX9" fmla="*/ 3205103 w 8950327"/>
              <a:gd name="connsiteY9" fmla="*/ 6857999 h 6857999"/>
              <a:gd name="connsiteX10" fmla="*/ 3245666 w 8950327"/>
              <a:gd name="connsiteY10" fmla="*/ 6562460 h 6857999"/>
              <a:gd name="connsiteX11" fmla="*/ 3138685 w 8950327"/>
              <a:gd name="connsiteY11" fmla="*/ 4435892 h 6857999"/>
              <a:gd name="connsiteX12" fmla="*/ 0 w 8950327"/>
              <a:gd name="connsiteY12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394257 w 8950327"/>
              <a:gd name="connsiteY7" fmla="*/ 6857999 h 6857999"/>
              <a:gd name="connsiteX8" fmla="*/ 3205103 w 8950327"/>
              <a:gd name="connsiteY8" fmla="*/ 6857999 h 6857999"/>
              <a:gd name="connsiteX9" fmla="*/ 3245666 w 8950327"/>
              <a:gd name="connsiteY9" fmla="*/ 6562460 h 6857999"/>
              <a:gd name="connsiteX10" fmla="*/ 3138685 w 8950327"/>
              <a:gd name="connsiteY10" fmla="*/ 4435892 h 6857999"/>
              <a:gd name="connsiteX11" fmla="*/ 0 w 8950327"/>
              <a:gd name="connsiteY11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205103 w 8950327"/>
              <a:gd name="connsiteY7" fmla="*/ 6857999 h 6857999"/>
              <a:gd name="connsiteX8" fmla="*/ 3245666 w 8950327"/>
              <a:gd name="connsiteY8" fmla="*/ 6562460 h 6857999"/>
              <a:gd name="connsiteX9" fmla="*/ 3138685 w 8950327"/>
              <a:gd name="connsiteY9" fmla="*/ 4435892 h 6857999"/>
              <a:gd name="connsiteX10" fmla="*/ 0 w 8950327"/>
              <a:gd name="connsiteY10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3205103 w 8950327"/>
              <a:gd name="connsiteY6" fmla="*/ 6857999 h 6857999"/>
              <a:gd name="connsiteX7" fmla="*/ 3245666 w 8950327"/>
              <a:gd name="connsiteY7" fmla="*/ 6562460 h 6857999"/>
              <a:gd name="connsiteX8" fmla="*/ 3138685 w 8950327"/>
              <a:gd name="connsiteY8" fmla="*/ 4435892 h 6857999"/>
              <a:gd name="connsiteX9" fmla="*/ 0 w 8950327"/>
              <a:gd name="connsiteY9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3205103 w 8950327"/>
              <a:gd name="connsiteY5" fmla="*/ 6857999 h 6857999"/>
              <a:gd name="connsiteX6" fmla="*/ 3245666 w 8950327"/>
              <a:gd name="connsiteY6" fmla="*/ 6562460 h 6857999"/>
              <a:gd name="connsiteX7" fmla="*/ 3138685 w 8950327"/>
              <a:gd name="connsiteY7" fmla="*/ 4435892 h 6857999"/>
              <a:gd name="connsiteX8" fmla="*/ 0 w 8950327"/>
              <a:gd name="connsiteY8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50327" h="6857999">
                <a:moveTo>
                  <a:pt x="0" y="0"/>
                </a:moveTo>
                <a:lnTo>
                  <a:pt x="8950326" y="0"/>
                </a:lnTo>
                <a:lnTo>
                  <a:pt x="8950327" y="0"/>
                </a:lnTo>
                <a:lnTo>
                  <a:pt x="8950327" y="6857999"/>
                </a:lnTo>
                <a:lnTo>
                  <a:pt x="8950326" y="6857999"/>
                </a:lnTo>
                <a:lnTo>
                  <a:pt x="3205103" y="6857999"/>
                </a:lnTo>
                <a:lnTo>
                  <a:pt x="3245666" y="6562460"/>
                </a:lnTo>
                <a:cubicBezTo>
                  <a:pt x="3324793" y="5869612"/>
                  <a:pt x="3294509" y="5154819"/>
                  <a:pt x="3138685" y="4435892"/>
                </a:cubicBezTo>
                <a:cubicBezTo>
                  <a:pt x="2734778" y="2569984"/>
                  <a:pt x="1570795" y="1019769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2025" y="1122363"/>
            <a:ext cx="4829175" cy="3173412"/>
          </a:xfrm>
        </p:spPr>
        <p:txBody>
          <a:bodyPr anchor="b"/>
          <a:lstStyle>
            <a:lvl1pPr algn="l">
              <a:defRPr sz="3000"/>
            </a:lvl1pPr>
          </a:lstStyle>
          <a:p>
            <a:r>
              <a:rPr lang="fi-FI" dirty="0"/>
              <a:t>Muokkaa otsikon perustyylejä klikkaamalla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025" y="4543424"/>
            <a:ext cx="4829175" cy="952501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perustyylejä klikkaamalla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E7EFC54-0BC2-401F-A489-953F98D93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D4A6B5C9-2A15-4F61-B71C-3314C18E86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46" y="2520694"/>
            <a:ext cx="4038608" cy="174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405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0056E5D-7848-5B4A-B9C0-30BC6F991C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241674" y="0"/>
            <a:ext cx="8950326" cy="6857999"/>
          </a:xfrm>
          <a:custGeom>
            <a:avLst/>
            <a:gdLst>
              <a:gd name="connsiteX0" fmla="*/ 0 w 8950326"/>
              <a:gd name="connsiteY0" fmla="*/ 0 h 6857999"/>
              <a:gd name="connsiteX1" fmla="*/ 8950326 w 8950326"/>
              <a:gd name="connsiteY1" fmla="*/ 0 h 6857999"/>
              <a:gd name="connsiteX2" fmla="*/ 8950326 w 8950326"/>
              <a:gd name="connsiteY2" fmla="*/ 6857999 h 6857999"/>
              <a:gd name="connsiteX3" fmla="*/ 3205103 w 8950326"/>
              <a:gd name="connsiteY3" fmla="*/ 6857999 h 6857999"/>
              <a:gd name="connsiteX4" fmla="*/ 3245666 w 8950326"/>
              <a:gd name="connsiteY4" fmla="*/ 6562460 h 6857999"/>
              <a:gd name="connsiteX5" fmla="*/ 3138685 w 8950326"/>
              <a:gd name="connsiteY5" fmla="*/ 4435892 h 6857999"/>
              <a:gd name="connsiteX6" fmla="*/ 0 w 8950326"/>
              <a:gd name="connsiteY6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50326" h="6857999">
                <a:moveTo>
                  <a:pt x="0" y="0"/>
                </a:moveTo>
                <a:lnTo>
                  <a:pt x="8950326" y="0"/>
                </a:lnTo>
                <a:lnTo>
                  <a:pt x="8950326" y="6857999"/>
                </a:lnTo>
                <a:lnTo>
                  <a:pt x="3205103" y="6857999"/>
                </a:lnTo>
                <a:lnTo>
                  <a:pt x="3245666" y="6562460"/>
                </a:lnTo>
                <a:cubicBezTo>
                  <a:pt x="3324793" y="5869612"/>
                  <a:pt x="3294509" y="5154819"/>
                  <a:pt x="3138685" y="4435892"/>
                </a:cubicBezTo>
                <a:cubicBezTo>
                  <a:pt x="2734778" y="2569984"/>
                  <a:pt x="1570795" y="1019769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FI" dirty="0"/>
              <a:t>Click to add picture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2025" y="1122363"/>
            <a:ext cx="4829175" cy="3173412"/>
          </a:xfrm>
        </p:spPr>
        <p:txBody>
          <a:bodyPr anchor="b"/>
          <a:lstStyle>
            <a:lvl1pPr algn="l">
              <a:defRPr sz="3000"/>
            </a:lvl1pPr>
          </a:lstStyle>
          <a:p>
            <a:r>
              <a:rPr lang="fi-FI" dirty="0"/>
              <a:t>Muokkaa otsikon perustyylejä klikkaamalla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025" y="4543424"/>
            <a:ext cx="4829175" cy="952501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perustyylejä klikkaamalla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E7EFC54-0BC2-401F-A489-953F98D93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630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5D1A79D5-E596-0F47-A204-F0C54E62BF1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342474" y="1"/>
            <a:ext cx="9849526" cy="6857999"/>
          </a:xfrm>
          <a:custGeom>
            <a:avLst/>
            <a:gdLst>
              <a:gd name="connsiteX0" fmla="*/ 0 w 9849526"/>
              <a:gd name="connsiteY0" fmla="*/ 0 h 6857999"/>
              <a:gd name="connsiteX1" fmla="*/ 6736212 w 9849526"/>
              <a:gd name="connsiteY1" fmla="*/ 0 h 6857999"/>
              <a:gd name="connsiteX2" fmla="*/ 8950326 w 9849526"/>
              <a:gd name="connsiteY2" fmla="*/ 0 h 6857999"/>
              <a:gd name="connsiteX3" fmla="*/ 8950327 w 9849526"/>
              <a:gd name="connsiteY3" fmla="*/ 0 h 6857999"/>
              <a:gd name="connsiteX4" fmla="*/ 9849526 w 9849526"/>
              <a:gd name="connsiteY4" fmla="*/ 0 h 6857999"/>
              <a:gd name="connsiteX5" fmla="*/ 9849526 w 9849526"/>
              <a:gd name="connsiteY5" fmla="*/ 6857999 h 6857999"/>
              <a:gd name="connsiteX6" fmla="*/ 8950327 w 9849526"/>
              <a:gd name="connsiteY6" fmla="*/ 6857999 h 6857999"/>
              <a:gd name="connsiteX7" fmla="*/ 8950326 w 9849526"/>
              <a:gd name="connsiteY7" fmla="*/ 6857999 h 6857999"/>
              <a:gd name="connsiteX8" fmla="*/ 6736212 w 9849526"/>
              <a:gd name="connsiteY8" fmla="*/ 6857999 h 6857999"/>
              <a:gd name="connsiteX9" fmla="*/ 3205104 w 9849526"/>
              <a:gd name="connsiteY9" fmla="*/ 6857999 h 6857999"/>
              <a:gd name="connsiteX10" fmla="*/ 3245666 w 9849526"/>
              <a:gd name="connsiteY10" fmla="*/ 6562460 h 6857999"/>
              <a:gd name="connsiteX11" fmla="*/ 3138686 w 9849526"/>
              <a:gd name="connsiteY11" fmla="*/ 4435892 h 6857999"/>
              <a:gd name="connsiteX12" fmla="*/ 0 w 9849526"/>
              <a:gd name="connsiteY12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849526" h="6857999">
                <a:moveTo>
                  <a:pt x="0" y="0"/>
                </a:moveTo>
                <a:lnTo>
                  <a:pt x="6736212" y="0"/>
                </a:lnTo>
                <a:lnTo>
                  <a:pt x="8950326" y="0"/>
                </a:lnTo>
                <a:lnTo>
                  <a:pt x="8950327" y="0"/>
                </a:lnTo>
                <a:lnTo>
                  <a:pt x="9849526" y="0"/>
                </a:lnTo>
                <a:lnTo>
                  <a:pt x="9849526" y="6857999"/>
                </a:lnTo>
                <a:lnTo>
                  <a:pt x="8950327" y="6857999"/>
                </a:lnTo>
                <a:lnTo>
                  <a:pt x="8950326" y="6857999"/>
                </a:lnTo>
                <a:lnTo>
                  <a:pt x="6736212" y="6857999"/>
                </a:lnTo>
                <a:lnTo>
                  <a:pt x="3205104" y="6857999"/>
                </a:lnTo>
                <a:lnTo>
                  <a:pt x="3245666" y="6562460"/>
                </a:lnTo>
                <a:cubicBezTo>
                  <a:pt x="3324794" y="5869612"/>
                  <a:pt x="3294509" y="5154819"/>
                  <a:pt x="3138686" y="4435892"/>
                </a:cubicBezTo>
                <a:cubicBezTo>
                  <a:pt x="2734778" y="2569984"/>
                  <a:pt x="1570795" y="1019769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FI" dirty="0"/>
              <a:t>Click to add picture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2026" y="1798638"/>
            <a:ext cx="3752850" cy="3173412"/>
          </a:xfrm>
        </p:spPr>
        <p:txBody>
          <a:bodyPr anchor="ctr" anchorCtr="0"/>
          <a:lstStyle>
            <a:lvl1pPr algn="l">
              <a:defRPr sz="30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fi-FI" dirty="0"/>
              <a:t>Muokkaa otsikon perustyylejä klikkaamalla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E7EFC54-0BC2-401F-A489-953F98D93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499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2 riviä ja sisältö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DC06D9-BF88-44C2-9806-D43973A2F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8815317" cy="923925"/>
          </a:xfrm>
        </p:spPr>
        <p:txBody>
          <a:bodyPr/>
          <a:lstStyle/>
          <a:p>
            <a:r>
              <a:rPr lang="fi-FI" dirty="0"/>
              <a:t>Muokkaa otsikon perustyylejä klikkaamalla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FC9A493A-8A27-D14D-AE7E-2A282CBF46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1825625"/>
            <a:ext cx="9579768" cy="4098925"/>
          </a:xfrm>
        </p:spPr>
        <p:txBody>
          <a:bodyPr/>
          <a:lstStyle>
            <a:lvl1pPr>
              <a:defRPr sz="2100"/>
            </a:lvl1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1CB1627E-AACB-144C-AB31-B007425D85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598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2 riviä ja sisältö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DC06D9-BF88-44C2-9806-D43973A2F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8815317" cy="923925"/>
          </a:xfrm>
        </p:spPr>
        <p:txBody>
          <a:bodyPr/>
          <a:lstStyle/>
          <a:p>
            <a:r>
              <a:rPr lang="fi-FI" dirty="0"/>
              <a:t>Muokkaa otsikon perustyylejä klikkaamalla</a:t>
            </a:r>
          </a:p>
        </p:txBody>
      </p:sp>
      <p:pic>
        <p:nvPicPr>
          <p:cNvPr id="8" name="Kuva 8">
            <a:extLst>
              <a:ext uri="{FF2B5EF4-FFF2-40B4-BE49-F238E27FC236}">
                <a16:creationId xmlns:a16="http://schemas.microsoft.com/office/drawing/2014/main" id="{D3F42063-94E9-B94D-86E6-91DB7B193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92F7AFB-EE23-FF42-BB6E-32F80C5F27B5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 dirty="0">
                <a:latin typeface="Source Sans Pro" panose="020B0503030403020204" pitchFamily="34" charset="0"/>
              </a:rPr>
              <a:t>TYÖTURVALLISUUSKESKUS</a:t>
            </a:r>
            <a:endParaRPr lang="en-FI" sz="1200" dirty="0">
              <a:latin typeface="Source Sans Pro" panose="020B0503030403020204" pitchFamily="34" charset="0"/>
            </a:endParaRPr>
          </a:p>
          <a:p>
            <a:pPr algn="l"/>
            <a:endParaRPr lang="en-FI" sz="1200" dirty="0">
              <a:latin typeface="Source Sans Pro" panose="020B0503030403020204" pitchFamily="34" charset="0"/>
            </a:endParaRP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FC9A493A-8A27-D14D-AE7E-2A282CBF46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1825625"/>
            <a:ext cx="9579768" cy="4098925"/>
          </a:xfrm>
        </p:spPr>
        <p:txBody>
          <a:bodyPr/>
          <a:lstStyle>
            <a:lvl1pPr>
              <a:defRPr sz="2100"/>
            </a:lvl1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02292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2 riviä ja sisältö + log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DC06D9-BF88-44C2-9806-D43973A2F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8815317" cy="923925"/>
          </a:xfrm>
        </p:spPr>
        <p:txBody>
          <a:bodyPr/>
          <a:lstStyle/>
          <a:p>
            <a:r>
              <a:rPr lang="fi-FI" dirty="0"/>
              <a:t>Muokkaa otsikon perustyylejä klikkaamalla</a:t>
            </a:r>
          </a:p>
        </p:txBody>
      </p:sp>
      <p:pic>
        <p:nvPicPr>
          <p:cNvPr id="8" name="Kuva 8">
            <a:extLst>
              <a:ext uri="{FF2B5EF4-FFF2-40B4-BE49-F238E27FC236}">
                <a16:creationId xmlns:a16="http://schemas.microsoft.com/office/drawing/2014/main" id="{D3F42063-94E9-B94D-86E6-91DB7B193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FC9A493A-8A27-D14D-AE7E-2A282CBF46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1825625"/>
            <a:ext cx="9579768" cy="4098925"/>
          </a:xfrm>
        </p:spPr>
        <p:txBody>
          <a:bodyPr/>
          <a:lstStyle>
            <a:lvl1pPr>
              <a:defRPr sz="2100"/>
            </a:lvl1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716883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ja sisältö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FC9A493A-8A27-D14D-AE7E-2A282CBF46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1825625"/>
            <a:ext cx="9579768" cy="4098925"/>
          </a:xfrm>
        </p:spPr>
        <p:txBody>
          <a:bodyPr/>
          <a:lstStyle>
            <a:lvl1pPr>
              <a:defRPr sz="2100"/>
            </a:lvl1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90C7E61-D58D-4345-9B1C-4C073798CF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5" y="946022"/>
            <a:ext cx="9904413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dirty="0" err="1"/>
              <a:t>Muokkaa</a:t>
            </a:r>
            <a:r>
              <a:rPr lang="en-GB" dirty="0"/>
              <a:t> </a:t>
            </a:r>
            <a:r>
              <a:rPr lang="en-GB" dirty="0" err="1"/>
              <a:t>alaotsikon</a:t>
            </a:r>
            <a:r>
              <a:rPr lang="en-GB" dirty="0"/>
              <a:t> </a:t>
            </a:r>
            <a:r>
              <a:rPr lang="en-GB" dirty="0" err="1"/>
              <a:t>perustyylejä</a:t>
            </a:r>
            <a:r>
              <a:rPr lang="en-GB" dirty="0"/>
              <a:t> </a:t>
            </a:r>
            <a:r>
              <a:rPr lang="en-GB" dirty="0" err="1"/>
              <a:t>klikkaamalla</a:t>
            </a:r>
            <a:endParaRPr lang="en-FI" dirty="0"/>
          </a:p>
        </p:txBody>
      </p:sp>
      <p:pic>
        <p:nvPicPr>
          <p:cNvPr id="13" name="Kuva 8">
            <a:extLst>
              <a:ext uri="{FF2B5EF4-FFF2-40B4-BE49-F238E27FC236}">
                <a16:creationId xmlns:a16="http://schemas.microsoft.com/office/drawing/2014/main" id="{21F35810-4566-7B40-8FC4-F9FD703DA7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sp>
        <p:nvSpPr>
          <p:cNvPr id="14" name="Otsikko 1">
            <a:extLst>
              <a:ext uri="{FF2B5EF4-FFF2-40B4-BE49-F238E27FC236}">
                <a16:creationId xmlns:a16="http://schemas.microsoft.com/office/drawing/2014/main" id="{173B523A-05C5-E84B-A3AB-36D3D40D91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63551"/>
            <a:ext cx="9877222" cy="469772"/>
          </a:xfrm>
        </p:spPr>
        <p:txBody>
          <a:bodyPr/>
          <a:lstStyle/>
          <a:p>
            <a:r>
              <a:rPr lang="fi-FI" dirty="0"/>
              <a:t>Muokkaa otsikon perustyylejä klikkaamalla</a:t>
            </a:r>
          </a:p>
        </p:txBody>
      </p:sp>
    </p:spTree>
    <p:extLst>
      <p:ext uri="{BB962C8B-B14F-4D97-AF65-F5344CB8AC3E}">
        <p14:creationId xmlns:p14="http://schemas.microsoft.com/office/powerpoint/2010/main" val="3949675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ja sisältö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FC9A493A-8A27-D14D-AE7E-2A282CBF46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1825625"/>
            <a:ext cx="9579768" cy="4098925"/>
          </a:xfrm>
        </p:spPr>
        <p:txBody>
          <a:bodyPr/>
          <a:lstStyle>
            <a:lvl1pPr>
              <a:defRPr sz="2100"/>
            </a:lvl1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90C7E61-D58D-4345-9B1C-4C073798CF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5" y="946022"/>
            <a:ext cx="9904413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dirty="0" err="1"/>
              <a:t>Muokkaa</a:t>
            </a:r>
            <a:r>
              <a:rPr lang="en-GB" dirty="0"/>
              <a:t> </a:t>
            </a:r>
            <a:r>
              <a:rPr lang="en-GB" dirty="0" err="1"/>
              <a:t>alaotsikon</a:t>
            </a:r>
            <a:r>
              <a:rPr lang="en-GB" dirty="0"/>
              <a:t> </a:t>
            </a:r>
            <a:r>
              <a:rPr lang="en-GB" dirty="0" err="1"/>
              <a:t>perustyylejä</a:t>
            </a:r>
            <a:r>
              <a:rPr lang="en-GB" dirty="0"/>
              <a:t> </a:t>
            </a:r>
            <a:r>
              <a:rPr lang="en-GB" dirty="0" err="1"/>
              <a:t>klikkaamalla</a:t>
            </a:r>
            <a:endParaRPr lang="en-FI" dirty="0"/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CC8581F2-4AD2-2E46-976D-94BD130811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36F151-B780-A642-B0DF-C4996B69CE0E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 dirty="0">
                <a:latin typeface="Source Sans Pro" panose="020B0503030403020204" pitchFamily="34" charset="0"/>
              </a:rPr>
              <a:t>TYÖTURVALLISUUSKESKUS</a:t>
            </a:r>
            <a:endParaRPr lang="en-FI" sz="1200" dirty="0">
              <a:latin typeface="Source Sans Pro" panose="020B0503030403020204" pitchFamily="34" charset="0"/>
            </a:endParaRPr>
          </a:p>
          <a:p>
            <a:pPr algn="l"/>
            <a:endParaRPr lang="en-FI" sz="1200" dirty="0">
              <a:latin typeface="Source Sans Pro" panose="020B0503030403020204" pitchFamily="34" charset="0"/>
            </a:endParaRPr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F4C3AD89-2E71-4B4A-BFB0-F7B836D81C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63551"/>
            <a:ext cx="9877222" cy="469772"/>
          </a:xfrm>
        </p:spPr>
        <p:txBody>
          <a:bodyPr/>
          <a:lstStyle/>
          <a:p>
            <a:r>
              <a:rPr lang="fi-FI" dirty="0"/>
              <a:t>Muokkaa otsikon perustyylejä klikkaamalla</a:t>
            </a:r>
          </a:p>
        </p:txBody>
      </p:sp>
    </p:spTree>
    <p:extLst>
      <p:ext uri="{BB962C8B-B14F-4D97-AF65-F5344CB8AC3E}">
        <p14:creationId xmlns:p14="http://schemas.microsoft.com/office/powerpoint/2010/main" val="19941088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ja sisältö + log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FC9A493A-8A27-D14D-AE7E-2A282CBF46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1825625"/>
            <a:ext cx="9579768" cy="4098925"/>
          </a:xfrm>
        </p:spPr>
        <p:txBody>
          <a:bodyPr/>
          <a:lstStyle>
            <a:lvl1pPr>
              <a:defRPr sz="2100"/>
            </a:lvl1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90C7E61-D58D-4345-9B1C-4C073798CF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5" y="946022"/>
            <a:ext cx="9904413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dirty="0" err="1"/>
              <a:t>Muokkaa</a:t>
            </a:r>
            <a:r>
              <a:rPr lang="en-GB" dirty="0"/>
              <a:t> </a:t>
            </a:r>
            <a:r>
              <a:rPr lang="en-GB" dirty="0" err="1"/>
              <a:t>alaotsikon</a:t>
            </a:r>
            <a:r>
              <a:rPr lang="en-GB" dirty="0"/>
              <a:t> </a:t>
            </a:r>
            <a:r>
              <a:rPr lang="en-GB" dirty="0" err="1"/>
              <a:t>perustyylejä</a:t>
            </a:r>
            <a:r>
              <a:rPr lang="en-GB" dirty="0"/>
              <a:t> </a:t>
            </a:r>
            <a:r>
              <a:rPr lang="en-GB" dirty="0" err="1"/>
              <a:t>klikkaamalla</a:t>
            </a:r>
            <a:endParaRPr lang="en-FI" dirty="0"/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CC8581F2-4AD2-2E46-976D-94BD130811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F4C3AD89-2E71-4B4A-BFB0-F7B836D81C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63551"/>
            <a:ext cx="9877222" cy="469772"/>
          </a:xfrm>
        </p:spPr>
        <p:txBody>
          <a:bodyPr/>
          <a:lstStyle/>
          <a:p>
            <a:r>
              <a:rPr lang="fi-FI" dirty="0"/>
              <a:t>Muokkaa otsikon perustyylejä klikkaamalla</a:t>
            </a:r>
          </a:p>
        </p:txBody>
      </p:sp>
    </p:spTree>
    <p:extLst>
      <p:ext uri="{BB962C8B-B14F-4D97-AF65-F5344CB8AC3E}">
        <p14:creationId xmlns:p14="http://schemas.microsoft.com/office/powerpoint/2010/main" val="2824831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2 riviä ja 2 sisältöä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17ECE4-2033-43CE-B2D7-BFD56AEC88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/>
              <a:t>Muokkaa otsikon perustyylejä klikkaamalla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99D4E9-27D7-42E7-8C8F-D18FAD263DE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34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E71CCDA-A8D9-44C6-9B7D-159B332E31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103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208B55A-18BB-D242-9700-715832973356}"/>
              </a:ext>
            </a:extLst>
          </p:cNvPr>
          <p:cNvCxnSpPr>
            <a:cxnSpLocks/>
          </p:cNvCxnSpPr>
          <p:nvPr userDrawn="1"/>
        </p:nvCxnSpPr>
        <p:spPr>
          <a:xfrm>
            <a:off x="6078662" y="1739906"/>
            <a:ext cx="0" cy="388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uva 8">
            <a:extLst>
              <a:ext uri="{FF2B5EF4-FFF2-40B4-BE49-F238E27FC236}">
                <a16:creationId xmlns:a16="http://schemas.microsoft.com/office/drawing/2014/main" id="{0EB44E9B-9058-CC43-A244-F500EDCC3D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270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turko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D58E5FC2-9FA3-9947-B0CA-C20237511005}"/>
              </a:ext>
            </a:extLst>
          </p:cNvPr>
          <p:cNvSpPr/>
          <p:nvPr userDrawn="1"/>
        </p:nvSpPr>
        <p:spPr>
          <a:xfrm>
            <a:off x="3241674" y="0"/>
            <a:ext cx="8950327" cy="6857999"/>
          </a:xfrm>
          <a:custGeom>
            <a:avLst/>
            <a:gdLst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258514 w 8950327"/>
              <a:gd name="connsiteY4" fmla="*/ 0 h 6857999"/>
              <a:gd name="connsiteX5" fmla="*/ 3394257 w 8950327"/>
              <a:gd name="connsiteY5" fmla="*/ 0 h 6857999"/>
              <a:gd name="connsiteX6" fmla="*/ 8950326 w 8950327"/>
              <a:gd name="connsiteY6" fmla="*/ 0 h 6857999"/>
              <a:gd name="connsiteX7" fmla="*/ 8950327 w 8950327"/>
              <a:gd name="connsiteY7" fmla="*/ 0 h 6857999"/>
              <a:gd name="connsiteX8" fmla="*/ 8950327 w 8950327"/>
              <a:gd name="connsiteY8" fmla="*/ 6857999 h 6857999"/>
              <a:gd name="connsiteX9" fmla="*/ 8950326 w 8950327"/>
              <a:gd name="connsiteY9" fmla="*/ 6857999 h 6857999"/>
              <a:gd name="connsiteX10" fmla="*/ 4410643 w 8950327"/>
              <a:gd name="connsiteY10" fmla="*/ 6857999 h 6857999"/>
              <a:gd name="connsiteX11" fmla="*/ 4410642 w 8950327"/>
              <a:gd name="connsiteY11" fmla="*/ 6857999 h 6857999"/>
              <a:gd name="connsiteX12" fmla="*/ 3394257 w 8950327"/>
              <a:gd name="connsiteY12" fmla="*/ 6857999 h 6857999"/>
              <a:gd name="connsiteX13" fmla="*/ 3205103 w 8950327"/>
              <a:gd name="connsiteY13" fmla="*/ 6857999 h 6857999"/>
              <a:gd name="connsiteX14" fmla="*/ 3245666 w 8950327"/>
              <a:gd name="connsiteY14" fmla="*/ 6562460 h 6857999"/>
              <a:gd name="connsiteX15" fmla="*/ 3138685 w 8950327"/>
              <a:gd name="connsiteY15" fmla="*/ 4435892 h 6857999"/>
              <a:gd name="connsiteX16" fmla="*/ 0 w 8950327"/>
              <a:gd name="connsiteY16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394257 w 8950327"/>
              <a:gd name="connsiteY4" fmla="*/ 0 h 6857999"/>
              <a:gd name="connsiteX5" fmla="*/ 8950326 w 8950327"/>
              <a:gd name="connsiteY5" fmla="*/ 0 h 6857999"/>
              <a:gd name="connsiteX6" fmla="*/ 8950327 w 8950327"/>
              <a:gd name="connsiteY6" fmla="*/ 0 h 6857999"/>
              <a:gd name="connsiteX7" fmla="*/ 8950327 w 8950327"/>
              <a:gd name="connsiteY7" fmla="*/ 6857999 h 6857999"/>
              <a:gd name="connsiteX8" fmla="*/ 8950326 w 8950327"/>
              <a:gd name="connsiteY8" fmla="*/ 6857999 h 6857999"/>
              <a:gd name="connsiteX9" fmla="*/ 4410643 w 8950327"/>
              <a:gd name="connsiteY9" fmla="*/ 6857999 h 6857999"/>
              <a:gd name="connsiteX10" fmla="*/ 4410642 w 8950327"/>
              <a:gd name="connsiteY10" fmla="*/ 6857999 h 6857999"/>
              <a:gd name="connsiteX11" fmla="*/ 3394257 w 8950327"/>
              <a:gd name="connsiteY11" fmla="*/ 6857999 h 6857999"/>
              <a:gd name="connsiteX12" fmla="*/ 3205103 w 8950327"/>
              <a:gd name="connsiteY12" fmla="*/ 6857999 h 6857999"/>
              <a:gd name="connsiteX13" fmla="*/ 3245666 w 8950327"/>
              <a:gd name="connsiteY13" fmla="*/ 6562460 h 6857999"/>
              <a:gd name="connsiteX14" fmla="*/ 3138685 w 8950327"/>
              <a:gd name="connsiteY14" fmla="*/ 4435892 h 6857999"/>
              <a:gd name="connsiteX15" fmla="*/ 0 w 8950327"/>
              <a:gd name="connsiteY15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8950326 w 8950327"/>
              <a:gd name="connsiteY4" fmla="*/ 0 h 6857999"/>
              <a:gd name="connsiteX5" fmla="*/ 8950327 w 8950327"/>
              <a:gd name="connsiteY5" fmla="*/ 0 h 6857999"/>
              <a:gd name="connsiteX6" fmla="*/ 8950327 w 8950327"/>
              <a:gd name="connsiteY6" fmla="*/ 6857999 h 6857999"/>
              <a:gd name="connsiteX7" fmla="*/ 8950326 w 8950327"/>
              <a:gd name="connsiteY7" fmla="*/ 6857999 h 6857999"/>
              <a:gd name="connsiteX8" fmla="*/ 4410643 w 8950327"/>
              <a:gd name="connsiteY8" fmla="*/ 6857999 h 6857999"/>
              <a:gd name="connsiteX9" fmla="*/ 4410642 w 8950327"/>
              <a:gd name="connsiteY9" fmla="*/ 6857999 h 6857999"/>
              <a:gd name="connsiteX10" fmla="*/ 3394257 w 8950327"/>
              <a:gd name="connsiteY10" fmla="*/ 6857999 h 6857999"/>
              <a:gd name="connsiteX11" fmla="*/ 3205103 w 8950327"/>
              <a:gd name="connsiteY11" fmla="*/ 6857999 h 6857999"/>
              <a:gd name="connsiteX12" fmla="*/ 3245666 w 8950327"/>
              <a:gd name="connsiteY12" fmla="*/ 6562460 h 6857999"/>
              <a:gd name="connsiteX13" fmla="*/ 3138685 w 8950327"/>
              <a:gd name="connsiteY13" fmla="*/ 4435892 h 6857999"/>
              <a:gd name="connsiteX14" fmla="*/ 0 w 8950327"/>
              <a:gd name="connsiteY14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8950326 w 8950327"/>
              <a:gd name="connsiteY3" fmla="*/ 0 h 6857999"/>
              <a:gd name="connsiteX4" fmla="*/ 8950327 w 8950327"/>
              <a:gd name="connsiteY4" fmla="*/ 0 h 6857999"/>
              <a:gd name="connsiteX5" fmla="*/ 8950327 w 8950327"/>
              <a:gd name="connsiteY5" fmla="*/ 6857999 h 6857999"/>
              <a:gd name="connsiteX6" fmla="*/ 8950326 w 8950327"/>
              <a:gd name="connsiteY6" fmla="*/ 6857999 h 6857999"/>
              <a:gd name="connsiteX7" fmla="*/ 4410643 w 8950327"/>
              <a:gd name="connsiteY7" fmla="*/ 6857999 h 6857999"/>
              <a:gd name="connsiteX8" fmla="*/ 4410642 w 8950327"/>
              <a:gd name="connsiteY8" fmla="*/ 6857999 h 6857999"/>
              <a:gd name="connsiteX9" fmla="*/ 3394257 w 8950327"/>
              <a:gd name="connsiteY9" fmla="*/ 6857999 h 6857999"/>
              <a:gd name="connsiteX10" fmla="*/ 3205103 w 8950327"/>
              <a:gd name="connsiteY10" fmla="*/ 6857999 h 6857999"/>
              <a:gd name="connsiteX11" fmla="*/ 3245666 w 8950327"/>
              <a:gd name="connsiteY11" fmla="*/ 6562460 h 6857999"/>
              <a:gd name="connsiteX12" fmla="*/ 3138685 w 8950327"/>
              <a:gd name="connsiteY12" fmla="*/ 4435892 h 6857999"/>
              <a:gd name="connsiteX13" fmla="*/ 0 w 8950327"/>
              <a:gd name="connsiteY13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8950326 w 8950327"/>
              <a:gd name="connsiteY2" fmla="*/ 0 h 6857999"/>
              <a:gd name="connsiteX3" fmla="*/ 8950327 w 8950327"/>
              <a:gd name="connsiteY3" fmla="*/ 0 h 6857999"/>
              <a:gd name="connsiteX4" fmla="*/ 8950327 w 8950327"/>
              <a:gd name="connsiteY4" fmla="*/ 6857999 h 6857999"/>
              <a:gd name="connsiteX5" fmla="*/ 8950326 w 8950327"/>
              <a:gd name="connsiteY5" fmla="*/ 6857999 h 6857999"/>
              <a:gd name="connsiteX6" fmla="*/ 4410643 w 8950327"/>
              <a:gd name="connsiteY6" fmla="*/ 6857999 h 6857999"/>
              <a:gd name="connsiteX7" fmla="*/ 4410642 w 8950327"/>
              <a:gd name="connsiteY7" fmla="*/ 6857999 h 6857999"/>
              <a:gd name="connsiteX8" fmla="*/ 3394257 w 8950327"/>
              <a:gd name="connsiteY8" fmla="*/ 6857999 h 6857999"/>
              <a:gd name="connsiteX9" fmla="*/ 3205103 w 8950327"/>
              <a:gd name="connsiteY9" fmla="*/ 6857999 h 6857999"/>
              <a:gd name="connsiteX10" fmla="*/ 3245666 w 8950327"/>
              <a:gd name="connsiteY10" fmla="*/ 6562460 h 6857999"/>
              <a:gd name="connsiteX11" fmla="*/ 3138685 w 8950327"/>
              <a:gd name="connsiteY11" fmla="*/ 4435892 h 6857999"/>
              <a:gd name="connsiteX12" fmla="*/ 0 w 8950327"/>
              <a:gd name="connsiteY12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394257 w 8950327"/>
              <a:gd name="connsiteY7" fmla="*/ 6857999 h 6857999"/>
              <a:gd name="connsiteX8" fmla="*/ 3205103 w 8950327"/>
              <a:gd name="connsiteY8" fmla="*/ 6857999 h 6857999"/>
              <a:gd name="connsiteX9" fmla="*/ 3245666 w 8950327"/>
              <a:gd name="connsiteY9" fmla="*/ 6562460 h 6857999"/>
              <a:gd name="connsiteX10" fmla="*/ 3138685 w 8950327"/>
              <a:gd name="connsiteY10" fmla="*/ 4435892 h 6857999"/>
              <a:gd name="connsiteX11" fmla="*/ 0 w 8950327"/>
              <a:gd name="connsiteY11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205103 w 8950327"/>
              <a:gd name="connsiteY7" fmla="*/ 6857999 h 6857999"/>
              <a:gd name="connsiteX8" fmla="*/ 3245666 w 8950327"/>
              <a:gd name="connsiteY8" fmla="*/ 6562460 h 6857999"/>
              <a:gd name="connsiteX9" fmla="*/ 3138685 w 8950327"/>
              <a:gd name="connsiteY9" fmla="*/ 4435892 h 6857999"/>
              <a:gd name="connsiteX10" fmla="*/ 0 w 8950327"/>
              <a:gd name="connsiteY10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3205103 w 8950327"/>
              <a:gd name="connsiteY6" fmla="*/ 6857999 h 6857999"/>
              <a:gd name="connsiteX7" fmla="*/ 3245666 w 8950327"/>
              <a:gd name="connsiteY7" fmla="*/ 6562460 h 6857999"/>
              <a:gd name="connsiteX8" fmla="*/ 3138685 w 8950327"/>
              <a:gd name="connsiteY8" fmla="*/ 4435892 h 6857999"/>
              <a:gd name="connsiteX9" fmla="*/ 0 w 8950327"/>
              <a:gd name="connsiteY9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3205103 w 8950327"/>
              <a:gd name="connsiteY5" fmla="*/ 6857999 h 6857999"/>
              <a:gd name="connsiteX6" fmla="*/ 3245666 w 8950327"/>
              <a:gd name="connsiteY6" fmla="*/ 6562460 h 6857999"/>
              <a:gd name="connsiteX7" fmla="*/ 3138685 w 8950327"/>
              <a:gd name="connsiteY7" fmla="*/ 4435892 h 6857999"/>
              <a:gd name="connsiteX8" fmla="*/ 0 w 8950327"/>
              <a:gd name="connsiteY8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50327" h="6857999">
                <a:moveTo>
                  <a:pt x="0" y="0"/>
                </a:moveTo>
                <a:lnTo>
                  <a:pt x="8950326" y="0"/>
                </a:lnTo>
                <a:lnTo>
                  <a:pt x="8950327" y="0"/>
                </a:lnTo>
                <a:lnTo>
                  <a:pt x="8950327" y="6857999"/>
                </a:lnTo>
                <a:lnTo>
                  <a:pt x="8950326" y="6857999"/>
                </a:lnTo>
                <a:lnTo>
                  <a:pt x="3205103" y="6857999"/>
                </a:lnTo>
                <a:lnTo>
                  <a:pt x="3245666" y="6562460"/>
                </a:lnTo>
                <a:cubicBezTo>
                  <a:pt x="3324793" y="5869612"/>
                  <a:pt x="3294509" y="5154819"/>
                  <a:pt x="3138685" y="4435892"/>
                </a:cubicBezTo>
                <a:cubicBezTo>
                  <a:pt x="2734778" y="2569984"/>
                  <a:pt x="1570795" y="1019769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2025" y="1122363"/>
            <a:ext cx="4829175" cy="3173412"/>
          </a:xfrm>
        </p:spPr>
        <p:txBody>
          <a:bodyPr anchor="b"/>
          <a:lstStyle>
            <a:lvl1pPr algn="l">
              <a:defRPr sz="3000"/>
            </a:lvl1pPr>
          </a:lstStyle>
          <a:p>
            <a:r>
              <a:rPr lang="fi-FI" dirty="0"/>
              <a:t>Muokkaa otsikon perustyylejä klikkaamalla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025" y="4543424"/>
            <a:ext cx="4829175" cy="952501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perustyylejä klikkaamalla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E7EFC54-0BC2-401F-A489-953F98D93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EDEA87BD-E2B0-4DF5-A609-1F755011D2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563" y="2953511"/>
            <a:ext cx="4090424" cy="64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6342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tsikko 2 riviä ja 2 sisältöä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17ECE4-2033-43CE-B2D7-BFD56AEC88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/>
              <a:t>Muokkaa otsikon perustyylejä klikkaamalla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99D4E9-27D7-42E7-8C8F-D18FAD263DE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34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E71CCDA-A8D9-44C6-9B7D-159B332E31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103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0" name="Kuva 8">
            <a:extLst>
              <a:ext uri="{FF2B5EF4-FFF2-40B4-BE49-F238E27FC236}">
                <a16:creationId xmlns:a16="http://schemas.microsoft.com/office/drawing/2014/main" id="{BFD79ED3-EC3C-E24C-8553-F78A84900C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866FBAF-6524-AF4B-82C8-E42BFC91C48E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 dirty="0">
                <a:latin typeface="Source Sans Pro" panose="020B0503030403020204" pitchFamily="34" charset="0"/>
              </a:rPr>
              <a:t>TYÖTURVALLISUUSKESKUS</a:t>
            </a:r>
            <a:endParaRPr lang="en-FI" sz="1200" dirty="0">
              <a:latin typeface="Source Sans Pro" panose="020B0503030403020204" pitchFamily="34" charset="0"/>
            </a:endParaRPr>
          </a:p>
          <a:p>
            <a:pPr algn="l"/>
            <a:endParaRPr lang="en-FI" sz="1200" dirty="0">
              <a:latin typeface="Source Sans Pro" panose="020B0503030403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208B55A-18BB-D242-9700-715832973356}"/>
              </a:ext>
            </a:extLst>
          </p:cNvPr>
          <p:cNvCxnSpPr>
            <a:cxnSpLocks/>
          </p:cNvCxnSpPr>
          <p:nvPr userDrawn="1"/>
        </p:nvCxnSpPr>
        <p:spPr>
          <a:xfrm>
            <a:off x="6078662" y="1739906"/>
            <a:ext cx="0" cy="388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568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tsikko 2 riviä ja 2 sisältöä + log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17ECE4-2033-43CE-B2D7-BFD56AEC88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/>
              <a:t>Muokkaa otsikon perustyylejä klikkaamalla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99D4E9-27D7-42E7-8C8F-D18FAD263DE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34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E71CCDA-A8D9-44C6-9B7D-159B332E31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103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0" name="Kuva 8">
            <a:extLst>
              <a:ext uri="{FF2B5EF4-FFF2-40B4-BE49-F238E27FC236}">
                <a16:creationId xmlns:a16="http://schemas.microsoft.com/office/drawing/2014/main" id="{BFD79ED3-EC3C-E24C-8553-F78A84900C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208B55A-18BB-D242-9700-715832973356}"/>
              </a:ext>
            </a:extLst>
          </p:cNvPr>
          <p:cNvCxnSpPr>
            <a:cxnSpLocks/>
          </p:cNvCxnSpPr>
          <p:nvPr userDrawn="1"/>
        </p:nvCxnSpPr>
        <p:spPr>
          <a:xfrm>
            <a:off x="6078662" y="1739906"/>
            <a:ext cx="0" cy="388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7104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ja 2 sisältöä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99D4E9-27D7-42E7-8C8F-D18FAD263DE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34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E71CCDA-A8D9-44C6-9B7D-159B332E31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103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BA59A306-1975-1A44-886C-2B33DA377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903618" cy="454153"/>
          </a:xfrm>
        </p:spPr>
        <p:txBody>
          <a:bodyPr/>
          <a:lstStyle/>
          <a:p>
            <a:r>
              <a:rPr lang="fi-FI" dirty="0"/>
              <a:t>Muokkaa otsikon perustyylejä klikkaamalla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E75B8DB-87E9-E541-AC8D-BDA88972BF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5" y="946022"/>
            <a:ext cx="9904413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dirty="0" err="1"/>
              <a:t>Muokkaa</a:t>
            </a:r>
            <a:r>
              <a:rPr lang="en-GB" dirty="0"/>
              <a:t> </a:t>
            </a:r>
            <a:r>
              <a:rPr lang="en-GB" dirty="0" err="1"/>
              <a:t>alaotsikon</a:t>
            </a:r>
            <a:r>
              <a:rPr lang="en-GB" dirty="0"/>
              <a:t> </a:t>
            </a:r>
            <a:r>
              <a:rPr lang="en-GB" dirty="0" err="1"/>
              <a:t>perustyylejä</a:t>
            </a:r>
            <a:r>
              <a:rPr lang="en-GB" dirty="0"/>
              <a:t> </a:t>
            </a:r>
            <a:r>
              <a:rPr lang="en-GB" dirty="0" err="1"/>
              <a:t>klikkaamalla</a:t>
            </a:r>
            <a:endParaRPr lang="en-FI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F0E5565-1CCE-304C-B8E1-E21C83CE556A}"/>
              </a:ext>
            </a:extLst>
          </p:cNvPr>
          <p:cNvCxnSpPr>
            <a:cxnSpLocks/>
          </p:cNvCxnSpPr>
          <p:nvPr userDrawn="1"/>
        </p:nvCxnSpPr>
        <p:spPr>
          <a:xfrm>
            <a:off x="6078662" y="1739906"/>
            <a:ext cx="0" cy="388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Kuva 8">
            <a:extLst>
              <a:ext uri="{FF2B5EF4-FFF2-40B4-BE49-F238E27FC236}">
                <a16:creationId xmlns:a16="http://schemas.microsoft.com/office/drawing/2014/main" id="{ED803978-A867-D743-8D78-4982E8D09F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3406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ja 2 sisältöä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99D4E9-27D7-42E7-8C8F-D18FAD263DE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34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E71CCDA-A8D9-44C6-9B7D-159B332E31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103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0" name="Kuva 8">
            <a:extLst>
              <a:ext uri="{FF2B5EF4-FFF2-40B4-BE49-F238E27FC236}">
                <a16:creationId xmlns:a16="http://schemas.microsoft.com/office/drawing/2014/main" id="{E3C66D1F-FA70-3C46-97A9-15F5C3A190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52D360C-E91E-624B-8EC9-2C23F230D17A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 dirty="0">
                <a:latin typeface="Source Sans Pro" panose="020B0503030403020204" pitchFamily="34" charset="0"/>
              </a:rPr>
              <a:t>TYÖTURVALLISUUSKESKUS</a:t>
            </a:r>
            <a:endParaRPr lang="en-FI" sz="1200" dirty="0">
              <a:latin typeface="Source Sans Pro" panose="020B0503030403020204" pitchFamily="34" charset="0"/>
            </a:endParaRPr>
          </a:p>
          <a:p>
            <a:pPr algn="l"/>
            <a:endParaRPr lang="en-FI" sz="1200" dirty="0">
              <a:latin typeface="Source Sans Pro" panose="020B0503030403020204" pitchFamily="34" charset="0"/>
            </a:endParaRP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BA59A306-1975-1A44-886C-2B33DA377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903618" cy="454153"/>
          </a:xfrm>
        </p:spPr>
        <p:txBody>
          <a:bodyPr/>
          <a:lstStyle/>
          <a:p>
            <a:r>
              <a:rPr lang="fi-FI" dirty="0"/>
              <a:t>Muokkaa otsikon perustyylejä klikkaamalla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E75B8DB-87E9-E541-AC8D-BDA88972BF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5" y="946022"/>
            <a:ext cx="9904413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dirty="0" err="1"/>
              <a:t>Muokkaa</a:t>
            </a:r>
            <a:r>
              <a:rPr lang="en-GB" dirty="0"/>
              <a:t> </a:t>
            </a:r>
            <a:r>
              <a:rPr lang="en-GB" dirty="0" err="1"/>
              <a:t>alaotsikon</a:t>
            </a:r>
            <a:r>
              <a:rPr lang="en-GB" dirty="0"/>
              <a:t> </a:t>
            </a:r>
            <a:r>
              <a:rPr lang="en-GB" dirty="0" err="1"/>
              <a:t>perustyylejä</a:t>
            </a:r>
            <a:r>
              <a:rPr lang="en-GB" dirty="0"/>
              <a:t> </a:t>
            </a:r>
            <a:r>
              <a:rPr lang="en-GB" dirty="0" err="1"/>
              <a:t>klikkaamalla</a:t>
            </a:r>
            <a:endParaRPr lang="en-FI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F0E5565-1CCE-304C-B8E1-E21C83CE556A}"/>
              </a:ext>
            </a:extLst>
          </p:cNvPr>
          <p:cNvCxnSpPr>
            <a:cxnSpLocks/>
          </p:cNvCxnSpPr>
          <p:nvPr userDrawn="1"/>
        </p:nvCxnSpPr>
        <p:spPr>
          <a:xfrm>
            <a:off x="6078662" y="1739906"/>
            <a:ext cx="0" cy="388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7087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ja 2 sisältöä + log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99D4E9-27D7-42E7-8C8F-D18FAD263DE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34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E71CCDA-A8D9-44C6-9B7D-159B332E31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103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0" name="Kuva 8">
            <a:extLst>
              <a:ext uri="{FF2B5EF4-FFF2-40B4-BE49-F238E27FC236}">
                <a16:creationId xmlns:a16="http://schemas.microsoft.com/office/drawing/2014/main" id="{E3C66D1F-FA70-3C46-97A9-15F5C3A190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BA59A306-1975-1A44-886C-2B33DA377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903618" cy="454153"/>
          </a:xfrm>
        </p:spPr>
        <p:txBody>
          <a:bodyPr/>
          <a:lstStyle/>
          <a:p>
            <a:r>
              <a:rPr lang="fi-FI" dirty="0"/>
              <a:t>Muokkaa otsikon perustyylejä klikkaamalla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E75B8DB-87E9-E541-AC8D-BDA88972BF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5" y="946022"/>
            <a:ext cx="9904413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dirty="0" err="1"/>
              <a:t>Muokkaa</a:t>
            </a:r>
            <a:r>
              <a:rPr lang="en-GB" dirty="0"/>
              <a:t> </a:t>
            </a:r>
            <a:r>
              <a:rPr lang="en-GB" dirty="0" err="1"/>
              <a:t>alaotsikon</a:t>
            </a:r>
            <a:r>
              <a:rPr lang="en-GB" dirty="0"/>
              <a:t> </a:t>
            </a:r>
            <a:r>
              <a:rPr lang="en-GB" dirty="0" err="1"/>
              <a:t>perustyylejä</a:t>
            </a:r>
            <a:r>
              <a:rPr lang="en-GB" dirty="0"/>
              <a:t> </a:t>
            </a:r>
            <a:r>
              <a:rPr lang="en-GB" dirty="0" err="1"/>
              <a:t>klikkaamalla</a:t>
            </a:r>
            <a:endParaRPr lang="en-FI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F0E5565-1CCE-304C-B8E1-E21C83CE556A}"/>
              </a:ext>
            </a:extLst>
          </p:cNvPr>
          <p:cNvCxnSpPr>
            <a:cxnSpLocks/>
          </p:cNvCxnSpPr>
          <p:nvPr userDrawn="1"/>
        </p:nvCxnSpPr>
        <p:spPr>
          <a:xfrm>
            <a:off x="6078662" y="1739906"/>
            <a:ext cx="0" cy="388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0043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2 riviä ja sisältö vasen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99D4E9-27D7-42E7-8C8F-D18FAD263DE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34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BA59A306-1975-1A44-886C-2B33DA377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903618" cy="880935"/>
          </a:xfrm>
        </p:spPr>
        <p:txBody>
          <a:bodyPr/>
          <a:lstStyle/>
          <a:p>
            <a:r>
              <a:rPr lang="fi-FI" dirty="0"/>
              <a:t>Muokkaa otsikon perustyylejä klikkaamalla</a:t>
            </a:r>
          </a:p>
        </p:txBody>
      </p:sp>
      <p:pic>
        <p:nvPicPr>
          <p:cNvPr id="7" name="Kuva 8">
            <a:extLst>
              <a:ext uri="{FF2B5EF4-FFF2-40B4-BE49-F238E27FC236}">
                <a16:creationId xmlns:a16="http://schemas.microsoft.com/office/drawing/2014/main" id="{2F70740D-3C21-0C49-A9B4-3053C61F0B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9707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2 riviä ja sisältö vasen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99D4E9-27D7-42E7-8C8F-D18FAD263DE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34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BA59A306-1975-1A44-886C-2B33DA377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903618" cy="880935"/>
          </a:xfrm>
        </p:spPr>
        <p:txBody>
          <a:bodyPr/>
          <a:lstStyle/>
          <a:p>
            <a:r>
              <a:rPr lang="fi-FI" dirty="0"/>
              <a:t>Muokkaa otsikon perustyylejä klikkaamalla</a:t>
            </a:r>
          </a:p>
        </p:txBody>
      </p:sp>
      <p:pic>
        <p:nvPicPr>
          <p:cNvPr id="5" name="Kuva 8">
            <a:extLst>
              <a:ext uri="{FF2B5EF4-FFF2-40B4-BE49-F238E27FC236}">
                <a16:creationId xmlns:a16="http://schemas.microsoft.com/office/drawing/2014/main" id="{83BB4E6F-DBFD-5A4E-9329-A5DE7646B5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9E9F7A-37F6-EE4E-A549-576A3C0B3DE5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 dirty="0">
                <a:latin typeface="Source Sans Pro" panose="020B0503030403020204" pitchFamily="34" charset="0"/>
              </a:rPr>
              <a:t>TYÖTURVALLISUUSKESKUS</a:t>
            </a:r>
            <a:endParaRPr lang="en-FI" sz="1200" dirty="0">
              <a:latin typeface="Source Sans Pro" panose="020B0503030403020204" pitchFamily="34" charset="0"/>
            </a:endParaRPr>
          </a:p>
          <a:p>
            <a:pPr algn="l"/>
            <a:endParaRPr lang="en-FI" sz="1200" dirty="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7599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2 riviä ja sisältö vasen + log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99D4E9-27D7-42E7-8C8F-D18FAD263DE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34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BA59A306-1975-1A44-886C-2B33DA377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903618" cy="880935"/>
          </a:xfrm>
        </p:spPr>
        <p:txBody>
          <a:bodyPr/>
          <a:lstStyle/>
          <a:p>
            <a:r>
              <a:rPr lang="fi-FI" dirty="0"/>
              <a:t>Muokkaa otsikon perustyylejä klikkaamalla</a:t>
            </a:r>
          </a:p>
        </p:txBody>
      </p:sp>
      <p:pic>
        <p:nvPicPr>
          <p:cNvPr id="5" name="Kuva 8">
            <a:extLst>
              <a:ext uri="{FF2B5EF4-FFF2-40B4-BE49-F238E27FC236}">
                <a16:creationId xmlns:a16="http://schemas.microsoft.com/office/drawing/2014/main" id="{8C143927-7CFE-0849-B3D2-91B6E79DE4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323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ja sisältö vasen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99D4E9-27D7-42E7-8C8F-D18FAD263DE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34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BA59A306-1975-1A44-886C-2B33DA377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903618" cy="454153"/>
          </a:xfrm>
        </p:spPr>
        <p:txBody>
          <a:bodyPr/>
          <a:lstStyle/>
          <a:p>
            <a:r>
              <a:rPr lang="fi-FI" dirty="0"/>
              <a:t>Muokkaa otsikon perustyylejä klikkaamalla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E75B8DB-87E9-E541-AC8D-BDA88972BF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5" y="946022"/>
            <a:ext cx="9904413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dirty="0" err="1"/>
              <a:t>Muokkaa</a:t>
            </a:r>
            <a:r>
              <a:rPr lang="en-GB" dirty="0"/>
              <a:t> </a:t>
            </a:r>
            <a:r>
              <a:rPr lang="en-GB" dirty="0" err="1"/>
              <a:t>alaotsikon</a:t>
            </a:r>
            <a:r>
              <a:rPr lang="en-GB" dirty="0"/>
              <a:t> </a:t>
            </a:r>
            <a:r>
              <a:rPr lang="en-GB" dirty="0" err="1"/>
              <a:t>perustyylejä</a:t>
            </a:r>
            <a:r>
              <a:rPr lang="en-GB" dirty="0"/>
              <a:t> </a:t>
            </a:r>
            <a:r>
              <a:rPr lang="en-GB" dirty="0" err="1"/>
              <a:t>klikkaamalla</a:t>
            </a:r>
            <a:endParaRPr lang="en-FI" dirty="0"/>
          </a:p>
        </p:txBody>
      </p:sp>
      <p:pic>
        <p:nvPicPr>
          <p:cNvPr id="7" name="Kuva 8">
            <a:extLst>
              <a:ext uri="{FF2B5EF4-FFF2-40B4-BE49-F238E27FC236}">
                <a16:creationId xmlns:a16="http://schemas.microsoft.com/office/drawing/2014/main" id="{2F70740D-3C21-0C49-A9B4-3053C61F0B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6542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ja sisältö vasen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99D4E9-27D7-42E7-8C8F-D18FAD263DE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34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0" name="Kuva 8">
            <a:extLst>
              <a:ext uri="{FF2B5EF4-FFF2-40B4-BE49-F238E27FC236}">
                <a16:creationId xmlns:a16="http://schemas.microsoft.com/office/drawing/2014/main" id="{E3C66D1F-FA70-3C46-97A9-15F5C3A190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52D360C-E91E-624B-8EC9-2C23F230D17A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 dirty="0">
                <a:latin typeface="Source Sans Pro" panose="020B0503030403020204" pitchFamily="34" charset="0"/>
              </a:rPr>
              <a:t>TYÖTURVALLISUUSKESKUS</a:t>
            </a:r>
            <a:endParaRPr lang="en-FI" sz="1200" dirty="0">
              <a:latin typeface="Source Sans Pro" panose="020B0503030403020204" pitchFamily="34" charset="0"/>
            </a:endParaRPr>
          </a:p>
          <a:p>
            <a:pPr algn="l"/>
            <a:endParaRPr lang="en-FI" sz="1200" dirty="0">
              <a:latin typeface="Source Sans Pro" panose="020B0503030403020204" pitchFamily="34" charset="0"/>
            </a:endParaRP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BA59A306-1975-1A44-886C-2B33DA377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903618" cy="454153"/>
          </a:xfrm>
        </p:spPr>
        <p:txBody>
          <a:bodyPr/>
          <a:lstStyle/>
          <a:p>
            <a:r>
              <a:rPr lang="fi-FI" dirty="0"/>
              <a:t>Muokkaa otsikon perustyylejä klikkaamalla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E75B8DB-87E9-E541-AC8D-BDA88972BF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5" y="946022"/>
            <a:ext cx="9904413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dirty="0" err="1"/>
              <a:t>Muokkaa</a:t>
            </a:r>
            <a:r>
              <a:rPr lang="en-GB" dirty="0"/>
              <a:t> </a:t>
            </a:r>
            <a:r>
              <a:rPr lang="en-GB" dirty="0" err="1"/>
              <a:t>alaotsikon</a:t>
            </a:r>
            <a:r>
              <a:rPr lang="en-GB" dirty="0"/>
              <a:t> </a:t>
            </a:r>
            <a:r>
              <a:rPr lang="en-GB" dirty="0" err="1"/>
              <a:t>perustyylejä</a:t>
            </a:r>
            <a:r>
              <a:rPr lang="en-GB" dirty="0"/>
              <a:t> </a:t>
            </a:r>
            <a:r>
              <a:rPr lang="en-GB" dirty="0" err="1"/>
              <a:t>klikkaamalla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9732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552E9CA7-EAA2-024C-9B5C-8E3218921097}"/>
              </a:ext>
            </a:extLst>
          </p:cNvPr>
          <p:cNvSpPr/>
          <p:nvPr userDrawn="1"/>
        </p:nvSpPr>
        <p:spPr>
          <a:xfrm>
            <a:off x="3241674" y="0"/>
            <a:ext cx="8950327" cy="6857999"/>
          </a:xfrm>
          <a:custGeom>
            <a:avLst/>
            <a:gdLst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258514 w 8950327"/>
              <a:gd name="connsiteY4" fmla="*/ 0 h 6857999"/>
              <a:gd name="connsiteX5" fmla="*/ 3394257 w 8950327"/>
              <a:gd name="connsiteY5" fmla="*/ 0 h 6857999"/>
              <a:gd name="connsiteX6" fmla="*/ 8950326 w 8950327"/>
              <a:gd name="connsiteY6" fmla="*/ 0 h 6857999"/>
              <a:gd name="connsiteX7" fmla="*/ 8950327 w 8950327"/>
              <a:gd name="connsiteY7" fmla="*/ 0 h 6857999"/>
              <a:gd name="connsiteX8" fmla="*/ 8950327 w 8950327"/>
              <a:gd name="connsiteY8" fmla="*/ 6857999 h 6857999"/>
              <a:gd name="connsiteX9" fmla="*/ 8950326 w 8950327"/>
              <a:gd name="connsiteY9" fmla="*/ 6857999 h 6857999"/>
              <a:gd name="connsiteX10" fmla="*/ 4410643 w 8950327"/>
              <a:gd name="connsiteY10" fmla="*/ 6857999 h 6857999"/>
              <a:gd name="connsiteX11" fmla="*/ 4410642 w 8950327"/>
              <a:gd name="connsiteY11" fmla="*/ 6857999 h 6857999"/>
              <a:gd name="connsiteX12" fmla="*/ 3394257 w 8950327"/>
              <a:gd name="connsiteY12" fmla="*/ 6857999 h 6857999"/>
              <a:gd name="connsiteX13" fmla="*/ 3205103 w 8950327"/>
              <a:gd name="connsiteY13" fmla="*/ 6857999 h 6857999"/>
              <a:gd name="connsiteX14" fmla="*/ 3245666 w 8950327"/>
              <a:gd name="connsiteY14" fmla="*/ 6562460 h 6857999"/>
              <a:gd name="connsiteX15" fmla="*/ 3138685 w 8950327"/>
              <a:gd name="connsiteY15" fmla="*/ 4435892 h 6857999"/>
              <a:gd name="connsiteX16" fmla="*/ 0 w 8950327"/>
              <a:gd name="connsiteY16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394257 w 8950327"/>
              <a:gd name="connsiteY4" fmla="*/ 0 h 6857999"/>
              <a:gd name="connsiteX5" fmla="*/ 8950326 w 8950327"/>
              <a:gd name="connsiteY5" fmla="*/ 0 h 6857999"/>
              <a:gd name="connsiteX6" fmla="*/ 8950327 w 8950327"/>
              <a:gd name="connsiteY6" fmla="*/ 0 h 6857999"/>
              <a:gd name="connsiteX7" fmla="*/ 8950327 w 8950327"/>
              <a:gd name="connsiteY7" fmla="*/ 6857999 h 6857999"/>
              <a:gd name="connsiteX8" fmla="*/ 8950326 w 8950327"/>
              <a:gd name="connsiteY8" fmla="*/ 6857999 h 6857999"/>
              <a:gd name="connsiteX9" fmla="*/ 4410643 w 8950327"/>
              <a:gd name="connsiteY9" fmla="*/ 6857999 h 6857999"/>
              <a:gd name="connsiteX10" fmla="*/ 4410642 w 8950327"/>
              <a:gd name="connsiteY10" fmla="*/ 6857999 h 6857999"/>
              <a:gd name="connsiteX11" fmla="*/ 3394257 w 8950327"/>
              <a:gd name="connsiteY11" fmla="*/ 6857999 h 6857999"/>
              <a:gd name="connsiteX12" fmla="*/ 3205103 w 8950327"/>
              <a:gd name="connsiteY12" fmla="*/ 6857999 h 6857999"/>
              <a:gd name="connsiteX13" fmla="*/ 3245666 w 8950327"/>
              <a:gd name="connsiteY13" fmla="*/ 6562460 h 6857999"/>
              <a:gd name="connsiteX14" fmla="*/ 3138685 w 8950327"/>
              <a:gd name="connsiteY14" fmla="*/ 4435892 h 6857999"/>
              <a:gd name="connsiteX15" fmla="*/ 0 w 8950327"/>
              <a:gd name="connsiteY15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8950326 w 8950327"/>
              <a:gd name="connsiteY4" fmla="*/ 0 h 6857999"/>
              <a:gd name="connsiteX5" fmla="*/ 8950327 w 8950327"/>
              <a:gd name="connsiteY5" fmla="*/ 0 h 6857999"/>
              <a:gd name="connsiteX6" fmla="*/ 8950327 w 8950327"/>
              <a:gd name="connsiteY6" fmla="*/ 6857999 h 6857999"/>
              <a:gd name="connsiteX7" fmla="*/ 8950326 w 8950327"/>
              <a:gd name="connsiteY7" fmla="*/ 6857999 h 6857999"/>
              <a:gd name="connsiteX8" fmla="*/ 4410643 w 8950327"/>
              <a:gd name="connsiteY8" fmla="*/ 6857999 h 6857999"/>
              <a:gd name="connsiteX9" fmla="*/ 4410642 w 8950327"/>
              <a:gd name="connsiteY9" fmla="*/ 6857999 h 6857999"/>
              <a:gd name="connsiteX10" fmla="*/ 3394257 w 8950327"/>
              <a:gd name="connsiteY10" fmla="*/ 6857999 h 6857999"/>
              <a:gd name="connsiteX11" fmla="*/ 3205103 w 8950327"/>
              <a:gd name="connsiteY11" fmla="*/ 6857999 h 6857999"/>
              <a:gd name="connsiteX12" fmla="*/ 3245666 w 8950327"/>
              <a:gd name="connsiteY12" fmla="*/ 6562460 h 6857999"/>
              <a:gd name="connsiteX13" fmla="*/ 3138685 w 8950327"/>
              <a:gd name="connsiteY13" fmla="*/ 4435892 h 6857999"/>
              <a:gd name="connsiteX14" fmla="*/ 0 w 8950327"/>
              <a:gd name="connsiteY14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8950326 w 8950327"/>
              <a:gd name="connsiteY3" fmla="*/ 0 h 6857999"/>
              <a:gd name="connsiteX4" fmla="*/ 8950327 w 8950327"/>
              <a:gd name="connsiteY4" fmla="*/ 0 h 6857999"/>
              <a:gd name="connsiteX5" fmla="*/ 8950327 w 8950327"/>
              <a:gd name="connsiteY5" fmla="*/ 6857999 h 6857999"/>
              <a:gd name="connsiteX6" fmla="*/ 8950326 w 8950327"/>
              <a:gd name="connsiteY6" fmla="*/ 6857999 h 6857999"/>
              <a:gd name="connsiteX7" fmla="*/ 4410643 w 8950327"/>
              <a:gd name="connsiteY7" fmla="*/ 6857999 h 6857999"/>
              <a:gd name="connsiteX8" fmla="*/ 4410642 w 8950327"/>
              <a:gd name="connsiteY8" fmla="*/ 6857999 h 6857999"/>
              <a:gd name="connsiteX9" fmla="*/ 3394257 w 8950327"/>
              <a:gd name="connsiteY9" fmla="*/ 6857999 h 6857999"/>
              <a:gd name="connsiteX10" fmla="*/ 3205103 w 8950327"/>
              <a:gd name="connsiteY10" fmla="*/ 6857999 h 6857999"/>
              <a:gd name="connsiteX11" fmla="*/ 3245666 w 8950327"/>
              <a:gd name="connsiteY11" fmla="*/ 6562460 h 6857999"/>
              <a:gd name="connsiteX12" fmla="*/ 3138685 w 8950327"/>
              <a:gd name="connsiteY12" fmla="*/ 4435892 h 6857999"/>
              <a:gd name="connsiteX13" fmla="*/ 0 w 8950327"/>
              <a:gd name="connsiteY13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8950326 w 8950327"/>
              <a:gd name="connsiteY2" fmla="*/ 0 h 6857999"/>
              <a:gd name="connsiteX3" fmla="*/ 8950327 w 8950327"/>
              <a:gd name="connsiteY3" fmla="*/ 0 h 6857999"/>
              <a:gd name="connsiteX4" fmla="*/ 8950327 w 8950327"/>
              <a:gd name="connsiteY4" fmla="*/ 6857999 h 6857999"/>
              <a:gd name="connsiteX5" fmla="*/ 8950326 w 8950327"/>
              <a:gd name="connsiteY5" fmla="*/ 6857999 h 6857999"/>
              <a:gd name="connsiteX6" fmla="*/ 4410643 w 8950327"/>
              <a:gd name="connsiteY6" fmla="*/ 6857999 h 6857999"/>
              <a:gd name="connsiteX7" fmla="*/ 4410642 w 8950327"/>
              <a:gd name="connsiteY7" fmla="*/ 6857999 h 6857999"/>
              <a:gd name="connsiteX8" fmla="*/ 3394257 w 8950327"/>
              <a:gd name="connsiteY8" fmla="*/ 6857999 h 6857999"/>
              <a:gd name="connsiteX9" fmla="*/ 3205103 w 8950327"/>
              <a:gd name="connsiteY9" fmla="*/ 6857999 h 6857999"/>
              <a:gd name="connsiteX10" fmla="*/ 3245666 w 8950327"/>
              <a:gd name="connsiteY10" fmla="*/ 6562460 h 6857999"/>
              <a:gd name="connsiteX11" fmla="*/ 3138685 w 8950327"/>
              <a:gd name="connsiteY11" fmla="*/ 4435892 h 6857999"/>
              <a:gd name="connsiteX12" fmla="*/ 0 w 8950327"/>
              <a:gd name="connsiteY12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394257 w 8950327"/>
              <a:gd name="connsiteY7" fmla="*/ 6857999 h 6857999"/>
              <a:gd name="connsiteX8" fmla="*/ 3205103 w 8950327"/>
              <a:gd name="connsiteY8" fmla="*/ 6857999 h 6857999"/>
              <a:gd name="connsiteX9" fmla="*/ 3245666 w 8950327"/>
              <a:gd name="connsiteY9" fmla="*/ 6562460 h 6857999"/>
              <a:gd name="connsiteX10" fmla="*/ 3138685 w 8950327"/>
              <a:gd name="connsiteY10" fmla="*/ 4435892 h 6857999"/>
              <a:gd name="connsiteX11" fmla="*/ 0 w 8950327"/>
              <a:gd name="connsiteY11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205103 w 8950327"/>
              <a:gd name="connsiteY7" fmla="*/ 6857999 h 6857999"/>
              <a:gd name="connsiteX8" fmla="*/ 3245666 w 8950327"/>
              <a:gd name="connsiteY8" fmla="*/ 6562460 h 6857999"/>
              <a:gd name="connsiteX9" fmla="*/ 3138685 w 8950327"/>
              <a:gd name="connsiteY9" fmla="*/ 4435892 h 6857999"/>
              <a:gd name="connsiteX10" fmla="*/ 0 w 8950327"/>
              <a:gd name="connsiteY10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3205103 w 8950327"/>
              <a:gd name="connsiteY6" fmla="*/ 6857999 h 6857999"/>
              <a:gd name="connsiteX7" fmla="*/ 3245666 w 8950327"/>
              <a:gd name="connsiteY7" fmla="*/ 6562460 h 6857999"/>
              <a:gd name="connsiteX8" fmla="*/ 3138685 w 8950327"/>
              <a:gd name="connsiteY8" fmla="*/ 4435892 h 6857999"/>
              <a:gd name="connsiteX9" fmla="*/ 0 w 8950327"/>
              <a:gd name="connsiteY9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3205103 w 8950327"/>
              <a:gd name="connsiteY5" fmla="*/ 6857999 h 6857999"/>
              <a:gd name="connsiteX6" fmla="*/ 3245666 w 8950327"/>
              <a:gd name="connsiteY6" fmla="*/ 6562460 h 6857999"/>
              <a:gd name="connsiteX7" fmla="*/ 3138685 w 8950327"/>
              <a:gd name="connsiteY7" fmla="*/ 4435892 h 6857999"/>
              <a:gd name="connsiteX8" fmla="*/ 0 w 8950327"/>
              <a:gd name="connsiteY8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50327" h="6857999">
                <a:moveTo>
                  <a:pt x="0" y="0"/>
                </a:moveTo>
                <a:lnTo>
                  <a:pt x="8950326" y="0"/>
                </a:lnTo>
                <a:lnTo>
                  <a:pt x="8950327" y="0"/>
                </a:lnTo>
                <a:lnTo>
                  <a:pt x="8950327" y="6857999"/>
                </a:lnTo>
                <a:lnTo>
                  <a:pt x="8950326" y="6857999"/>
                </a:lnTo>
                <a:lnTo>
                  <a:pt x="3205103" y="6857999"/>
                </a:lnTo>
                <a:lnTo>
                  <a:pt x="3245666" y="6562460"/>
                </a:lnTo>
                <a:cubicBezTo>
                  <a:pt x="3324793" y="5869612"/>
                  <a:pt x="3294509" y="5154819"/>
                  <a:pt x="3138685" y="4435892"/>
                </a:cubicBezTo>
                <a:cubicBezTo>
                  <a:pt x="2734778" y="2569984"/>
                  <a:pt x="1570795" y="1019769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2025" y="1122363"/>
            <a:ext cx="4829175" cy="3173412"/>
          </a:xfrm>
        </p:spPr>
        <p:txBody>
          <a:bodyPr anchor="b"/>
          <a:lstStyle>
            <a:lvl1pPr algn="l">
              <a:defRPr sz="3000"/>
            </a:lvl1pPr>
          </a:lstStyle>
          <a:p>
            <a:r>
              <a:rPr lang="fi-FI" dirty="0"/>
              <a:t>Muokkaa otsikon perustyylejä klikkaamalla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025" y="4543424"/>
            <a:ext cx="4829175" cy="952501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perustyylejä klikkaamalla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E7EFC54-0BC2-401F-A489-953F98D93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61559A2-F2E9-4340-BC1A-DC9B560647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563" y="2953511"/>
            <a:ext cx="4090424" cy="64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333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ja sisältö vasen + log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99D4E9-27D7-42E7-8C8F-D18FAD263DE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34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0" name="Kuva 8">
            <a:extLst>
              <a:ext uri="{FF2B5EF4-FFF2-40B4-BE49-F238E27FC236}">
                <a16:creationId xmlns:a16="http://schemas.microsoft.com/office/drawing/2014/main" id="{E3C66D1F-FA70-3C46-97A9-15F5C3A190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BA59A306-1975-1A44-886C-2B33DA377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903618" cy="454153"/>
          </a:xfrm>
        </p:spPr>
        <p:txBody>
          <a:bodyPr/>
          <a:lstStyle/>
          <a:p>
            <a:r>
              <a:rPr lang="fi-FI" dirty="0"/>
              <a:t>Muokkaa otsikon perustyylejä klikkaamalla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E75B8DB-87E9-E541-AC8D-BDA88972BF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5" y="946022"/>
            <a:ext cx="9904413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dirty="0" err="1"/>
              <a:t>Muokkaa</a:t>
            </a:r>
            <a:r>
              <a:rPr lang="en-GB" dirty="0"/>
              <a:t> </a:t>
            </a:r>
            <a:r>
              <a:rPr lang="en-GB" dirty="0" err="1"/>
              <a:t>alaotsikon</a:t>
            </a:r>
            <a:r>
              <a:rPr lang="en-GB" dirty="0"/>
              <a:t> </a:t>
            </a:r>
            <a:r>
              <a:rPr lang="en-GB" dirty="0" err="1"/>
              <a:t>perustyylejä</a:t>
            </a:r>
            <a:r>
              <a:rPr lang="en-GB" dirty="0"/>
              <a:t> </a:t>
            </a:r>
            <a:r>
              <a:rPr lang="en-GB" dirty="0" err="1"/>
              <a:t>klikkaamalla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2450219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2 riviä ja sisältö oikea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E71CCDA-A8D9-44C6-9B7D-159B332E31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103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40AB41A2-7DB0-6640-A773-92FD5E858A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71B14961-7809-534C-A9D9-D856DF280E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414638" cy="880935"/>
          </a:xfrm>
        </p:spPr>
        <p:txBody>
          <a:bodyPr/>
          <a:lstStyle/>
          <a:p>
            <a:r>
              <a:rPr lang="fi-FI" dirty="0"/>
              <a:t>Muokkaa otsikon perustyylejä klikkaamalla</a:t>
            </a:r>
          </a:p>
        </p:txBody>
      </p:sp>
    </p:spTree>
    <p:extLst>
      <p:ext uri="{BB962C8B-B14F-4D97-AF65-F5344CB8AC3E}">
        <p14:creationId xmlns:p14="http://schemas.microsoft.com/office/powerpoint/2010/main" val="20102639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2 riviä ja sisältö oikea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E71CCDA-A8D9-44C6-9B7D-159B332E31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103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5" name="Kuva 8">
            <a:extLst>
              <a:ext uri="{FF2B5EF4-FFF2-40B4-BE49-F238E27FC236}">
                <a16:creationId xmlns:a16="http://schemas.microsoft.com/office/drawing/2014/main" id="{74B4BBD6-409F-7A4A-8862-114FDD72F7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7472A7-D31D-F444-83B5-41D8254499D3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 dirty="0">
                <a:latin typeface="Source Sans Pro" panose="020B0503030403020204" pitchFamily="34" charset="0"/>
              </a:rPr>
              <a:t>TYÖTURVALLISUUSKESKUS</a:t>
            </a:r>
            <a:endParaRPr lang="en-FI" sz="1200" dirty="0">
              <a:latin typeface="Source Sans Pro" panose="020B0503030403020204" pitchFamily="34" charset="0"/>
            </a:endParaRPr>
          </a:p>
          <a:p>
            <a:pPr algn="l"/>
            <a:endParaRPr lang="en-FI" sz="1200" dirty="0">
              <a:latin typeface="Source Sans Pro" panose="020B0503030403020204" pitchFamily="34" charset="0"/>
            </a:endParaRP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F34DEF78-0EC8-8049-B86F-2F61FCB855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903618" cy="880935"/>
          </a:xfrm>
        </p:spPr>
        <p:txBody>
          <a:bodyPr/>
          <a:lstStyle/>
          <a:p>
            <a:r>
              <a:rPr lang="fi-FI" dirty="0"/>
              <a:t>Muokkaa otsikon perustyylejä klikkaamalla</a:t>
            </a:r>
          </a:p>
        </p:txBody>
      </p:sp>
    </p:spTree>
    <p:extLst>
      <p:ext uri="{BB962C8B-B14F-4D97-AF65-F5344CB8AC3E}">
        <p14:creationId xmlns:p14="http://schemas.microsoft.com/office/powerpoint/2010/main" val="18613957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2 riviä ja sisältö oikea + log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E71CCDA-A8D9-44C6-9B7D-159B332E31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103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0" name="Kuva 8">
            <a:extLst>
              <a:ext uri="{FF2B5EF4-FFF2-40B4-BE49-F238E27FC236}">
                <a16:creationId xmlns:a16="http://schemas.microsoft.com/office/drawing/2014/main" id="{C439F1D9-7695-1A45-AE25-2FD8B9A33C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D0AA420A-7D65-7647-A912-B678B3EBBE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414638" cy="880935"/>
          </a:xfrm>
        </p:spPr>
        <p:txBody>
          <a:bodyPr/>
          <a:lstStyle/>
          <a:p>
            <a:r>
              <a:rPr lang="fi-FI" dirty="0"/>
              <a:t>Muokkaa otsikon perustyylejä klikkaamalla</a:t>
            </a:r>
          </a:p>
        </p:txBody>
      </p:sp>
    </p:spTree>
    <p:extLst>
      <p:ext uri="{BB962C8B-B14F-4D97-AF65-F5344CB8AC3E}">
        <p14:creationId xmlns:p14="http://schemas.microsoft.com/office/powerpoint/2010/main" val="26988442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ja sisältö oikea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E71CCDA-A8D9-44C6-9B7D-159B332E31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103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BA59A306-1975-1A44-886C-2B33DA377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414638" cy="454153"/>
          </a:xfrm>
        </p:spPr>
        <p:txBody>
          <a:bodyPr/>
          <a:lstStyle/>
          <a:p>
            <a:r>
              <a:rPr lang="fi-FI" dirty="0"/>
              <a:t>Muokkaa otsikon perustyylejä klikkaamalla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E75B8DB-87E9-E541-AC8D-BDA88972BF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6" y="946022"/>
            <a:ext cx="9415394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dirty="0" err="1"/>
              <a:t>Muokkaa</a:t>
            </a:r>
            <a:r>
              <a:rPr lang="en-GB" dirty="0"/>
              <a:t> </a:t>
            </a:r>
            <a:r>
              <a:rPr lang="en-GB" dirty="0" err="1"/>
              <a:t>alaotsikon</a:t>
            </a:r>
            <a:r>
              <a:rPr lang="en-GB" dirty="0"/>
              <a:t> </a:t>
            </a:r>
            <a:r>
              <a:rPr lang="en-GB" dirty="0" err="1"/>
              <a:t>perustyylejä</a:t>
            </a:r>
            <a:r>
              <a:rPr lang="en-GB" dirty="0"/>
              <a:t> </a:t>
            </a:r>
            <a:r>
              <a:rPr lang="en-GB" dirty="0" err="1"/>
              <a:t>klikkaamalla</a:t>
            </a:r>
            <a:endParaRPr lang="en-FI" dirty="0"/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40AB41A2-7DB0-6640-A773-92FD5E858A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1211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ja sisältö oikea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E71CCDA-A8D9-44C6-9B7D-159B332E31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103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BA59A306-1975-1A44-886C-2B33DA377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903618" cy="454153"/>
          </a:xfrm>
        </p:spPr>
        <p:txBody>
          <a:bodyPr/>
          <a:lstStyle/>
          <a:p>
            <a:r>
              <a:rPr lang="fi-FI" dirty="0"/>
              <a:t>Muokkaa otsikon perustyylejä klikkaamalla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E75B8DB-87E9-E541-AC8D-BDA88972BF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5" y="946022"/>
            <a:ext cx="9904413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dirty="0" err="1"/>
              <a:t>Muokkaa</a:t>
            </a:r>
            <a:r>
              <a:rPr lang="en-GB" dirty="0"/>
              <a:t> </a:t>
            </a:r>
            <a:r>
              <a:rPr lang="en-GB" dirty="0" err="1"/>
              <a:t>alaotsikon</a:t>
            </a:r>
            <a:r>
              <a:rPr lang="en-GB" dirty="0"/>
              <a:t> </a:t>
            </a:r>
            <a:r>
              <a:rPr lang="en-GB" dirty="0" err="1"/>
              <a:t>perustyylejä</a:t>
            </a:r>
            <a:r>
              <a:rPr lang="en-GB" dirty="0"/>
              <a:t> </a:t>
            </a:r>
            <a:r>
              <a:rPr lang="en-GB" dirty="0" err="1"/>
              <a:t>klikkaamalla</a:t>
            </a:r>
            <a:endParaRPr lang="en-FI" dirty="0"/>
          </a:p>
        </p:txBody>
      </p:sp>
      <p:pic>
        <p:nvPicPr>
          <p:cNvPr id="5" name="Kuva 8">
            <a:extLst>
              <a:ext uri="{FF2B5EF4-FFF2-40B4-BE49-F238E27FC236}">
                <a16:creationId xmlns:a16="http://schemas.microsoft.com/office/drawing/2014/main" id="{74B4BBD6-409F-7A4A-8862-114FDD72F7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7472A7-D31D-F444-83B5-41D8254499D3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 dirty="0">
                <a:latin typeface="Source Sans Pro" panose="020B0503030403020204" pitchFamily="34" charset="0"/>
              </a:rPr>
              <a:t>TYÖTURVALLISUUSKESKUS</a:t>
            </a:r>
            <a:endParaRPr lang="en-FI" sz="1200" dirty="0">
              <a:latin typeface="Source Sans Pro" panose="020B0503030403020204" pitchFamily="34" charset="0"/>
            </a:endParaRPr>
          </a:p>
          <a:p>
            <a:pPr algn="l"/>
            <a:endParaRPr lang="en-FI" sz="1200" dirty="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7412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ja sisältö oikea + log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E71CCDA-A8D9-44C6-9B7D-159B332E31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103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BA59A306-1975-1A44-886C-2B33DA377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414638" cy="454153"/>
          </a:xfrm>
        </p:spPr>
        <p:txBody>
          <a:bodyPr/>
          <a:lstStyle/>
          <a:p>
            <a:r>
              <a:rPr lang="fi-FI" dirty="0"/>
              <a:t>Muokkaa otsikon perustyylejä klikkaamalla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E75B8DB-87E9-E541-AC8D-BDA88972BF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6" y="946022"/>
            <a:ext cx="9415394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dirty="0" err="1"/>
              <a:t>Muokkaa</a:t>
            </a:r>
            <a:r>
              <a:rPr lang="en-GB" dirty="0"/>
              <a:t> </a:t>
            </a:r>
            <a:r>
              <a:rPr lang="en-GB" dirty="0" err="1"/>
              <a:t>alaotsikon</a:t>
            </a:r>
            <a:r>
              <a:rPr lang="en-GB" dirty="0"/>
              <a:t> </a:t>
            </a:r>
            <a:r>
              <a:rPr lang="en-GB" dirty="0" err="1"/>
              <a:t>perustyylejä</a:t>
            </a:r>
            <a:r>
              <a:rPr lang="en-GB" dirty="0"/>
              <a:t> </a:t>
            </a:r>
            <a:r>
              <a:rPr lang="en-GB" dirty="0" err="1"/>
              <a:t>klikkaamalla</a:t>
            </a:r>
            <a:endParaRPr lang="en-FI" dirty="0"/>
          </a:p>
        </p:txBody>
      </p:sp>
      <p:pic>
        <p:nvPicPr>
          <p:cNvPr id="10" name="Kuva 8">
            <a:extLst>
              <a:ext uri="{FF2B5EF4-FFF2-40B4-BE49-F238E27FC236}">
                <a16:creationId xmlns:a16="http://schemas.microsoft.com/office/drawing/2014/main" id="{C439F1D9-7695-1A45-AE25-2FD8B9A33C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6197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1 rivi, sisältö ja kuva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0748E7-65BC-4636-AB75-C9E4F6FDCEF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1400175"/>
            <a:ext cx="4203551" cy="45243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Kuvan paikkamerkki 3">
            <a:extLst>
              <a:ext uri="{FF2B5EF4-FFF2-40B4-BE49-F238E27FC236}">
                <a16:creationId xmlns:a16="http://schemas.microsoft.com/office/drawing/2014/main" id="{D6107FF3-048C-4778-BCD5-E03C0BD690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88900" indent="177800">
              <a:buFont typeface="Arial" panose="020B0604020202020204" pitchFamily="34" charset="0"/>
              <a:buChar char="•"/>
              <a:tabLst/>
              <a:defRPr/>
            </a:lvl1pPr>
          </a:lstStyle>
          <a:p>
            <a:r>
              <a:rPr lang="fi-FI" dirty="0"/>
              <a:t>Lisää kuva klikkaamalla kuvaketta</a:t>
            </a:r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9DDE9E06-E831-3048-9914-F4ED6B62BB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BCDD3A4B-AAEA-504A-A296-61A379F5FC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4536925" cy="45415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7683724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, sisältö ja kuva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8">
            <a:extLst>
              <a:ext uri="{FF2B5EF4-FFF2-40B4-BE49-F238E27FC236}">
                <a16:creationId xmlns:a16="http://schemas.microsoft.com/office/drawing/2014/main" id="{E3C66D1F-FA70-3C46-97A9-15F5C3A190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BA59A306-1975-1A44-886C-2B33DA377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4536925" cy="45415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perustyylejä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E75B8DB-87E9-E541-AC8D-BDA88972BF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6" y="946022"/>
            <a:ext cx="4536926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dirty="0" err="1"/>
              <a:t>Muokkaa</a:t>
            </a:r>
            <a:r>
              <a:rPr lang="en-GB" dirty="0"/>
              <a:t> </a:t>
            </a:r>
            <a:r>
              <a:rPr lang="en-GB" dirty="0" err="1"/>
              <a:t>alaotsikon</a:t>
            </a:r>
            <a:r>
              <a:rPr lang="en-GB" dirty="0"/>
              <a:t> </a:t>
            </a:r>
            <a:r>
              <a:rPr lang="en-GB" dirty="0" err="1"/>
              <a:t>perustyylejä</a:t>
            </a:r>
            <a:r>
              <a:rPr lang="en-GB" dirty="0"/>
              <a:t> </a:t>
            </a:r>
            <a:r>
              <a:rPr lang="en-GB" dirty="0" err="1"/>
              <a:t>klikkaamalla</a:t>
            </a:r>
            <a:endParaRPr lang="en-FI" dirty="0"/>
          </a:p>
        </p:txBody>
      </p:sp>
      <p:sp>
        <p:nvSpPr>
          <p:cNvPr id="12" name="Kuvan paikkamerkki 3">
            <a:extLst>
              <a:ext uri="{FF2B5EF4-FFF2-40B4-BE49-F238E27FC236}">
                <a16:creationId xmlns:a16="http://schemas.microsoft.com/office/drawing/2014/main" id="{42F3701F-0B41-8C41-9364-8A0550CADB7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88900" indent="177800">
              <a:buFont typeface="Arial" panose="020B0604020202020204" pitchFamily="34" charset="0"/>
              <a:buChar char="•"/>
              <a:tabLst/>
              <a:defRPr/>
            </a:lvl1pPr>
          </a:lstStyle>
          <a:p>
            <a:r>
              <a:rPr lang="fi-FI" dirty="0"/>
              <a:t>Lisää kuva klikkaamalla kuvaketta</a:t>
            </a:r>
          </a:p>
        </p:txBody>
      </p:sp>
      <p:pic>
        <p:nvPicPr>
          <p:cNvPr id="11" name="Kuva 8">
            <a:extLst>
              <a:ext uri="{FF2B5EF4-FFF2-40B4-BE49-F238E27FC236}">
                <a16:creationId xmlns:a16="http://schemas.microsoft.com/office/drawing/2014/main" id="{018B14E6-3B0A-6743-8FE2-A2B8B7DD28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D59FEC9C-EC78-6A4D-8C3C-92B56FEC821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3450" y="1825625"/>
            <a:ext cx="4203551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19248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2 riviä, sisältö ja kuva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DC06D9-BF88-44C2-9806-D43973A2F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4527401" cy="92392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perustyylejä klikkaamalla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0748E7-65BC-4636-AB75-C9E4F6FDCEF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1885949"/>
            <a:ext cx="4203551" cy="403860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Kuvan paikkamerkki 3">
            <a:extLst>
              <a:ext uri="{FF2B5EF4-FFF2-40B4-BE49-F238E27FC236}">
                <a16:creationId xmlns:a16="http://schemas.microsoft.com/office/drawing/2014/main" id="{D6107FF3-048C-4778-BCD5-E03C0BD690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88900" indent="177800">
              <a:buFont typeface="Arial" panose="020B0604020202020204" pitchFamily="34" charset="0"/>
              <a:buChar char="•"/>
              <a:tabLst/>
              <a:defRPr/>
            </a:lvl1pPr>
          </a:lstStyle>
          <a:p>
            <a:r>
              <a:rPr lang="fi-FI" dirty="0"/>
              <a:t>Lisää kuva klikkaamalla kuvaketta</a:t>
            </a:r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E477317E-FA04-7246-9AFE-B695994CE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3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CD12DB6F-08E1-684C-8A1E-B4D8AECCFFC0}"/>
              </a:ext>
            </a:extLst>
          </p:cNvPr>
          <p:cNvSpPr/>
          <p:nvPr userDrawn="1"/>
        </p:nvSpPr>
        <p:spPr>
          <a:xfrm>
            <a:off x="3241674" y="0"/>
            <a:ext cx="8950327" cy="6857999"/>
          </a:xfrm>
          <a:custGeom>
            <a:avLst/>
            <a:gdLst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258514 w 8950327"/>
              <a:gd name="connsiteY4" fmla="*/ 0 h 6857999"/>
              <a:gd name="connsiteX5" fmla="*/ 3394257 w 8950327"/>
              <a:gd name="connsiteY5" fmla="*/ 0 h 6857999"/>
              <a:gd name="connsiteX6" fmla="*/ 8950326 w 8950327"/>
              <a:gd name="connsiteY6" fmla="*/ 0 h 6857999"/>
              <a:gd name="connsiteX7" fmla="*/ 8950327 w 8950327"/>
              <a:gd name="connsiteY7" fmla="*/ 0 h 6857999"/>
              <a:gd name="connsiteX8" fmla="*/ 8950327 w 8950327"/>
              <a:gd name="connsiteY8" fmla="*/ 6857999 h 6857999"/>
              <a:gd name="connsiteX9" fmla="*/ 8950326 w 8950327"/>
              <a:gd name="connsiteY9" fmla="*/ 6857999 h 6857999"/>
              <a:gd name="connsiteX10" fmla="*/ 4410643 w 8950327"/>
              <a:gd name="connsiteY10" fmla="*/ 6857999 h 6857999"/>
              <a:gd name="connsiteX11" fmla="*/ 4410642 w 8950327"/>
              <a:gd name="connsiteY11" fmla="*/ 6857999 h 6857999"/>
              <a:gd name="connsiteX12" fmla="*/ 3394257 w 8950327"/>
              <a:gd name="connsiteY12" fmla="*/ 6857999 h 6857999"/>
              <a:gd name="connsiteX13" fmla="*/ 3205103 w 8950327"/>
              <a:gd name="connsiteY13" fmla="*/ 6857999 h 6857999"/>
              <a:gd name="connsiteX14" fmla="*/ 3245666 w 8950327"/>
              <a:gd name="connsiteY14" fmla="*/ 6562460 h 6857999"/>
              <a:gd name="connsiteX15" fmla="*/ 3138685 w 8950327"/>
              <a:gd name="connsiteY15" fmla="*/ 4435892 h 6857999"/>
              <a:gd name="connsiteX16" fmla="*/ 0 w 8950327"/>
              <a:gd name="connsiteY16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394257 w 8950327"/>
              <a:gd name="connsiteY4" fmla="*/ 0 h 6857999"/>
              <a:gd name="connsiteX5" fmla="*/ 8950326 w 8950327"/>
              <a:gd name="connsiteY5" fmla="*/ 0 h 6857999"/>
              <a:gd name="connsiteX6" fmla="*/ 8950327 w 8950327"/>
              <a:gd name="connsiteY6" fmla="*/ 0 h 6857999"/>
              <a:gd name="connsiteX7" fmla="*/ 8950327 w 8950327"/>
              <a:gd name="connsiteY7" fmla="*/ 6857999 h 6857999"/>
              <a:gd name="connsiteX8" fmla="*/ 8950326 w 8950327"/>
              <a:gd name="connsiteY8" fmla="*/ 6857999 h 6857999"/>
              <a:gd name="connsiteX9" fmla="*/ 4410643 w 8950327"/>
              <a:gd name="connsiteY9" fmla="*/ 6857999 h 6857999"/>
              <a:gd name="connsiteX10" fmla="*/ 4410642 w 8950327"/>
              <a:gd name="connsiteY10" fmla="*/ 6857999 h 6857999"/>
              <a:gd name="connsiteX11" fmla="*/ 3394257 w 8950327"/>
              <a:gd name="connsiteY11" fmla="*/ 6857999 h 6857999"/>
              <a:gd name="connsiteX12" fmla="*/ 3205103 w 8950327"/>
              <a:gd name="connsiteY12" fmla="*/ 6857999 h 6857999"/>
              <a:gd name="connsiteX13" fmla="*/ 3245666 w 8950327"/>
              <a:gd name="connsiteY13" fmla="*/ 6562460 h 6857999"/>
              <a:gd name="connsiteX14" fmla="*/ 3138685 w 8950327"/>
              <a:gd name="connsiteY14" fmla="*/ 4435892 h 6857999"/>
              <a:gd name="connsiteX15" fmla="*/ 0 w 8950327"/>
              <a:gd name="connsiteY15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8950326 w 8950327"/>
              <a:gd name="connsiteY4" fmla="*/ 0 h 6857999"/>
              <a:gd name="connsiteX5" fmla="*/ 8950327 w 8950327"/>
              <a:gd name="connsiteY5" fmla="*/ 0 h 6857999"/>
              <a:gd name="connsiteX6" fmla="*/ 8950327 w 8950327"/>
              <a:gd name="connsiteY6" fmla="*/ 6857999 h 6857999"/>
              <a:gd name="connsiteX7" fmla="*/ 8950326 w 8950327"/>
              <a:gd name="connsiteY7" fmla="*/ 6857999 h 6857999"/>
              <a:gd name="connsiteX8" fmla="*/ 4410643 w 8950327"/>
              <a:gd name="connsiteY8" fmla="*/ 6857999 h 6857999"/>
              <a:gd name="connsiteX9" fmla="*/ 4410642 w 8950327"/>
              <a:gd name="connsiteY9" fmla="*/ 6857999 h 6857999"/>
              <a:gd name="connsiteX10" fmla="*/ 3394257 w 8950327"/>
              <a:gd name="connsiteY10" fmla="*/ 6857999 h 6857999"/>
              <a:gd name="connsiteX11" fmla="*/ 3205103 w 8950327"/>
              <a:gd name="connsiteY11" fmla="*/ 6857999 h 6857999"/>
              <a:gd name="connsiteX12" fmla="*/ 3245666 w 8950327"/>
              <a:gd name="connsiteY12" fmla="*/ 6562460 h 6857999"/>
              <a:gd name="connsiteX13" fmla="*/ 3138685 w 8950327"/>
              <a:gd name="connsiteY13" fmla="*/ 4435892 h 6857999"/>
              <a:gd name="connsiteX14" fmla="*/ 0 w 8950327"/>
              <a:gd name="connsiteY14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8950326 w 8950327"/>
              <a:gd name="connsiteY3" fmla="*/ 0 h 6857999"/>
              <a:gd name="connsiteX4" fmla="*/ 8950327 w 8950327"/>
              <a:gd name="connsiteY4" fmla="*/ 0 h 6857999"/>
              <a:gd name="connsiteX5" fmla="*/ 8950327 w 8950327"/>
              <a:gd name="connsiteY5" fmla="*/ 6857999 h 6857999"/>
              <a:gd name="connsiteX6" fmla="*/ 8950326 w 8950327"/>
              <a:gd name="connsiteY6" fmla="*/ 6857999 h 6857999"/>
              <a:gd name="connsiteX7" fmla="*/ 4410643 w 8950327"/>
              <a:gd name="connsiteY7" fmla="*/ 6857999 h 6857999"/>
              <a:gd name="connsiteX8" fmla="*/ 4410642 w 8950327"/>
              <a:gd name="connsiteY8" fmla="*/ 6857999 h 6857999"/>
              <a:gd name="connsiteX9" fmla="*/ 3394257 w 8950327"/>
              <a:gd name="connsiteY9" fmla="*/ 6857999 h 6857999"/>
              <a:gd name="connsiteX10" fmla="*/ 3205103 w 8950327"/>
              <a:gd name="connsiteY10" fmla="*/ 6857999 h 6857999"/>
              <a:gd name="connsiteX11" fmla="*/ 3245666 w 8950327"/>
              <a:gd name="connsiteY11" fmla="*/ 6562460 h 6857999"/>
              <a:gd name="connsiteX12" fmla="*/ 3138685 w 8950327"/>
              <a:gd name="connsiteY12" fmla="*/ 4435892 h 6857999"/>
              <a:gd name="connsiteX13" fmla="*/ 0 w 8950327"/>
              <a:gd name="connsiteY13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8950326 w 8950327"/>
              <a:gd name="connsiteY2" fmla="*/ 0 h 6857999"/>
              <a:gd name="connsiteX3" fmla="*/ 8950327 w 8950327"/>
              <a:gd name="connsiteY3" fmla="*/ 0 h 6857999"/>
              <a:gd name="connsiteX4" fmla="*/ 8950327 w 8950327"/>
              <a:gd name="connsiteY4" fmla="*/ 6857999 h 6857999"/>
              <a:gd name="connsiteX5" fmla="*/ 8950326 w 8950327"/>
              <a:gd name="connsiteY5" fmla="*/ 6857999 h 6857999"/>
              <a:gd name="connsiteX6" fmla="*/ 4410643 w 8950327"/>
              <a:gd name="connsiteY6" fmla="*/ 6857999 h 6857999"/>
              <a:gd name="connsiteX7" fmla="*/ 4410642 w 8950327"/>
              <a:gd name="connsiteY7" fmla="*/ 6857999 h 6857999"/>
              <a:gd name="connsiteX8" fmla="*/ 3394257 w 8950327"/>
              <a:gd name="connsiteY8" fmla="*/ 6857999 h 6857999"/>
              <a:gd name="connsiteX9" fmla="*/ 3205103 w 8950327"/>
              <a:gd name="connsiteY9" fmla="*/ 6857999 h 6857999"/>
              <a:gd name="connsiteX10" fmla="*/ 3245666 w 8950327"/>
              <a:gd name="connsiteY10" fmla="*/ 6562460 h 6857999"/>
              <a:gd name="connsiteX11" fmla="*/ 3138685 w 8950327"/>
              <a:gd name="connsiteY11" fmla="*/ 4435892 h 6857999"/>
              <a:gd name="connsiteX12" fmla="*/ 0 w 8950327"/>
              <a:gd name="connsiteY12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394257 w 8950327"/>
              <a:gd name="connsiteY7" fmla="*/ 6857999 h 6857999"/>
              <a:gd name="connsiteX8" fmla="*/ 3205103 w 8950327"/>
              <a:gd name="connsiteY8" fmla="*/ 6857999 h 6857999"/>
              <a:gd name="connsiteX9" fmla="*/ 3245666 w 8950327"/>
              <a:gd name="connsiteY9" fmla="*/ 6562460 h 6857999"/>
              <a:gd name="connsiteX10" fmla="*/ 3138685 w 8950327"/>
              <a:gd name="connsiteY10" fmla="*/ 4435892 h 6857999"/>
              <a:gd name="connsiteX11" fmla="*/ 0 w 8950327"/>
              <a:gd name="connsiteY11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205103 w 8950327"/>
              <a:gd name="connsiteY7" fmla="*/ 6857999 h 6857999"/>
              <a:gd name="connsiteX8" fmla="*/ 3245666 w 8950327"/>
              <a:gd name="connsiteY8" fmla="*/ 6562460 h 6857999"/>
              <a:gd name="connsiteX9" fmla="*/ 3138685 w 8950327"/>
              <a:gd name="connsiteY9" fmla="*/ 4435892 h 6857999"/>
              <a:gd name="connsiteX10" fmla="*/ 0 w 8950327"/>
              <a:gd name="connsiteY10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3205103 w 8950327"/>
              <a:gd name="connsiteY6" fmla="*/ 6857999 h 6857999"/>
              <a:gd name="connsiteX7" fmla="*/ 3245666 w 8950327"/>
              <a:gd name="connsiteY7" fmla="*/ 6562460 h 6857999"/>
              <a:gd name="connsiteX8" fmla="*/ 3138685 w 8950327"/>
              <a:gd name="connsiteY8" fmla="*/ 4435892 h 6857999"/>
              <a:gd name="connsiteX9" fmla="*/ 0 w 8950327"/>
              <a:gd name="connsiteY9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3205103 w 8950327"/>
              <a:gd name="connsiteY5" fmla="*/ 6857999 h 6857999"/>
              <a:gd name="connsiteX6" fmla="*/ 3245666 w 8950327"/>
              <a:gd name="connsiteY6" fmla="*/ 6562460 h 6857999"/>
              <a:gd name="connsiteX7" fmla="*/ 3138685 w 8950327"/>
              <a:gd name="connsiteY7" fmla="*/ 4435892 h 6857999"/>
              <a:gd name="connsiteX8" fmla="*/ 0 w 8950327"/>
              <a:gd name="connsiteY8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50327" h="6857999">
                <a:moveTo>
                  <a:pt x="0" y="0"/>
                </a:moveTo>
                <a:lnTo>
                  <a:pt x="8950326" y="0"/>
                </a:lnTo>
                <a:lnTo>
                  <a:pt x="8950327" y="0"/>
                </a:lnTo>
                <a:lnTo>
                  <a:pt x="8950327" y="6857999"/>
                </a:lnTo>
                <a:lnTo>
                  <a:pt x="8950326" y="6857999"/>
                </a:lnTo>
                <a:lnTo>
                  <a:pt x="3205103" y="6857999"/>
                </a:lnTo>
                <a:lnTo>
                  <a:pt x="3245666" y="6562460"/>
                </a:lnTo>
                <a:cubicBezTo>
                  <a:pt x="3324793" y="5869612"/>
                  <a:pt x="3294509" y="5154819"/>
                  <a:pt x="3138685" y="4435892"/>
                </a:cubicBezTo>
                <a:cubicBezTo>
                  <a:pt x="2734778" y="2569984"/>
                  <a:pt x="1570795" y="1019769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2025" y="1122363"/>
            <a:ext cx="4829175" cy="3173412"/>
          </a:xfrm>
        </p:spPr>
        <p:txBody>
          <a:bodyPr anchor="b"/>
          <a:lstStyle>
            <a:lvl1pPr algn="l">
              <a:defRPr sz="3000"/>
            </a:lvl1pPr>
          </a:lstStyle>
          <a:p>
            <a:r>
              <a:rPr lang="fi-FI" dirty="0"/>
              <a:t>Muokkaa otsikon perustyylejä klikkaamalla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025" y="4543424"/>
            <a:ext cx="4829175" cy="952501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perustyylejä klikkaamalla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E7EFC54-0BC2-401F-A489-953F98D93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EA205233-99EB-46DF-99F8-5F81C0C7FA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563" y="2953511"/>
            <a:ext cx="4090424" cy="64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2422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3 riviä, sisältö ja kuva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DC06D9-BF88-44C2-9806-D43973A2F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4527401" cy="1359347"/>
          </a:xfrm>
        </p:spPr>
        <p:txBody>
          <a:bodyPr/>
          <a:lstStyle/>
          <a:p>
            <a:r>
              <a:rPr lang="fi-FI" dirty="0"/>
              <a:t>Muokkaa otsikon perustyylejä klikkaamalla tästä tekstikentästä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0748E7-65BC-4636-AB75-C9E4F6FDCEF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2245171"/>
            <a:ext cx="4203551" cy="367937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Kuvan paikkamerkki 3">
            <a:extLst>
              <a:ext uri="{FF2B5EF4-FFF2-40B4-BE49-F238E27FC236}">
                <a16:creationId xmlns:a16="http://schemas.microsoft.com/office/drawing/2014/main" id="{D6107FF3-048C-4778-BCD5-E03C0BD690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88900" indent="177800">
              <a:buFont typeface="Arial" panose="020B0604020202020204" pitchFamily="34" charset="0"/>
              <a:buChar char="•"/>
              <a:tabLst/>
              <a:defRPr/>
            </a:lvl1pPr>
          </a:lstStyle>
          <a:p>
            <a:r>
              <a:rPr lang="fi-FI" dirty="0"/>
              <a:t>Lisää kuva klikkaamalla kuvaketta</a:t>
            </a:r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9DDE9E06-E831-3048-9914-F4ED6B62BB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838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4 riviä, sisältö ja kuva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DC06D9-BF88-44C2-9806-D43973A2F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4527401" cy="2078943"/>
          </a:xfrm>
        </p:spPr>
        <p:txBody>
          <a:bodyPr/>
          <a:lstStyle/>
          <a:p>
            <a:r>
              <a:rPr lang="fi-FI" dirty="0"/>
              <a:t>Muokkaa otsikon perustyylejä klikkaamalla tästä tekstikentästä</a:t>
            </a:r>
            <a:br>
              <a:rPr lang="fi-FI" dirty="0"/>
            </a:br>
            <a:r>
              <a:rPr lang="fi-FI" dirty="0"/>
              <a:t>4 riviä</a:t>
            </a:r>
          </a:p>
        </p:txBody>
      </p:sp>
      <p:sp>
        <p:nvSpPr>
          <p:cNvPr id="8" name="Kuvan paikkamerkki 3">
            <a:extLst>
              <a:ext uri="{FF2B5EF4-FFF2-40B4-BE49-F238E27FC236}">
                <a16:creationId xmlns:a16="http://schemas.microsoft.com/office/drawing/2014/main" id="{D6107FF3-048C-4778-BCD5-E03C0BD690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88900" indent="177800">
              <a:buFont typeface="Arial" panose="020B0604020202020204" pitchFamily="34" charset="0"/>
              <a:buChar char="•"/>
              <a:tabLst/>
              <a:defRPr/>
            </a:lvl1pPr>
          </a:lstStyle>
          <a:p>
            <a:r>
              <a:rPr lang="fi-FI" dirty="0"/>
              <a:t>Lisää kuva klikkaamalla kuvaketta</a:t>
            </a:r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BDE41F88-FEDF-8240-9F65-FF93E571F7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6C3D0B64-1652-F94D-A087-0672A7DE1C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2555193"/>
            <a:ext cx="4203551" cy="336935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683514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1 rivi, sisältö ja kuva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DC06D9-BF88-44C2-9806-D43973A2F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63551"/>
            <a:ext cx="4527401" cy="514350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perustyylejä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0748E7-65BC-4636-AB75-C9E4F6FDCEF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1400175"/>
            <a:ext cx="4203551" cy="45243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Kuvan paikkamerkki 3">
            <a:extLst>
              <a:ext uri="{FF2B5EF4-FFF2-40B4-BE49-F238E27FC236}">
                <a16:creationId xmlns:a16="http://schemas.microsoft.com/office/drawing/2014/main" id="{D6107FF3-048C-4778-BCD5-E03C0BD690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88900" indent="177800">
              <a:buFont typeface="Arial" panose="020B0604020202020204" pitchFamily="34" charset="0"/>
              <a:buChar char="•"/>
              <a:tabLst/>
              <a:defRPr/>
            </a:lvl1pPr>
          </a:lstStyle>
          <a:p>
            <a:r>
              <a:rPr lang="fi-FI" dirty="0"/>
              <a:t>Lisää kuva klikkaamalla kuvaketta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7C4ADF-BDF8-9546-996C-64BA5C81D950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 dirty="0">
                <a:latin typeface="Source Sans Pro" panose="020B0503030403020204" pitchFamily="34" charset="0"/>
              </a:rPr>
              <a:t>TYÖTURVALLISUUSKESKUS</a:t>
            </a:r>
            <a:endParaRPr lang="en-FI" sz="1200" dirty="0">
              <a:latin typeface="Source Sans Pro" panose="020B0503030403020204" pitchFamily="34" charset="0"/>
            </a:endParaRPr>
          </a:p>
          <a:p>
            <a:pPr algn="l"/>
            <a:endParaRPr lang="en-FI" sz="1200" dirty="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0262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, sisältö ja kuva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8">
            <a:extLst>
              <a:ext uri="{FF2B5EF4-FFF2-40B4-BE49-F238E27FC236}">
                <a16:creationId xmlns:a16="http://schemas.microsoft.com/office/drawing/2014/main" id="{E3C66D1F-FA70-3C46-97A9-15F5C3A190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52D360C-E91E-624B-8EC9-2C23F230D17A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 dirty="0">
                <a:latin typeface="Source Sans Pro" panose="020B0503030403020204" pitchFamily="34" charset="0"/>
              </a:rPr>
              <a:t>TYÖTURVALLISUUSKESKUS</a:t>
            </a:r>
            <a:endParaRPr lang="en-FI" sz="1200" dirty="0">
              <a:latin typeface="Source Sans Pro" panose="020B0503030403020204" pitchFamily="34" charset="0"/>
            </a:endParaRPr>
          </a:p>
          <a:p>
            <a:pPr algn="l"/>
            <a:endParaRPr lang="en-FI" sz="1200" dirty="0">
              <a:latin typeface="Source Sans Pro" panose="020B0503030403020204" pitchFamily="34" charset="0"/>
            </a:endParaRP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BA59A306-1975-1A44-886C-2B33DA377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4536925" cy="45415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perustyylejä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E75B8DB-87E9-E541-AC8D-BDA88972BF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6" y="946022"/>
            <a:ext cx="4536926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dirty="0" err="1"/>
              <a:t>Muokkaa</a:t>
            </a:r>
            <a:r>
              <a:rPr lang="en-GB" dirty="0"/>
              <a:t> </a:t>
            </a:r>
            <a:r>
              <a:rPr lang="en-GB" dirty="0" err="1"/>
              <a:t>alaotsikon</a:t>
            </a:r>
            <a:r>
              <a:rPr lang="en-GB" dirty="0"/>
              <a:t> </a:t>
            </a:r>
            <a:r>
              <a:rPr lang="en-GB" dirty="0" err="1"/>
              <a:t>perustyylejä</a:t>
            </a:r>
            <a:r>
              <a:rPr lang="en-GB" dirty="0"/>
              <a:t> </a:t>
            </a:r>
            <a:r>
              <a:rPr lang="en-GB" dirty="0" err="1"/>
              <a:t>klikkaamalla</a:t>
            </a:r>
            <a:endParaRPr lang="en-FI" dirty="0"/>
          </a:p>
        </p:txBody>
      </p:sp>
      <p:sp>
        <p:nvSpPr>
          <p:cNvPr id="12" name="Kuvan paikkamerkki 3">
            <a:extLst>
              <a:ext uri="{FF2B5EF4-FFF2-40B4-BE49-F238E27FC236}">
                <a16:creationId xmlns:a16="http://schemas.microsoft.com/office/drawing/2014/main" id="{42F3701F-0B41-8C41-9364-8A0550CADB7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88900" indent="177800">
              <a:buFont typeface="Arial" panose="020B0604020202020204" pitchFamily="34" charset="0"/>
              <a:buChar char="•"/>
              <a:tabLst/>
              <a:defRPr/>
            </a:lvl1pPr>
          </a:lstStyle>
          <a:p>
            <a:r>
              <a:rPr lang="fi-FI" dirty="0"/>
              <a:t>Lisää kuva klikkaamalla kuvaketta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F6CE8478-4270-D143-8B0F-E9D64A3423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1600200"/>
            <a:ext cx="4203551" cy="432435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1691019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2 riviä, sisältö ja kuva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DC06D9-BF88-44C2-9806-D43973A2F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4527401" cy="92392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perustyylejä klikkaamalla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0748E7-65BC-4636-AB75-C9E4F6FDCEF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1885949"/>
            <a:ext cx="4203551" cy="403860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Kuvan paikkamerkki 3">
            <a:extLst>
              <a:ext uri="{FF2B5EF4-FFF2-40B4-BE49-F238E27FC236}">
                <a16:creationId xmlns:a16="http://schemas.microsoft.com/office/drawing/2014/main" id="{D6107FF3-048C-4778-BCD5-E03C0BD690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88900" indent="177800">
              <a:buFont typeface="Arial" panose="020B0604020202020204" pitchFamily="34" charset="0"/>
              <a:buChar char="•"/>
              <a:tabLst/>
              <a:defRPr/>
            </a:lvl1pPr>
          </a:lstStyle>
          <a:p>
            <a:r>
              <a:rPr lang="fi-FI" dirty="0"/>
              <a:t>Lisää kuva klikkaamalla kuvaketta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5075FB-6888-E34B-A111-026CA2371B9E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 dirty="0">
                <a:latin typeface="Source Sans Pro" panose="020B0503030403020204" pitchFamily="34" charset="0"/>
              </a:rPr>
              <a:t>TYÖTURVALLISUUSKESKUS</a:t>
            </a:r>
            <a:endParaRPr lang="en-FI" sz="1200" dirty="0">
              <a:latin typeface="Source Sans Pro" panose="020B0503030403020204" pitchFamily="34" charset="0"/>
            </a:endParaRPr>
          </a:p>
          <a:p>
            <a:pPr algn="l"/>
            <a:endParaRPr lang="en-FI" sz="1200" dirty="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7087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3 riviä, sisältö ja kuva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DC06D9-BF88-44C2-9806-D43973A2F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4527401" cy="1359347"/>
          </a:xfrm>
        </p:spPr>
        <p:txBody>
          <a:bodyPr/>
          <a:lstStyle/>
          <a:p>
            <a:r>
              <a:rPr lang="fi-FI" dirty="0"/>
              <a:t>Muokkaa otsikon perustyylejä klikkaamalla tästä tekstikentästä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0748E7-65BC-4636-AB75-C9E4F6FDCEF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2245171"/>
            <a:ext cx="4203551" cy="367937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Kuvan paikkamerkki 3">
            <a:extLst>
              <a:ext uri="{FF2B5EF4-FFF2-40B4-BE49-F238E27FC236}">
                <a16:creationId xmlns:a16="http://schemas.microsoft.com/office/drawing/2014/main" id="{D6107FF3-048C-4778-BCD5-E03C0BD690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88900" indent="177800">
              <a:buFont typeface="Arial" panose="020B0604020202020204" pitchFamily="34" charset="0"/>
              <a:buChar char="•"/>
              <a:tabLst/>
              <a:defRPr/>
            </a:lvl1pPr>
          </a:lstStyle>
          <a:p>
            <a:r>
              <a:rPr lang="fi-FI" dirty="0"/>
              <a:t>Lisää kuva klikkaamalla kuvaketta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595D85-D156-DA4F-98C5-1E7938E920B8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 dirty="0">
                <a:latin typeface="Source Sans Pro" panose="020B0503030403020204" pitchFamily="34" charset="0"/>
              </a:rPr>
              <a:t>TYÖTURVALLISUUSKESKUS</a:t>
            </a:r>
            <a:endParaRPr lang="en-FI" sz="1200" dirty="0">
              <a:latin typeface="Source Sans Pro" panose="020B0503030403020204" pitchFamily="34" charset="0"/>
            </a:endParaRPr>
          </a:p>
          <a:p>
            <a:pPr algn="l"/>
            <a:endParaRPr lang="en-FI" sz="1200" dirty="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3332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4 riviä, sisältö ja kuva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DC06D9-BF88-44C2-9806-D43973A2F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4527401" cy="2078943"/>
          </a:xfrm>
        </p:spPr>
        <p:txBody>
          <a:bodyPr/>
          <a:lstStyle/>
          <a:p>
            <a:r>
              <a:rPr lang="fi-FI" dirty="0"/>
              <a:t>Muokkaa otsikon perustyylejä klikkaamalla tästä tekstikentästä</a:t>
            </a:r>
            <a:br>
              <a:rPr lang="fi-FI" dirty="0"/>
            </a:br>
            <a:r>
              <a:rPr lang="fi-FI" dirty="0"/>
              <a:t>4 riviä</a:t>
            </a:r>
          </a:p>
        </p:txBody>
      </p:sp>
      <p:sp>
        <p:nvSpPr>
          <p:cNvPr id="8" name="Kuvan paikkamerkki 3">
            <a:extLst>
              <a:ext uri="{FF2B5EF4-FFF2-40B4-BE49-F238E27FC236}">
                <a16:creationId xmlns:a16="http://schemas.microsoft.com/office/drawing/2014/main" id="{D6107FF3-048C-4778-BCD5-E03C0BD690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88900" indent="177800">
              <a:buFont typeface="Arial" panose="020B0604020202020204" pitchFamily="34" charset="0"/>
              <a:buChar char="•"/>
              <a:tabLst/>
              <a:defRPr/>
            </a:lvl1pPr>
          </a:lstStyle>
          <a:p>
            <a:r>
              <a:rPr lang="fi-FI" dirty="0"/>
              <a:t>Lisää kuva klikkaamalla kuvaketta</a:t>
            </a: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6C3D0B64-1652-F94D-A087-0672A7DE1C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2555193"/>
            <a:ext cx="4203551" cy="336935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939A73-3B92-F54B-813B-6DFBA2123BB2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 dirty="0">
                <a:latin typeface="Source Sans Pro" panose="020B0503030403020204" pitchFamily="34" charset="0"/>
              </a:rPr>
              <a:t>TYÖTURVALLISUUSKESKUS</a:t>
            </a:r>
            <a:endParaRPr lang="en-FI" sz="1200" dirty="0">
              <a:latin typeface="Source Sans Pro" panose="020B0503030403020204" pitchFamily="34" charset="0"/>
            </a:endParaRPr>
          </a:p>
          <a:p>
            <a:pPr algn="l"/>
            <a:endParaRPr lang="en-FI" sz="1200" dirty="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7378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uvaa, otsikko 1 rivi, kaksi sisältöä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5B6B90E3-9D73-634D-B1AA-0AAC3BEE0CA0}"/>
              </a:ext>
            </a:extLst>
          </p:cNvPr>
          <p:cNvSpPr/>
          <p:nvPr userDrawn="1"/>
        </p:nvSpPr>
        <p:spPr>
          <a:xfrm>
            <a:off x="8193471" y="0"/>
            <a:ext cx="3998528" cy="3007974"/>
          </a:xfrm>
          <a:custGeom>
            <a:avLst/>
            <a:gdLst>
              <a:gd name="connsiteX0" fmla="*/ 0 w 3998528"/>
              <a:gd name="connsiteY0" fmla="*/ 0 h 3007974"/>
              <a:gd name="connsiteX1" fmla="*/ 3998528 w 3998528"/>
              <a:gd name="connsiteY1" fmla="*/ 0 h 3007974"/>
              <a:gd name="connsiteX2" fmla="*/ 3998528 w 3998528"/>
              <a:gd name="connsiteY2" fmla="*/ 3007974 h 3007974"/>
              <a:gd name="connsiteX3" fmla="*/ 3679007 w 3998528"/>
              <a:gd name="connsiteY3" fmla="*/ 2801086 h 3007974"/>
              <a:gd name="connsiteX4" fmla="*/ 603598 w 3998528"/>
              <a:gd name="connsiteY4" fmla="*/ 522849 h 3007974"/>
              <a:gd name="connsiteX5" fmla="*/ 0 w 3998528"/>
              <a:gd name="connsiteY5" fmla="*/ 0 h 3007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98528" h="3007974">
                <a:moveTo>
                  <a:pt x="0" y="0"/>
                </a:moveTo>
                <a:lnTo>
                  <a:pt x="3998528" y="0"/>
                </a:lnTo>
                <a:lnTo>
                  <a:pt x="3998528" y="3007974"/>
                </a:lnTo>
                <a:lnTo>
                  <a:pt x="3679007" y="2801086"/>
                </a:lnTo>
                <a:cubicBezTo>
                  <a:pt x="2613208" y="2094953"/>
                  <a:pt x="1586741" y="1334211"/>
                  <a:pt x="603598" y="52284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99D4E9-27D7-42E7-8C8F-D18FAD263DE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0075" y="3269136"/>
            <a:ext cx="4780737" cy="263434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E71CCDA-A8D9-44C6-9B7D-159B332E31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776512" y="3265714"/>
            <a:ext cx="4775029" cy="263235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2D98C6A-9FDD-004B-A702-BE11F1D593AD}"/>
              </a:ext>
            </a:extLst>
          </p:cNvPr>
          <p:cNvCxnSpPr>
            <a:cxnSpLocks/>
          </p:cNvCxnSpPr>
          <p:nvPr userDrawn="1"/>
        </p:nvCxnSpPr>
        <p:spPr>
          <a:xfrm>
            <a:off x="6075814" y="2514600"/>
            <a:ext cx="0" cy="34845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>
            <a:extLst>
              <a:ext uri="{FF2B5EF4-FFF2-40B4-BE49-F238E27FC236}">
                <a16:creationId xmlns:a16="http://schemas.microsoft.com/office/drawing/2014/main" id="{4F3B1F58-DD5D-2444-B109-4A5EF68F403E}"/>
              </a:ext>
            </a:extLst>
          </p:cNvPr>
          <p:cNvSpPr/>
          <p:nvPr userDrawn="1"/>
        </p:nvSpPr>
        <p:spPr>
          <a:xfrm>
            <a:off x="0" y="0"/>
            <a:ext cx="5823145" cy="2257928"/>
          </a:xfrm>
          <a:custGeom>
            <a:avLst/>
            <a:gdLst>
              <a:gd name="connsiteX0" fmla="*/ 0 w 5823145"/>
              <a:gd name="connsiteY0" fmla="*/ 0 h 2257928"/>
              <a:gd name="connsiteX1" fmla="*/ 5823145 w 5823145"/>
              <a:gd name="connsiteY1" fmla="*/ 0 h 2257928"/>
              <a:gd name="connsiteX2" fmla="*/ 5668484 w 5823145"/>
              <a:gd name="connsiteY2" fmla="*/ 133970 h 2257928"/>
              <a:gd name="connsiteX3" fmla="*/ 156020 w 5823145"/>
              <a:gd name="connsiteY3" fmla="*/ 2254475 h 2257928"/>
              <a:gd name="connsiteX4" fmla="*/ 0 w 5823145"/>
              <a:gd name="connsiteY4" fmla="*/ 2257928 h 2257928"/>
              <a:gd name="connsiteX5" fmla="*/ 0 w 5823145"/>
              <a:gd name="connsiteY5" fmla="*/ 0 h 225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23145" h="2257928">
                <a:moveTo>
                  <a:pt x="0" y="0"/>
                </a:moveTo>
                <a:lnTo>
                  <a:pt x="5823145" y="0"/>
                </a:lnTo>
                <a:lnTo>
                  <a:pt x="5668484" y="133970"/>
                </a:lnTo>
                <a:cubicBezTo>
                  <a:pt x="4157014" y="1381347"/>
                  <a:pt x="2245915" y="2161792"/>
                  <a:pt x="156020" y="2254475"/>
                </a:cubicBezTo>
                <a:lnTo>
                  <a:pt x="0" y="225792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pic>
        <p:nvPicPr>
          <p:cNvPr id="10" name="Kuva 8">
            <a:extLst>
              <a:ext uri="{FF2B5EF4-FFF2-40B4-BE49-F238E27FC236}">
                <a16:creationId xmlns:a16="http://schemas.microsoft.com/office/drawing/2014/main" id="{CA5A039C-3676-224B-956E-4D71417292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5D9ACD74-5E57-3747-B4FA-A6AB7DCABC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76512" y="2661016"/>
            <a:ext cx="4775041" cy="327080"/>
          </a:xfrm>
        </p:spPr>
        <p:txBody>
          <a:bodyPr/>
          <a:lstStyle>
            <a:lvl1pPr marL="7938" indent="-7938">
              <a:buNone/>
              <a:tabLst/>
              <a:defRPr sz="2400" b="1"/>
            </a:lvl1pPr>
          </a:lstStyle>
          <a:p>
            <a:pPr lvl="0"/>
            <a:r>
              <a:rPr lang="en-GB" dirty="0" err="1"/>
              <a:t>Muokkaa</a:t>
            </a:r>
            <a:r>
              <a:rPr lang="en-GB" dirty="0"/>
              <a:t> </a:t>
            </a:r>
            <a:r>
              <a:rPr lang="en-GB" dirty="0" err="1"/>
              <a:t>otsikon</a:t>
            </a:r>
            <a:r>
              <a:rPr lang="en-GB" dirty="0"/>
              <a:t> </a:t>
            </a:r>
            <a:r>
              <a:rPr lang="en-GB" dirty="0" err="1"/>
              <a:t>perustyylejä</a:t>
            </a:r>
            <a:endParaRPr lang="en-FI" dirty="0"/>
          </a:p>
        </p:txBody>
      </p:sp>
      <p:sp>
        <p:nvSpPr>
          <p:cNvPr id="15" name="Otsikko 1">
            <a:extLst>
              <a:ext uri="{FF2B5EF4-FFF2-40B4-BE49-F238E27FC236}">
                <a16:creationId xmlns:a16="http://schemas.microsoft.com/office/drawing/2014/main" id="{81FE3E27-2130-B24C-9E2D-9305DC24D3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5" y="2663330"/>
            <a:ext cx="4780737" cy="324766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dirty="0" err="1"/>
              <a:t>Muokkaa</a:t>
            </a:r>
            <a:r>
              <a:rPr lang="en-GB" dirty="0"/>
              <a:t> </a:t>
            </a:r>
            <a:r>
              <a:rPr lang="en-GB" dirty="0" err="1"/>
              <a:t>otsikon</a:t>
            </a:r>
            <a:r>
              <a:rPr lang="en-GB" dirty="0"/>
              <a:t> </a:t>
            </a:r>
            <a:r>
              <a:rPr lang="en-GB" dirty="0" err="1"/>
              <a:t>perustyylejä</a:t>
            </a:r>
            <a:endParaRPr lang="fi-FI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744C1CC-6DCB-B74B-9240-8D3D0EF274C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0075" y="357188"/>
            <a:ext cx="4779963" cy="2227262"/>
          </a:xfrm>
        </p:spPr>
        <p:txBody>
          <a:bodyPr/>
          <a:lstStyle/>
          <a:p>
            <a:r>
              <a:rPr lang="en-FI" dirty="0"/>
              <a:t>Lisää kuva klikkaamalla kuvaketta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A964068C-A408-8E4C-8EE8-211ABEAAE19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772275" y="357188"/>
            <a:ext cx="4779963" cy="2227262"/>
          </a:xfrm>
        </p:spPr>
        <p:txBody>
          <a:bodyPr/>
          <a:lstStyle/>
          <a:p>
            <a:r>
              <a:rPr lang="en-FI" dirty="0"/>
              <a:t>Lisää kuva klikkaamalla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69735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uvaa, otsikko 2 riviä, kaksi sisältöä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5B6B90E3-9D73-634D-B1AA-0AAC3BEE0CA0}"/>
              </a:ext>
            </a:extLst>
          </p:cNvPr>
          <p:cNvSpPr/>
          <p:nvPr userDrawn="1"/>
        </p:nvSpPr>
        <p:spPr>
          <a:xfrm>
            <a:off x="8193471" y="0"/>
            <a:ext cx="3998528" cy="3007974"/>
          </a:xfrm>
          <a:custGeom>
            <a:avLst/>
            <a:gdLst>
              <a:gd name="connsiteX0" fmla="*/ 0 w 3998528"/>
              <a:gd name="connsiteY0" fmla="*/ 0 h 3007974"/>
              <a:gd name="connsiteX1" fmla="*/ 3998528 w 3998528"/>
              <a:gd name="connsiteY1" fmla="*/ 0 h 3007974"/>
              <a:gd name="connsiteX2" fmla="*/ 3998528 w 3998528"/>
              <a:gd name="connsiteY2" fmla="*/ 3007974 h 3007974"/>
              <a:gd name="connsiteX3" fmla="*/ 3679007 w 3998528"/>
              <a:gd name="connsiteY3" fmla="*/ 2801086 h 3007974"/>
              <a:gd name="connsiteX4" fmla="*/ 603598 w 3998528"/>
              <a:gd name="connsiteY4" fmla="*/ 522849 h 3007974"/>
              <a:gd name="connsiteX5" fmla="*/ 0 w 3998528"/>
              <a:gd name="connsiteY5" fmla="*/ 0 h 3007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98528" h="3007974">
                <a:moveTo>
                  <a:pt x="0" y="0"/>
                </a:moveTo>
                <a:lnTo>
                  <a:pt x="3998528" y="0"/>
                </a:lnTo>
                <a:lnTo>
                  <a:pt x="3998528" y="3007974"/>
                </a:lnTo>
                <a:lnTo>
                  <a:pt x="3679007" y="2801086"/>
                </a:lnTo>
                <a:cubicBezTo>
                  <a:pt x="2613208" y="2094953"/>
                  <a:pt x="1586741" y="1334211"/>
                  <a:pt x="603598" y="52284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99D4E9-27D7-42E7-8C8F-D18FAD263DE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0075" y="3621947"/>
            <a:ext cx="4780737" cy="2281534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E71CCDA-A8D9-44C6-9B7D-159B332E31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776512" y="3621974"/>
            <a:ext cx="4775029" cy="227609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2D98C6A-9FDD-004B-A702-BE11F1D593AD}"/>
              </a:ext>
            </a:extLst>
          </p:cNvPr>
          <p:cNvCxnSpPr>
            <a:cxnSpLocks/>
          </p:cNvCxnSpPr>
          <p:nvPr userDrawn="1"/>
        </p:nvCxnSpPr>
        <p:spPr>
          <a:xfrm>
            <a:off x="6075814" y="2514600"/>
            <a:ext cx="0" cy="34845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>
            <a:extLst>
              <a:ext uri="{FF2B5EF4-FFF2-40B4-BE49-F238E27FC236}">
                <a16:creationId xmlns:a16="http://schemas.microsoft.com/office/drawing/2014/main" id="{4F3B1F58-DD5D-2444-B109-4A5EF68F403E}"/>
              </a:ext>
            </a:extLst>
          </p:cNvPr>
          <p:cNvSpPr/>
          <p:nvPr userDrawn="1"/>
        </p:nvSpPr>
        <p:spPr>
          <a:xfrm>
            <a:off x="0" y="0"/>
            <a:ext cx="5823145" cy="2257928"/>
          </a:xfrm>
          <a:custGeom>
            <a:avLst/>
            <a:gdLst>
              <a:gd name="connsiteX0" fmla="*/ 0 w 5823145"/>
              <a:gd name="connsiteY0" fmla="*/ 0 h 2257928"/>
              <a:gd name="connsiteX1" fmla="*/ 5823145 w 5823145"/>
              <a:gd name="connsiteY1" fmla="*/ 0 h 2257928"/>
              <a:gd name="connsiteX2" fmla="*/ 5668484 w 5823145"/>
              <a:gd name="connsiteY2" fmla="*/ 133970 h 2257928"/>
              <a:gd name="connsiteX3" fmla="*/ 156020 w 5823145"/>
              <a:gd name="connsiteY3" fmla="*/ 2254475 h 2257928"/>
              <a:gd name="connsiteX4" fmla="*/ 0 w 5823145"/>
              <a:gd name="connsiteY4" fmla="*/ 2257928 h 2257928"/>
              <a:gd name="connsiteX5" fmla="*/ 0 w 5823145"/>
              <a:gd name="connsiteY5" fmla="*/ 0 h 225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23145" h="2257928">
                <a:moveTo>
                  <a:pt x="0" y="0"/>
                </a:moveTo>
                <a:lnTo>
                  <a:pt x="5823145" y="0"/>
                </a:lnTo>
                <a:lnTo>
                  <a:pt x="5668484" y="133970"/>
                </a:lnTo>
                <a:cubicBezTo>
                  <a:pt x="4157014" y="1381347"/>
                  <a:pt x="2245915" y="2161792"/>
                  <a:pt x="156020" y="2254475"/>
                </a:cubicBezTo>
                <a:lnTo>
                  <a:pt x="0" y="225792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pic>
        <p:nvPicPr>
          <p:cNvPr id="10" name="Kuva 8">
            <a:extLst>
              <a:ext uri="{FF2B5EF4-FFF2-40B4-BE49-F238E27FC236}">
                <a16:creationId xmlns:a16="http://schemas.microsoft.com/office/drawing/2014/main" id="{07FED1F5-8B5E-C849-95F8-22C2E7C178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65DE6FA4-9348-6249-9727-8D28A3DF247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0075" y="357188"/>
            <a:ext cx="4779963" cy="2227262"/>
          </a:xfrm>
        </p:spPr>
        <p:txBody>
          <a:bodyPr/>
          <a:lstStyle/>
          <a:p>
            <a:r>
              <a:rPr lang="en-FI" dirty="0"/>
              <a:t>Lisää kuva klikkaamalla kuvaketta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BAC7EC13-9376-194B-8096-A619BF52955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772275" y="357188"/>
            <a:ext cx="4779963" cy="2227262"/>
          </a:xfrm>
        </p:spPr>
        <p:txBody>
          <a:bodyPr/>
          <a:lstStyle/>
          <a:p>
            <a:r>
              <a:rPr lang="en-FI" dirty="0"/>
              <a:t>Lisää kuva klikkaamalla kuvaketta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C17CDDD3-7742-C540-B630-AB4131332D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76512" y="2661015"/>
            <a:ext cx="4775041" cy="771125"/>
          </a:xfrm>
        </p:spPr>
        <p:txBody>
          <a:bodyPr/>
          <a:lstStyle>
            <a:lvl1pPr marL="7938" indent="-7938">
              <a:buNone/>
              <a:tabLst/>
              <a:defRPr sz="2400" b="1"/>
            </a:lvl1pPr>
          </a:lstStyle>
          <a:p>
            <a:pPr lvl="0"/>
            <a:r>
              <a:rPr lang="en-GB" dirty="0" err="1"/>
              <a:t>Muokkaa</a:t>
            </a:r>
            <a:r>
              <a:rPr lang="en-GB" dirty="0"/>
              <a:t> </a:t>
            </a:r>
            <a:r>
              <a:rPr lang="en-GB" dirty="0" err="1"/>
              <a:t>otsikon</a:t>
            </a:r>
            <a:r>
              <a:rPr lang="en-GB" dirty="0"/>
              <a:t> </a:t>
            </a:r>
            <a:r>
              <a:rPr lang="en-GB" dirty="0" err="1"/>
              <a:t>perustyylejä</a:t>
            </a:r>
            <a:br>
              <a:rPr lang="en-GB" dirty="0"/>
            </a:br>
            <a:r>
              <a:rPr lang="en-GB" dirty="0"/>
              <a:t>2 </a:t>
            </a:r>
            <a:r>
              <a:rPr lang="en-GB" dirty="0" err="1"/>
              <a:t>riviä</a:t>
            </a:r>
            <a:endParaRPr lang="en-FI" dirty="0"/>
          </a:p>
        </p:txBody>
      </p:sp>
      <p:sp>
        <p:nvSpPr>
          <p:cNvPr id="20" name="Otsikko 1">
            <a:extLst>
              <a:ext uri="{FF2B5EF4-FFF2-40B4-BE49-F238E27FC236}">
                <a16:creationId xmlns:a16="http://schemas.microsoft.com/office/drawing/2014/main" id="{AB183F9B-98A9-B64D-9B1F-4BAD4C906F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5" y="2663330"/>
            <a:ext cx="4780737" cy="76567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dirty="0" err="1"/>
              <a:t>Muokkaa</a:t>
            </a:r>
            <a:r>
              <a:rPr lang="en-GB" dirty="0"/>
              <a:t> </a:t>
            </a:r>
            <a:r>
              <a:rPr lang="en-GB" dirty="0" err="1"/>
              <a:t>otsikon</a:t>
            </a:r>
            <a:r>
              <a:rPr lang="en-GB" dirty="0"/>
              <a:t> </a:t>
            </a:r>
            <a:r>
              <a:rPr lang="en-GB" dirty="0" err="1"/>
              <a:t>perustyylejä</a:t>
            </a:r>
            <a:br>
              <a:rPr lang="en-GB" dirty="0"/>
            </a:br>
            <a:r>
              <a:rPr lang="en-GB" dirty="0"/>
              <a:t>2 </a:t>
            </a:r>
            <a:r>
              <a:rPr lang="en-GB" dirty="0" err="1"/>
              <a:t>riviä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50456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uvaa, otsikko 3 riviä, kaksi sisältöä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5B6B90E3-9D73-634D-B1AA-0AAC3BEE0CA0}"/>
              </a:ext>
            </a:extLst>
          </p:cNvPr>
          <p:cNvSpPr/>
          <p:nvPr userDrawn="1"/>
        </p:nvSpPr>
        <p:spPr>
          <a:xfrm>
            <a:off x="8193471" y="0"/>
            <a:ext cx="3998528" cy="3007974"/>
          </a:xfrm>
          <a:custGeom>
            <a:avLst/>
            <a:gdLst>
              <a:gd name="connsiteX0" fmla="*/ 0 w 3998528"/>
              <a:gd name="connsiteY0" fmla="*/ 0 h 3007974"/>
              <a:gd name="connsiteX1" fmla="*/ 3998528 w 3998528"/>
              <a:gd name="connsiteY1" fmla="*/ 0 h 3007974"/>
              <a:gd name="connsiteX2" fmla="*/ 3998528 w 3998528"/>
              <a:gd name="connsiteY2" fmla="*/ 3007974 h 3007974"/>
              <a:gd name="connsiteX3" fmla="*/ 3679007 w 3998528"/>
              <a:gd name="connsiteY3" fmla="*/ 2801086 h 3007974"/>
              <a:gd name="connsiteX4" fmla="*/ 603598 w 3998528"/>
              <a:gd name="connsiteY4" fmla="*/ 522849 h 3007974"/>
              <a:gd name="connsiteX5" fmla="*/ 0 w 3998528"/>
              <a:gd name="connsiteY5" fmla="*/ 0 h 3007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98528" h="3007974">
                <a:moveTo>
                  <a:pt x="0" y="0"/>
                </a:moveTo>
                <a:lnTo>
                  <a:pt x="3998528" y="0"/>
                </a:lnTo>
                <a:lnTo>
                  <a:pt x="3998528" y="3007974"/>
                </a:lnTo>
                <a:lnTo>
                  <a:pt x="3679007" y="2801086"/>
                </a:lnTo>
                <a:cubicBezTo>
                  <a:pt x="2613208" y="2094953"/>
                  <a:pt x="1586741" y="1334211"/>
                  <a:pt x="603598" y="52284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99D4E9-27D7-42E7-8C8F-D18FAD263DE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0075" y="3907576"/>
            <a:ext cx="4780737" cy="199590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E71CCDA-A8D9-44C6-9B7D-159B332E31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776512" y="3903673"/>
            <a:ext cx="4775029" cy="19944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2D98C6A-9FDD-004B-A702-BE11F1D593AD}"/>
              </a:ext>
            </a:extLst>
          </p:cNvPr>
          <p:cNvCxnSpPr>
            <a:cxnSpLocks/>
          </p:cNvCxnSpPr>
          <p:nvPr userDrawn="1"/>
        </p:nvCxnSpPr>
        <p:spPr>
          <a:xfrm>
            <a:off x="6075814" y="2514600"/>
            <a:ext cx="0" cy="34845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>
            <a:extLst>
              <a:ext uri="{FF2B5EF4-FFF2-40B4-BE49-F238E27FC236}">
                <a16:creationId xmlns:a16="http://schemas.microsoft.com/office/drawing/2014/main" id="{4F3B1F58-DD5D-2444-B109-4A5EF68F403E}"/>
              </a:ext>
            </a:extLst>
          </p:cNvPr>
          <p:cNvSpPr/>
          <p:nvPr userDrawn="1"/>
        </p:nvSpPr>
        <p:spPr>
          <a:xfrm>
            <a:off x="0" y="0"/>
            <a:ext cx="5823145" cy="2257928"/>
          </a:xfrm>
          <a:custGeom>
            <a:avLst/>
            <a:gdLst>
              <a:gd name="connsiteX0" fmla="*/ 0 w 5823145"/>
              <a:gd name="connsiteY0" fmla="*/ 0 h 2257928"/>
              <a:gd name="connsiteX1" fmla="*/ 5823145 w 5823145"/>
              <a:gd name="connsiteY1" fmla="*/ 0 h 2257928"/>
              <a:gd name="connsiteX2" fmla="*/ 5668484 w 5823145"/>
              <a:gd name="connsiteY2" fmla="*/ 133970 h 2257928"/>
              <a:gd name="connsiteX3" fmla="*/ 156020 w 5823145"/>
              <a:gd name="connsiteY3" fmla="*/ 2254475 h 2257928"/>
              <a:gd name="connsiteX4" fmla="*/ 0 w 5823145"/>
              <a:gd name="connsiteY4" fmla="*/ 2257928 h 2257928"/>
              <a:gd name="connsiteX5" fmla="*/ 0 w 5823145"/>
              <a:gd name="connsiteY5" fmla="*/ 0 h 225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23145" h="2257928">
                <a:moveTo>
                  <a:pt x="0" y="0"/>
                </a:moveTo>
                <a:lnTo>
                  <a:pt x="5823145" y="0"/>
                </a:lnTo>
                <a:lnTo>
                  <a:pt x="5668484" y="133970"/>
                </a:lnTo>
                <a:cubicBezTo>
                  <a:pt x="4157014" y="1381347"/>
                  <a:pt x="2245915" y="2161792"/>
                  <a:pt x="156020" y="2254475"/>
                </a:cubicBezTo>
                <a:lnTo>
                  <a:pt x="0" y="225792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pic>
        <p:nvPicPr>
          <p:cNvPr id="10" name="Kuva 8">
            <a:extLst>
              <a:ext uri="{FF2B5EF4-FFF2-40B4-BE49-F238E27FC236}">
                <a16:creationId xmlns:a16="http://schemas.microsoft.com/office/drawing/2014/main" id="{5901B36B-49DB-0042-A2B3-CB33F9EEDB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4056FD7F-1BBB-D84D-AB4F-7B570BA37A5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0075" y="357188"/>
            <a:ext cx="4779963" cy="2227262"/>
          </a:xfrm>
        </p:spPr>
        <p:txBody>
          <a:bodyPr/>
          <a:lstStyle/>
          <a:p>
            <a:r>
              <a:rPr lang="en-FI" dirty="0"/>
              <a:t>Lisää kuva klikkaamalla kuvaketta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42251694-03A4-1A45-8D17-C7797CC4138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772275" y="357188"/>
            <a:ext cx="4779963" cy="2227262"/>
          </a:xfrm>
        </p:spPr>
        <p:txBody>
          <a:bodyPr/>
          <a:lstStyle/>
          <a:p>
            <a:r>
              <a:rPr lang="en-FI" dirty="0"/>
              <a:t>Lisää kuva klikkaamalla kuvaketta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579303F-963B-D947-8B5C-087B9E31C6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76512" y="2661015"/>
            <a:ext cx="4775041" cy="1130470"/>
          </a:xfrm>
        </p:spPr>
        <p:txBody>
          <a:bodyPr/>
          <a:lstStyle>
            <a:lvl1pPr marL="7938" indent="-7938">
              <a:buNone/>
              <a:tabLst/>
              <a:defRPr sz="2400" b="1"/>
            </a:lvl1pPr>
          </a:lstStyle>
          <a:p>
            <a:pPr lvl="0"/>
            <a:r>
              <a:rPr lang="en-GB" dirty="0" err="1"/>
              <a:t>Muokkaa</a:t>
            </a:r>
            <a:r>
              <a:rPr lang="en-GB" dirty="0"/>
              <a:t> </a:t>
            </a:r>
            <a:r>
              <a:rPr lang="en-GB" dirty="0" err="1"/>
              <a:t>otsikon</a:t>
            </a:r>
            <a:r>
              <a:rPr lang="en-GB" dirty="0"/>
              <a:t> </a:t>
            </a:r>
            <a:r>
              <a:rPr lang="en-GB" dirty="0" err="1"/>
              <a:t>perustyylejä</a:t>
            </a:r>
            <a:br>
              <a:rPr lang="en-GB" dirty="0"/>
            </a:br>
            <a:r>
              <a:rPr lang="en-GB" dirty="0"/>
              <a:t>2 </a:t>
            </a:r>
            <a:r>
              <a:rPr lang="en-GB" dirty="0" err="1"/>
              <a:t>riviä</a:t>
            </a:r>
            <a:br>
              <a:rPr lang="en-GB" dirty="0"/>
            </a:br>
            <a:r>
              <a:rPr lang="en-GB" dirty="0"/>
              <a:t>3 </a:t>
            </a:r>
            <a:r>
              <a:rPr lang="en-GB" dirty="0" err="1"/>
              <a:t>riviä</a:t>
            </a:r>
            <a:endParaRPr lang="en-FI" dirty="0"/>
          </a:p>
        </p:txBody>
      </p:sp>
      <p:sp>
        <p:nvSpPr>
          <p:cNvPr id="18" name="Otsikko 1">
            <a:extLst>
              <a:ext uri="{FF2B5EF4-FFF2-40B4-BE49-F238E27FC236}">
                <a16:creationId xmlns:a16="http://schemas.microsoft.com/office/drawing/2014/main" id="{7A523327-EECA-954B-8C2C-AA8E2292A9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5" y="2663329"/>
            <a:ext cx="4780737" cy="1122473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dirty="0" err="1"/>
              <a:t>Muokkaa</a:t>
            </a:r>
            <a:r>
              <a:rPr lang="en-GB" dirty="0"/>
              <a:t> </a:t>
            </a:r>
            <a:r>
              <a:rPr lang="en-GB" dirty="0" err="1"/>
              <a:t>otsikon</a:t>
            </a:r>
            <a:r>
              <a:rPr lang="en-GB" dirty="0"/>
              <a:t> </a:t>
            </a:r>
            <a:r>
              <a:rPr lang="en-GB" dirty="0" err="1"/>
              <a:t>perustyylejä</a:t>
            </a:r>
            <a:br>
              <a:rPr lang="en-GB" dirty="0"/>
            </a:br>
            <a:r>
              <a:rPr lang="en-GB" dirty="0"/>
              <a:t>2 </a:t>
            </a:r>
            <a:r>
              <a:rPr lang="en-GB" dirty="0" err="1"/>
              <a:t>riviä</a:t>
            </a:r>
            <a:br>
              <a:rPr lang="en-GB" dirty="0"/>
            </a:br>
            <a:r>
              <a:rPr lang="en-GB" dirty="0"/>
              <a:t>3 </a:t>
            </a:r>
            <a:r>
              <a:rPr lang="en-GB" dirty="0" err="1"/>
              <a:t>riviä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33366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vaalea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552E9CA7-EAA2-024C-9B5C-8E3218921097}"/>
              </a:ext>
            </a:extLst>
          </p:cNvPr>
          <p:cNvSpPr/>
          <p:nvPr userDrawn="1"/>
        </p:nvSpPr>
        <p:spPr>
          <a:xfrm>
            <a:off x="3241674" y="0"/>
            <a:ext cx="8950327" cy="6857999"/>
          </a:xfrm>
          <a:custGeom>
            <a:avLst/>
            <a:gdLst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258514 w 8950327"/>
              <a:gd name="connsiteY4" fmla="*/ 0 h 6857999"/>
              <a:gd name="connsiteX5" fmla="*/ 3394257 w 8950327"/>
              <a:gd name="connsiteY5" fmla="*/ 0 h 6857999"/>
              <a:gd name="connsiteX6" fmla="*/ 8950326 w 8950327"/>
              <a:gd name="connsiteY6" fmla="*/ 0 h 6857999"/>
              <a:gd name="connsiteX7" fmla="*/ 8950327 w 8950327"/>
              <a:gd name="connsiteY7" fmla="*/ 0 h 6857999"/>
              <a:gd name="connsiteX8" fmla="*/ 8950327 w 8950327"/>
              <a:gd name="connsiteY8" fmla="*/ 6857999 h 6857999"/>
              <a:gd name="connsiteX9" fmla="*/ 8950326 w 8950327"/>
              <a:gd name="connsiteY9" fmla="*/ 6857999 h 6857999"/>
              <a:gd name="connsiteX10" fmla="*/ 4410643 w 8950327"/>
              <a:gd name="connsiteY10" fmla="*/ 6857999 h 6857999"/>
              <a:gd name="connsiteX11" fmla="*/ 4410642 w 8950327"/>
              <a:gd name="connsiteY11" fmla="*/ 6857999 h 6857999"/>
              <a:gd name="connsiteX12" fmla="*/ 3394257 w 8950327"/>
              <a:gd name="connsiteY12" fmla="*/ 6857999 h 6857999"/>
              <a:gd name="connsiteX13" fmla="*/ 3205103 w 8950327"/>
              <a:gd name="connsiteY13" fmla="*/ 6857999 h 6857999"/>
              <a:gd name="connsiteX14" fmla="*/ 3245666 w 8950327"/>
              <a:gd name="connsiteY14" fmla="*/ 6562460 h 6857999"/>
              <a:gd name="connsiteX15" fmla="*/ 3138685 w 8950327"/>
              <a:gd name="connsiteY15" fmla="*/ 4435892 h 6857999"/>
              <a:gd name="connsiteX16" fmla="*/ 0 w 8950327"/>
              <a:gd name="connsiteY16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394257 w 8950327"/>
              <a:gd name="connsiteY4" fmla="*/ 0 h 6857999"/>
              <a:gd name="connsiteX5" fmla="*/ 8950326 w 8950327"/>
              <a:gd name="connsiteY5" fmla="*/ 0 h 6857999"/>
              <a:gd name="connsiteX6" fmla="*/ 8950327 w 8950327"/>
              <a:gd name="connsiteY6" fmla="*/ 0 h 6857999"/>
              <a:gd name="connsiteX7" fmla="*/ 8950327 w 8950327"/>
              <a:gd name="connsiteY7" fmla="*/ 6857999 h 6857999"/>
              <a:gd name="connsiteX8" fmla="*/ 8950326 w 8950327"/>
              <a:gd name="connsiteY8" fmla="*/ 6857999 h 6857999"/>
              <a:gd name="connsiteX9" fmla="*/ 4410643 w 8950327"/>
              <a:gd name="connsiteY9" fmla="*/ 6857999 h 6857999"/>
              <a:gd name="connsiteX10" fmla="*/ 4410642 w 8950327"/>
              <a:gd name="connsiteY10" fmla="*/ 6857999 h 6857999"/>
              <a:gd name="connsiteX11" fmla="*/ 3394257 w 8950327"/>
              <a:gd name="connsiteY11" fmla="*/ 6857999 h 6857999"/>
              <a:gd name="connsiteX12" fmla="*/ 3205103 w 8950327"/>
              <a:gd name="connsiteY12" fmla="*/ 6857999 h 6857999"/>
              <a:gd name="connsiteX13" fmla="*/ 3245666 w 8950327"/>
              <a:gd name="connsiteY13" fmla="*/ 6562460 h 6857999"/>
              <a:gd name="connsiteX14" fmla="*/ 3138685 w 8950327"/>
              <a:gd name="connsiteY14" fmla="*/ 4435892 h 6857999"/>
              <a:gd name="connsiteX15" fmla="*/ 0 w 8950327"/>
              <a:gd name="connsiteY15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8950326 w 8950327"/>
              <a:gd name="connsiteY4" fmla="*/ 0 h 6857999"/>
              <a:gd name="connsiteX5" fmla="*/ 8950327 w 8950327"/>
              <a:gd name="connsiteY5" fmla="*/ 0 h 6857999"/>
              <a:gd name="connsiteX6" fmla="*/ 8950327 w 8950327"/>
              <a:gd name="connsiteY6" fmla="*/ 6857999 h 6857999"/>
              <a:gd name="connsiteX7" fmla="*/ 8950326 w 8950327"/>
              <a:gd name="connsiteY7" fmla="*/ 6857999 h 6857999"/>
              <a:gd name="connsiteX8" fmla="*/ 4410643 w 8950327"/>
              <a:gd name="connsiteY8" fmla="*/ 6857999 h 6857999"/>
              <a:gd name="connsiteX9" fmla="*/ 4410642 w 8950327"/>
              <a:gd name="connsiteY9" fmla="*/ 6857999 h 6857999"/>
              <a:gd name="connsiteX10" fmla="*/ 3394257 w 8950327"/>
              <a:gd name="connsiteY10" fmla="*/ 6857999 h 6857999"/>
              <a:gd name="connsiteX11" fmla="*/ 3205103 w 8950327"/>
              <a:gd name="connsiteY11" fmla="*/ 6857999 h 6857999"/>
              <a:gd name="connsiteX12" fmla="*/ 3245666 w 8950327"/>
              <a:gd name="connsiteY12" fmla="*/ 6562460 h 6857999"/>
              <a:gd name="connsiteX13" fmla="*/ 3138685 w 8950327"/>
              <a:gd name="connsiteY13" fmla="*/ 4435892 h 6857999"/>
              <a:gd name="connsiteX14" fmla="*/ 0 w 8950327"/>
              <a:gd name="connsiteY14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8950326 w 8950327"/>
              <a:gd name="connsiteY3" fmla="*/ 0 h 6857999"/>
              <a:gd name="connsiteX4" fmla="*/ 8950327 w 8950327"/>
              <a:gd name="connsiteY4" fmla="*/ 0 h 6857999"/>
              <a:gd name="connsiteX5" fmla="*/ 8950327 w 8950327"/>
              <a:gd name="connsiteY5" fmla="*/ 6857999 h 6857999"/>
              <a:gd name="connsiteX6" fmla="*/ 8950326 w 8950327"/>
              <a:gd name="connsiteY6" fmla="*/ 6857999 h 6857999"/>
              <a:gd name="connsiteX7" fmla="*/ 4410643 w 8950327"/>
              <a:gd name="connsiteY7" fmla="*/ 6857999 h 6857999"/>
              <a:gd name="connsiteX8" fmla="*/ 4410642 w 8950327"/>
              <a:gd name="connsiteY8" fmla="*/ 6857999 h 6857999"/>
              <a:gd name="connsiteX9" fmla="*/ 3394257 w 8950327"/>
              <a:gd name="connsiteY9" fmla="*/ 6857999 h 6857999"/>
              <a:gd name="connsiteX10" fmla="*/ 3205103 w 8950327"/>
              <a:gd name="connsiteY10" fmla="*/ 6857999 h 6857999"/>
              <a:gd name="connsiteX11" fmla="*/ 3245666 w 8950327"/>
              <a:gd name="connsiteY11" fmla="*/ 6562460 h 6857999"/>
              <a:gd name="connsiteX12" fmla="*/ 3138685 w 8950327"/>
              <a:gd name="connsiteY12" fmla="*/ 4435892 h 6857999"/>
              <a:gd name="connsiteX13" fmla="*/ 0 w 8950327"/>
              <a:gd name="connsiteY13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8950326 w 8950327"/>
              <a:gd name="connsiteY2" fmla="*/ 0 h 6857999"/>
              <a:gd name="connsiteX3" fmla="*/ 8950327 w 8950327"/>
              <a:gd name="connsiteY3" fmla="*/ 0 h 6857999"/>
              <a:gd name="connsiteX4" fmla="*/ 8950327 w 8950327"/>
              <a:gd name="connsiteY4" fmla="*/ 6857999 h 6857999"/>
              <a:gd name="connsiteX5" fmla="*/ 8950326 w 8950327"/>
              <a:gd name="connsiteY5" fmla="*/ 6857999 h 6857999"/>
              <a:gd name="connsiteX6" fmla="*/ 4410643 w 8950327"/>
              <a:gd name="connsiteY6" fmla="*/ 6857999 h 6857999"/>
              <a:gd name="connsiteX7" fmla="*/ 4410642 w 8950327"/>
              <a:gd name="connsiteY7" fmla="*/ 6857999 h 6857999"/>
              <a:gd name="connsiteX8" fmla="*/ 3394257 w 8950327"/>
              <a:gd name="connsiteY8" fmla="*/ 6857999 h 6857999"/>
              <a:gd name="connsiteX9" fmla="*/ 3205103 w 8950327"/>
              <a:gd name="connsiteY9" fmla="*/ 6857999 h 6857999"/>
              <a:gd name="connsiteX10" fmla="*/ 3245666 w 8950327"/>
              <a:gd name="connsiteY10" fmla="*/ 6562460 h 6857999"/>
              <a:gd name="connsiteX11" fmla="*/ 3138685 w 8950327"/>
              <a:gd name="connsiteY11" fmla="*/ 4435892 h 6857999"/>
              <a:gd name="connsiteX12" fmla="*/ 0 w 8950327"/>
              <a:gd name="connsiteY12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394257 w 8950327"/>
              <a:gd name="connsiteY7" fmla="*/ 6857999 h 6857999"/>
              <a:gd name="connsiteX8" fmla="*/ 3205103 w 8950327"/>
              <a:gd name="connsiteY8" fmla="*/ 6857999 h 6857999"/>
              <a:gd name="connsiteX9" fmla="*/ 3245666 w 8950327"/>
              <a:gd name="connsiteY9" fmla="*/ 6562460 h 6857999"/>
              <a:gd name="connsiteX10" fmla="*/ 3138685 w 8950327"/>
              <a:gd name="connsiteY10" fmla="*/ 4435892 h 6857999"/>
              <a:gd name="connsiteX11" fmla="*/ 0 w 8950327"/>
              <a:gd name="connsiteY11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205103 w 8950327"/>
              <a:gd name="connsiteY7" fmla="*/ 6857999 h 6857999"/>
              <a:gd name="connsiteX8" fmla="*/ 3245666 w 8950327"/>
              <a:gd name="connsiteY8" fmla="*/ 6562460 h 6857999"/>
              <a:gd name="connsiteX9" fmla="*/ 3138685 w 8950327"/>
              <a:gd name="connsiteY9" fmla="*/ 4435892 h 6857999"/>
              <a:gd name="connsiteX10" fmla="*/ 0 w 8950327"/>
              <a:gd name="connsiteY10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3205103 w 8950327"/>
              <a:gd name="connsiteY6" fmla="*/ 6857999 h 6857999"/>
              <a:gd name="connsiteX7" fmla="*/ 3245666 w 8950327"/>
              <a:gd name="connsiteY7" fmla="*/ 6562460 h 6857999"/>
              <a:gd name="connsiteX8" fmla="*/ 3138685 w 8950327"/>
              <a:gd name="connsiteY8" fmla="*/ 4435892 h 6857999"/>
              <a:gd name="connsiteX9" fmla="*/ 0 w 8950327"/>
              <a:gd name="connsiteY9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3205103 w 8950327"/>
              <a:gd name="connsiteY5" fmla="*/ 6857999 h 6857999"/>
              <a:gd name="connsiteX6" fmla="*/ 3245666 w 8950327"/>
              <a:gd name="connsiteY6" fmla="*/ 6562460 h 6857999"/>
              <a:gd name="connsiteX7" fmla="*/ 3138685 w 8950327"/>
              <a:gd name="connsiteY7" fmla="*/ 4435892 h 6857999"/>
              <a:gd name="connsiteX8" fmla="*/ 0 w 8950327"/>
              <a:gd name="connsiteY8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50327" h="6857999">
                <a:moveTo>
                  <a:pt x="0" y="0"/>
                </a:moveTo>
                <a:lnTo>
                  <a:pt x="8950326" y="0"/>
                </a:lnTo>
                <a:lnTo>
                  <a:pt x="8950327" y="0"/>
                </a:lnTo>
                <a:lnTo>
                  <a:pt x="8950327" y="6857999"/>
                </a:lnTo>
                <a:lnTo>
                  <a:pt x="8950326" y="6857999"/>
                </a:lnTo>
                <a:lnTo>
                  <a:pt x="3205103" y="6857999"/>
                </a:lnTo>
                <a:lnTo>
                  <a:pt x="3245666" y="6562460"/>
                </a:lnTo>
                <a:cubicBezTo>
                  <a:pt x="3324793" y="5869612"/>
                  <a:pt x="3294509" y="5154819"/>
                  <a:pt x="3138685" y="4435892"/>
                </a:cubicBezTo>
                <a:cubicBezTo>
                  <a:pt x="2734778" y="2569984"/>
                  <a:pt x="1570795" y="1019769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2025" y="1122363"/>
            <a:ext cx="4829175" cy="3173412"/>
          </a:xfrm>
        </p:spPr>
        <p:txBody>
          <a:bodyPr anchor="b"/>
          <a:lstStyle>
            <a:lvl1pPr algn="l">
              <a:defRPr sz="3000"/>
            </a:lvl1pPr>
          </a:lstStyle>
          <a:p>
            <a:r>
              <a:rPr lang="fi-FI" dirty="0"/>
              <a:t>Muokkaa otsikon perustyylejä klikkaamalla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025" y="4543424"/>
            <a:ext cx="4829175" cy="952501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perustyylejä klikkaamalla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E7EFC54-0BC2-401F-A489-953F98D93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61559A2-F2E9-4340-BC1A-DC9B560647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563" y="2953511"/>
            <a:ext cx="4090424" cy="64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207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uvaa, otsikko 1 rivi, kaksi sisältöä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5B6B90E3-9D73-634D-B1AA-0AAC3BEE0CA0}"/>
              </a:ext>
            </a:extLst>
          </p:cNvPr>
          <p:cNvSpPr/>
          <p:nvPr userDrawn="1"/>
        </p:nvSpPr>
        <p:spPr>
          <a:xfrm>
            <a:off x="8193471" y="0"/>
            <a:ext cx="3998528" cy="3007974"/>
          </a:xfrm>
          <a:custGeom>
            <a:avLst/>
            <a:gdLst>
              <a:gd name="connsiteX0" fmla="*/ 0 w 3998528"/>
              <a:gd name="connsiteY0" fmla="*/ 0 h 3007974"/>
              <a:gd name="connsiteX1" fmla="*/ 3998528 w 3998528"/>
              <a:gd name="connsiteY1" fmla="*/ 0 h 3007974"/>
              <a:gd name="connsiteX2" fmla="*/ 3998528 w 3998528"/>
              <a:gd name="connsiteY2" fmla="*/ 3007974 h 3007974"/>
              <a:gd name="connsiteX3" fmla="*/ 3679007 w 3998528"/>
              <a:gd name="connsiteY3" fmla="*/ 2801086 h 3007974"/>
              <a:gd name="connsiteX4" fmla="*/ 603598 w 3998528"/>
              <a:gd name="connsiteY4" fmla="*/ 522849 h 3007974"/>
              <a:gd name="connsiteX5" fmla="*/ 0 w 3998528"/>
              <a:gd name="connsiteY5" fmla="*/ 0 h 3007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98528" h="3007974">
                <a:moveTo>
                  <a:pt x="0" y="0"/>
                </a:moveTo>
                <a:lnTo>
                  <a:pt x="3998528" y="0"/>
                </a:lnTo>
                <a:lnTo>
                  <a:pt x="3998528" y="3007974"/>
                </a:lnTo>
                <a:lnTo>
                  <a:pt x="3679007" y="2801086"/>
                </a:lnTo>
                <a:cubicBezTo>
                  <a:pt x="2613208" y="2094953"/>
                  <a:pt x="1586741" y="1334211"/>
                  <a:pt x="603598" y="52284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2D98C6A-9FDD-004B-A702-BE11F1D593AD}"/>
              </a:ext>
            </a:extLst>
          </p:cNvPr>
          <p:cNvCxnSpPr>
            <a:cxnSpLocks/>
          </p:cNvCxnSpPr>
          <p:nvPr userDrawn="1"/>
        </p:nvCxnSpPr>
        <p:spPr>
          <a:xfrm>
            <a:off x="6075814" y="2514600"/>
            <a:ext cx="0" cy="34845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B748E01-AB82-374A-9216-119823BE42B6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 dirty="0">
                <a:latin typeface="Source Sans Pro" panose="020B0503030403020204" pitchFamily="34" charset="0"/>
              </a:rPr>
              <a:t>TYÖTURVALLISUUSKESKUS</a:t>
            </a:r>
            <a:endParaRPr lang="en-FI" sz="1200" dirty="0">
              <a:latin typeface="Source Sans Pro" panose="020B0503030403020204" pitchFamily="34" charset="0"/>
            </a:endParaRPr>
          </a:p>
          <a:p>
            <a:pPr algn="l"/>
            <a:endParaRPr lang="en-FI" sz="1200" dirty="0">
              <a:latin typeface="Source Sans Pro" panose="020B0503030403020204" pitchFamily="34" charset="0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4F3B1F58-DD5D-2444-B109-4A5EF68F403E}"/>
              </a:ext>
            </a:extLst>
          </p:cNvPr>
          <p:cNvSpPr/>
          <p:nvPr userDrawn="1"/>
        </p:nvSpPr>
        <p:spPr>
          <a:xfrm>
            <a:off x="0" y="0"/>
            <a:ext cx="5823145" cy="2257928"/>
          </a:xfrm>
          <a:custGeom>
            <a:avLst/>
            <a:gdLst>
              <a:gd name="connsiteX0" fmla="*/ 0 w 5823145"/>
              <a:gd name="connsiteY0" fmla="*/ 0 h 2257928"/>
              <a:gd name="connsiteX1" fmla="*/ 5823145 w 5823145"/>
              <a:gd name="connsiteY1" fmla="*/ 0 h 2257928"/>
              <a:gd name="connsiteX2" fmla="*/ 5668484 w 5823145"/>
              <a:gd name="connsiteY2" fmla="*/ 133970 h 2257928"/>
              <a:gd name="connsiteX3" fmla="*/ 156020 w 5823145"/>
              <a:gd name="connsiteY3" fmla="*/ 2254475 h 2257928"/>
              <a:gd name="connsiteX4" fmla="*/ 0 w 5823145"/>
              <a:gd name="connsiteY4" fmla="*/ 2257928 h 2257928"/>
              <a:gd name="connsiteX5" fmla="*/ 0 w 5823145"/>
              <a:gd name="connsiteY5" fmla="*/ 0 h 225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23145" h="2257928">
                <a:moveTo>
                  <a:pt x="0" y="0"/>
                </a:moveTo>
                <a:lnTo>
                  <a:pt x="5823145" y="0"/>
                </a:lnTo>
                <a:lnTo>
                  <a:pt x="5668484" y="133970"/>
                </a:lnTo>
                <a:cubicBezTo>
                  <a:pt x="4157014" y="1381347"/>
                  <a:pt x="2245915" y="2161792"/>
                  <a:pt x="156020" y="2254475"/>
                </a:cubicBezTo>
                <a:lnTo>
                  <a:pt x="0" y="225792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E9867E76-F63C-C943-B3CA-9A3053D2947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0075" y="357188"/>
            <a:ext cx="4779963" cy="2227262"/>
          </a:xfrm>
        </p:spPr>
        <p:txBody>
          <a:bodyPr/>
          <a:lstStyle/>
          <a:p>
            <a:r>
              <a:rPr lang="en-FI" dirty="0"/>
              <a:t>Lisää kuva klikkaamalla kuvaketta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8A39E43E-F729-9B49-B2BD-8AE309C109B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772275" y="357188"/>
            <a:ext cx="4779963" cy="2227262"/>
          </a:xfrm>
        </p:spPr>
        <p:txBody>
          <a:bodyPr/>
          <a:lstStyle/>
          <a:p>
            <a:r>
              <a:rPr lang="en-FI" dirty="0"/>
              <a:t>Lisää kuva klikkaamalla kuvaketta</a:t>
            </a:r>
          </a:p>
        </p:txBody>
      </p:sp>
      <p:sp>
        <p:nvSpPr>
          <p:cNvPr id="18" name="Sisällön paikkamerkki 2">
            <a:extLst>
              <a:ext uri="{FF2B5EF4-FFF2-40B4-BE49-F238E27FC236}">
                <a16:creationId xmlns:a16="http://schemas.microsoft.com/office/drawing/2014/main" id="{556FAD25-8618-1344-9A1F-30F1932F7FB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0075" y="3269136"/>
            <a:ext cx="4780737" cy="263434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9" name="Sisällön paikkamerkki 3">
            <a:extLst>
              <a:ext uri="{FF2B5EF4-FFF2-40B4-BE49-F238E27FC236}">
                <a16:creationId xmlns:a16="http://schemas.microsoft.com/office/drawing/2014/main" id="{DAB3E70E-6A94-7E44-B4C5-9A7C9D689C5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776512" y="3265714"/>
            <a:ext cx="4775029" cy="263235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BD40A54C-089F-C64C-BBCD-6A406A297F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76512" y="2661016"/>
            <a:ext cx="4775041" cy="327080"/>
          </a:xfrm>
        </p:spPr>
        <p:txBody>
          <a:bodyPr/>
          <a:lstStyle>
            <a:lvl1pPr marL="7938" indent="-7938">
              <a:buNone/>
              <a:tabLst/>
              <a:defRPr sz="2400" b="1"/>
            </a:lvl1pPr>
          </a:lstStyle>
          <a:p>
            <a:pPr lvl="0"/>
            <a:r>
              <a:rPr lang="en-GB" dirty="0" err="1"/>
              <a:t>Muokkaa</a:t>
            </a:r>
            <a:r>
              <a:rPr lang="en-GB" dirty="0"/>
              <a:t> </a:t>
            </a:r>
            <a:r>
              <a:rPr lang="en-GB" dirty="0" err="1"/>
              <a:t>otsikon</a:t>
            </a:r>
            <a:r>
              <a:rPr lang="en-GB" dirty="0"/>
              <a:t> </a:t>
            </a:r>
            <a:r>
              <a:rPr lang="en-GB" dirty="0" err="1"/>
              <a:t>perustyylejä</a:t>
            </a:r>
            <a:endParaRPr lang="en-FI" dirty="0"/>
          </a:p>
        </p:txBody>
      </p:sp>
      <p:sp>
        <p:nvSpPr>
          <p:cNvPr id="21" name="Otsikko 1">
            <a:extLst>
              <a:ext uri="{FF2B5EF4-FFF2-40B4-BE49-F238E27FC236}">
                <a16:creationId xmlns:a16="http://schemas.microsoft.com/office/drawing/2014/main" id="{434421A8-99A8-BB4D-8ACD-9899889FBE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5" y="2663330"/>
            <a:ext cx="4780737" cy="324766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dirty="0" err="1"/>
              <a:t>Muokkaa</a:t>
            </a:r>
            <a:r>
              <a:rPr lang="en-GB" dirty="0"/>
              <a:t> </a:t>
            </a:r>
            <a:r>
              <a:rPr lang="en-GB" dirty="0" err="1"/>
              <a:t>otsikon</a:t>
            </a:r>
            <a:r>
              <a:rPr lang="en-GB" dirty="0"/>
              <a:t> </a:t>
            </a:r>
            <a:r>
              <a:rPr lang="en-GB" dirty="0" err="1"/>
              <a:t>perustyylejä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591894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uvaa, otsikko 2 riviä, kaksi sisältöä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5B6B90E3-9D73-634D-B1AA-0AAC3BEE0CA0}"/>
              </a:ext>
            </a:extLst>
          </p:cNvPr>
          <p:cNvSpPr/>
          <p:nvPr userDrawn="1"/>
        </p:nvSpPr>
        <p:spPr>
          <a:xfrm>
            <a:off x="8193471" y="0"/>
            <a:ext cx="3998528" cy="3007974"/>
          </a:xfrm>
          <a:custGeom>
            <a:avLst/>
            <a:gdLst>
              <a:gd name="connsiteX0" fmla="*/ 0 w 3998528"/>
              <a:gd name="connsiteY0" fmla="*/ 0 h 3007974"/>
              <a:gd name="connsiteX1" fmla="*/ 3998528 w 3998528"/>
              <a:gd name="connsiteY1" fmla="*/ 0 h 3007974"/>
              <a:gd name="connsiteX2" fmla="*/ 3998528 w 3998528"/>
              <a:gd name="connsiteY2" fmla="*/ 3007974 h 3007974"/>
              <a:gd name="connsiteX3" fmla="*/ 3679007 w 3998528"/>
              <a:gd name="connsiteY3" fmla="*/ 2801086 h 3007974"/>
              <a:gd name="connsiteX4" fmla="*/ 603598 w 3998528"/>
              <a:gd name="connsiteY4" fmla="*/ 522849 h 3007974"/>
              <a:gd name="connsiteX5" fmla="*/ 0 w 3998528"/>
              <a:gd name="connsiteY5" fmla="*/ 0 h 3007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98528" h="3007974">
                <a:moveTo>
                  <a:pt x="0" y="0"/>
                </a:moveTo>
                <a:lnTo>
                  <a:pt x="3998528" y="0"/>
                </a:lnTo>
                <a:lnTo>
                  <a:pt x="3998528" y="3007974"/>
                </a:lnTo>
                <a:lnTo>
                  <a:pt x="3679007" y="2801086"/>
                </a:lnTo>
                <a:cubicBezTo>
                  <a:pt x="2613208" y="2094953"/>
                  <a:pt x="1586741" y="1334211"/>
                  <a:pt x="603598" y="52284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2D98C6A-9FDD-004B-A702-BE11F1D593AD}"/>
              </a:ext>
            </a:extLst>
          </p:cNvPr>
          <p:cNvCxnSpPr>
            <a:cxnSpLocks/>
          </p:cNvCxnSpPr>
          <p:nvPr userDrawn="1"/>
        </p:nvCxnSpPr>
        <p:spPr>
          <a:xfrm>
            <a:off x="6075814" y="2514600"/>
            <a:ext cx="0" cy="34845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B748E01-AB82-374A-9216-119823BE42B6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 dirty="0">
                <a:latin typeface="Source Sans Pro" panose="020B0503030403020204" pitchFamily="34" charset="0"/>
              </a:rPr>
              <a:t>TYÖTURVALLISUUSKESKUS</a:t>
            </a:r>
            <a:endParaRPr lang="en-FI" sz="1200" dirty="0">
              <a:latin typeface="Source Sans Pro" panose="020B0503030403020204" pitchFamily="34" charset="0"/>
            </a:endParaRPr>
          </a:p>
          <a:p>
            <a:pPr algn="l"/>
            <a:endParaRPr lang="en-FI" sz="1200" dirty="0">
              <a:latin typeface="Source Sans Pro" panose="020B0503030403020204" pitchFamily="34" charset="0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4F3B1F58-DD5D-2444-B109-4A5EF68F403E}"/>
              </a:ext>
            </a:extLst>
          </p:cNvPr>
          <p:cNvSpPr/>
          <p:nvPr userDrawn="1"/>
        </p:nvSpPr>
        <p:spPr>
          <a:xfrm>
            <a:off x="0" y="0"/>
            <a:ext cx="5823145" cy="2257928"/>
          </a:xfrm>
          <a:custGeom>
            <a:avLst/>
            <a:gdLst>
              <a:gd name="connsiteX0" fmla="*/ 0 w 5823145"/>
              <a:gd name="connsiteY0" fmla="*/ 0 h 2257928"/>
              <a:gd name="connsiteX1" fmla="*/ 5823145 w 5823145"/>
              <a:gd name="connsiteY1" fmla="*/ 0 h 2257928"/>
              <a:gd name="connsiteX2" fmla="*/ 5668484 w 5823145"/>
              <a:gd name="connsiteY2" fmla="*/ 133970 h 2257928"/>
              <a:gd name="connsiteX3" fmla="*/ 156020 w 5823145"/>
              <a:gd name="connsiteY3" fmla="*/ 2254475 h 2257928"/>
              <a:gd name="connsiteX4" fmla="*/ 0 w 5823145"/>
              <a:gd name="connsiteY4" fmla="*/ 2257928 h 2257928"/>
              <a:gd name="connsiteX5" fmla="*/ 0 w 5823145"/>
              <a:gd name="connsiteY5" fmla="*/ 0 h 225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23145" h="2257928">
                <a:moveTo>
                  <a:pt x="0" y="0"/>
                </a:moveTo>
                <a:lnTo>
                  <a:pt x="5823145" y="0"/>
                </a:lnTo>
                <a:lnTo>
                  <a:pt x="5668484" y="133970"/>
                </a:lnTo>
                <a:cubicBezTo>
                  <a:pt x="4157014" y="1381347"/>
                  <a:pt x="2245915" y="2161792"/>
                  <a:pt x="156020" y="2254475"/>
                </a:cubicBezTo>
                <a:lnTo>
                  <a:pt x="0" y="225792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FBF73881-884E-C64C-B61C-F1CE6E5E9EE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0075" y="357188"/>
            <a:ext cx="4779963" cy="2227262"/>
          </a:xfrm>
        </p:spPr>
        <p:txBody>
          <a:bodyPr/>
          <a:lstStyle/>
          <a:p>
            <a:r>
              <a:rPr lang="en-FI" dirty="0"/>
              <a:t>Lisää kuva klikkaamalla kuvaketta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97D91233-933E-5D45-8D6E-309A0145F0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772275" y="357188"/>
            <a:ext cx="4779963" cy="2227262"/>
          </a:xfrm>
        </p:spPr>
        <p:txBody>
          <a:bodyPr/>
          <a:lstStyle/>
          <a:p>
            <a:r>
              <a:rPr lang="en-FI" dirty="0"/>
              <a:t>Lisää kuva klikkaamalla kuvaketta</a:t>
            </a:r>
          </a:p>
        </p:txBody>
      </p: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6BBB2F25-A8BA-3A40-BB85-635C4695FC5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0075" y="3621947"/>
            <a:ext cx="4780737" cy="2281534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9D378955-CCDD-0F45-B466-74AB258491E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776512" y="3621974"/>
            <a:ext cx="4775029" cy="227609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BC4B1D26-2015-9142-8DD8-50E68C6DE1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76512" y="2661015"/>
            <a:ext cx="4775041" cy="771125"/>
          </a:xfrm>
        </p:spPr>
        <p:txBody>
          <a:bodyPr/>
          <a:lstStyle>
            <a:lvl1pPr marL="7938" indent="-7938">
              <a:buNone/>
              <a:tabLst/>
              <a:defRPr sz="2400" b="1"/>
            </a:lvl1pPr>
          </a:lstStyle>
          <a:p>
            <a:pPr lvl="0"/>
            <a:r>
              <a:rPr lang="en-GB" dirty="0" err="1"/>
              <a:t>Muokkaa</a:t>
            </a:r>
            <a:r>
              <a:rPr lang="en-GB" dirty="0"/>
              <a:t> </a:t>
            </a:r>
            <a:r>
              <a:rPr lang="en-GB" dirty="0" err="1"/>
              <a:t>otsikon</a:t>
            </a:r>
            <a:r>
              <a:rPr lang="en-GB" dirty="0"/>
              <a:t> </a:t>
            </a:r>
            <a:r>
              <a:rPr lang="en-GB" dirty="0" err="1"/>
              <a:t>perustyylejä</a:t>
            </a:r>
            <a:br>
              <a:rPr lang="en-GB" dirty="0"/>
            </a:br>
            <a:r>
              <a:rPr lang="en-GB" dirty="0"/>
              <a:t>2 </a:t>
            </a:r>
            <a:r>
              <a:rPr lang="en-GB" dirty="0" err="1"/>
              <a:t>riviä</a:t>
            </a:r>
            <a:endParaRPr lang="en-FI" dirty="0"/>
          </a:p>
        </p:txBody>
      </p:sp>
      <p:sp>
        <p:nvSpPr>
          <p:cNvPr id="19" name="Otsikko 1">
            <a:extLst>
              <a:ext uri="{FF2B5EF4-FFF2-40B4-BE49-F238E27FC236}">
                <a16:creationId xmlns:a16="http://schemas.microsoft.com/office/drawing/2014/main" id="{224B3C7F-F865-CF49-AA94-63B8F1EC6B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5" y="2663330"/>
            <a:ext cx="4780737" cy="76567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dirty="0" err="1"/>
              <a:t>Muokkaa</a:t>
            </a:r>
            <a:r>
              <a:rPr lang="en-GB" dirty="0"/>
              <a:t> </a:t>
            </a:r>
            <a:r>
              <a:rPr lang="en-GB" dirty="0" err="1"/>
              <a:t>otsikon</a:t>
            </a:r>
            <a:r>
              <a:rPr lang="en-GB" dirty="0"/>
              <a:t> </a:t>
            </a:r>
            <a:r>
              <a:rPr lang="en-GB" dirty="0" err="1"/>
              <a:t>perustyylejä</a:t>
            </a:r>
            <a:br>
              <a:rPr lang="en-GB" dirty="0"/>
            </a:br>
            <a:r>
              <a:rPr lang="en-GB" dirty="0"/>
              <a:t>2 </a:t>
            </a:r>
            <a:r>
              <a:rPr lang="en-GB" dirty="0" err="1"/>
              <a:t>riviä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456349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uvaa, otsikko 3 riviä, kaksi sisältöä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5B6B90E3-9D73-634D-B1AA-0AAC3BEE0CA0}"/>
              </a:ext>
            </a:extLst>
          </p:cNvPr>
          <p:cNvSpPr/>
          <p:nvPr userDrawn="1"/>
        </p:nvSpPr>
        <p:spPr>
          <a:xfrm>
            <a:off x="8193471" y="0"/>
            <a:ext cx="3998528" cy="3007974"/>
          </a:xfrm>
          <a:custGeom>
            <a:avLst/>
            <a:gdLst>
              <a:gd name="connsiteX0" fmla="*/ 0 w 3998528"/>
              <a:gd name="connsiteY0" fmla="*/ 0 h 3007974"/>
              <a:gd name="connsiteX1" fmla="*/ 3998528 w 3998528"/>
              <a:gd name="connsiteY1" fmla="*/ 0 h 3007974"/>
              <a:gd name="connsiteX2" fmla="*/ 3998528 w 3998528"/>
              <a:gd name="connsiteY2" fmla="*/ 3007974 h 3007974"/>
              <a:gd name="connsiteX3" fmla="*/ 3679007 w 3998528"/>
              <a:gd name="connsiteY3" fmla="*/ 2801086 h 3007974"/>
              <a:gd name="connsiteX4" fmla="*/ 603598 w 3998528"/>
              <a:gd name="connsiteY4" fmla="*/ 522849 h 3007974"/>
              <a:gd name="connsiteX5" fmla="*/ 0 w 3998528"/>
              <a:gd name="connsiteY5" fmla="*/ 0 h 3007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98528" h="3007974">
                <a:moveTo>
                  <a:pt x="0" y="0"/>
                </a:moveTo>
                <a:lnTo>
                  <a:pt x="3998528" y="0"/>
                </a:lnTo>
                <a:lnTo>
                  <a:pt x="3998528" y="3007974"/>
                </a:lnTo>
                <a:lnTo>
                  <a:pt x="3679007" y="2801086"/>
                </a:lnTo>
                <a:cubicBezTo>
                  <a:pt x="2613208" y="2094953"/>
                  <a:pt x="1586741" y="1334211"/>
                  <a:pt x="603598" y="52284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2D98C6A-9FDD-004B-A702-BE11F1D593AD}"/>
              </a:ext>
            </a:extLst>
          </p:cNvPr>
          <p:cNvCxnSpPr>
            <a:cxnSpLocks/>
          </p:cNvCxnSpPr>
          <p:nvPr userDrawn="1"/>
        </p:nvCxnSpPr>
        <p:spPr>
          <a:xfrm>
            <a:off x="6075814" y="2514600"/>
            <a:ext cx="0" cy="34845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B748E01-AB82-374A-9216-119823BE42B6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 dirty="0">
                <a:latin typeface="Source Sans Pro" panose="020B0503030403020204" pitchFamily="34" charset="0"/>
              </a:rPr>
              <a:t>TYÖTURVALLISUUSKESKUS</a:t>
            </a:r>
            <a:endParaRPr lang="en-FI" sz="1200" dirty="0">
              <a:latin typeface="Source Sans Pro" panose="020B0503030403020204" pitchFamily="34" charset="0"/>
            </a:endParaRPr>
          </a:p>
          <a:p>
            <a:pPr algn="l"/>
            <a:endParaRPr lang="en-FI" sz="1200" dirty="0">
              <a:latin typeface="Source Sans Pro" panose="020B0503030403020204" pitchFamily="34" charset="0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4F3B1F58-DD5D-2444-B109-4A5EF68F403E}"/>
              </a:ext>
            </a:extLst>
          </p:cNvPr>
          <p:cNvSpPr/>
          <p:nvPr userDrawn="1"/>
        </p:nvSpPr>
        <p:spPr>
          <a:xfrm>
            <a:off x="0" y="0"/>
            <a:ext cx="5823145" cy="2257928"/>
          </a:xfrm>
          <a:custGeom>
            <a:avLst/>
            <a:gdLst>
              <a:gd name="connsiteX0" fmla="*/ 0 w 5823145"/>
              <a:gd name="connsiteY0" fmla="*/ 0 h 2257928"/>
              <a:gd name="connsiteX1" fmla="*/ 5823145 w 5823145"/>
              <a:gd name="connsiteY1" fmla="*/ 0 h 2257928"/>
              <a:gd name="connsiteX2" fmla="*/ 5668484 w 5823145"/>
              <a:gd name="connsiteY2" fmla="*/ 133970 h 2257928"/>
              <a:gd name="connsiteX3" fmla="*/ 156020 w 5823145"/>
              <a:gd name="connsiteY3" fmla="*/ 2254475 h 2257928"/>
              <a:gd name="connsiteX4" fmla="*/ 0 w 5823145"/>
              <a:gd name="connsiteY4" fmla="*/ 2257928 h 2257928"/>
              <a:gd name="connsiteX5" fmla="*/ 0 w 5823145"/>
              <a:gd name="connsiteY5" fmla="*/ 0 h 225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23145" h="2257928">
                <a:moveTo>
                  <a:pt x="0" y="0"/>
                </a:moveTo>
                <a:lnTo>
                  <a:pt x="5823145" y="0"/>
                </a:lnTo>
                <a:lnTo>
                  <a:pt x="5668484" y="133970"/>
                </a:lnTo>
                <a:cubicBezTo>
                  <a:pt x="4157014" y="1381347"/>
                  <a:pt x="2245915" y="2161792"/>
                  <a:pt x="156020" y="2254475"/>
                </a:cubicBezTo>
                <a:lnTo>
                  <a:pt x="0" y="225792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C86FE4D3-CA2A-0041-BFC9-0BCEB3251A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0075" y="357188"/>
            <a:ext cx="4779963" cy="2227262"/>
          </a:xfrm>
        </p:spPr>
        <p:txBody>
          <a:bodyPr/>
          <a:lstStyle/>
          <a:p>
            <a:r>
              <a:rPr lang="en-FI" dirty="0"/>
              <a:t>Lisää kuva klikkaamalla kuvaketta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D1E231AE-E06D-CB4A-95E1-56715CFF6C0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772275" y="357188"/>
            <a:ext cx="4779963" cy="2227262"/>
          </a:xfrm>
        </p:spPr>
        <p:txBody>
          <a:bodyPr/>
          <a:lstStyle/>
          <a:p>
            <a:r>
              <a:rPr lang="en-FI" dirty="0"/>
              <a:t>Lisää kuva klikkaamalla kuvaketta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F715E2A3-C0E5-FC49-BBF7-FF13A66CFFB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0075" y="3907576"/>
            <a:ext cx="4780737" cy="199590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7AE6D901-B9C9-7B4D-9F0A-63CC7621C39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776512" y="3903673"/>
            <a:ext cx="4775029" cy="19944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8B92E028-9F0C-694A-840D-7C13DA1B33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76512" y="2661015"/>
            <a:ext cx="4775041" cy="1130470"/>
          </a:xfrm>
        </p:spPr>
        <p:txBody>
          <a:bodyPr/>
          <a:lstStyle>
            <a:lvl1pPr marL="7938" indent="-7938">
              <a:buNone/>
              <a:tabLst/>
              <a:defRPr sz="2400" b="1"/>
            </a:lvl1pPr>
          </a:lstStyle>
          <a:p>
            <a:pPr lvl="0"/>
            <a:r>
              <a:rPr lang="en-GB" dirty="0" err="1"/>
              <a:t>Muokkaa</a:t>
            </a:r>
            <a:r>
              <a:rPr lang="en-GB" dirty="0"/>
              <a:t> </a:t>
            </a:r>
            <a:r>
              <a:rPr lang="en-GB" dirty="0" err="1"/>
              <a:t>otsikon</a:t>
            </a:r>
            <a:r>
              <a:rPr lang="en-GB" dirty="0"/>
              <a:t> </a:t>
            </a:r>
            <a:r>
              <a:rPr lang="en-GB" dirty="0" err="1"/>
              <a:t>perustyylejä</a:t>
            </a:r>
            <a:br>
              <a:rPr lang="en-GB" dirty="0"/>
            </a:br>
            <a:r>
              <a:rPr lang="en-GB" dirty="0"/>
              <a:t>2 </a:t>
            </a:r>
            <a:r>
              <a:rPr lang="en-GB" dirty="0" err="1"/>
              <a:t>riviä</a:t>
            </a:r>
            <a:br>
              <a:rPr lang="en-GB" dirty="0"/>
            </a:br>
            <a:r>
              <a:rPr lang="en-GB" dirty="0"/>
              <a:t>3 </a:t>
            </a:r>
            <a:r>
              <a:rPr lang="en-GB" dirty="0" err="1"/>
              <a:t>riviä</a:t>
            </a:r>
            <a:endParaRPr lang="en-FI" dirty="0"/>
          </a:p>
        </p:txBody>
      </p:sp>
      <p:sp>
        <p:nvSpPr>
          <p:cNvPr id="19" name="Otsikko 1">
            <a:extLst>
              <a:ext uri="{FF2B5EF4-FFF2-40B4-BE49-F238E27FC236}">
                <a16:creationId xmlns:a16="http://schemas.microsoft.com/office/drawing/2014/main" id="{8BBA6403-6E3D-4345-BEC4-75D33FA114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5" y="2663329"/>
            <a:ext cx="4780737" cy="1122473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dirty="0" err="1"/>
              <a:t>Muokkaa</a:t>
            </a:r>
            <a:r>
              <a:rPr lang="en-GB" dirty="0"/>
              <a:t> </a:t>
            </a:r>
            <a:r>
              <a:rPr lang="en-GB" dirty="0" err="1"/>
              <a:t>otsikon</a:t>
            </a:r>
            <a:r>
              <a:rPr lang="en-GB" dirty="0"/>
              <a:t> </a:t>
            </a:r>
            <a:r>
              <a:rPr lang="en-GB" dirty="0" err="1"/>
              <a:t>perustyylejä</a:t>
            </a:r>
            <a:br>
              <a:rPr lang="en-GB" dirty="0"/>
            </a:br>
            <a:r>
              <a:rPr lang="en-GB" dirty="0"/>
              <a:t>2 </a:t>
            </a:r>
            <a:r>
              <a:rPr lang="en-GB" dirty="0" err="1"/>
              <a:t>riviä</a:t>
            </a:r>
            <a:br>
              <a:rPr lang="en-GB" dirty="0"/>
            </a:br>
            <a:r>
              <a:rPr lang="en-GB" dirty="0"/>
              <a:t>3 </a:t>
            </a:r>
            <a:r>
              <a:rPr lang="en-GB" dirty="0" err="1"/>
              <a:t>riviä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79370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1 rivi, sisältö ja mobiili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B3697E-11B3-8F42-82DD-82CDD4B249CE}"/>
              </a:ext>
            </a:extLst>
          </p:cNvPr>
          <p:cNvSpPr/>
          <p:nvPr userDrawn="1"/>
        </p:nvSpPr>
        <p:spPr>
          <a:xfrm>
            <a:off x="5885262" y="2"/>
            <a:ext cx="6306738" cy="6857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F55B91CD-E7FA-1149-9D4E-AFFC5E49A7AF}"/>
              </a:ext>
            </a:extLst>
          </p:cNvPr>
          <p:cNvSpPr/>
          <p:nvPr userDrawn="1"/>
        </p:nvSpPr>
        <p:spPr>
          <a:xfrm>
            <a:off x="8147019" y="1610466"/>
            <a:ext cx="4044981" cy="5247534"/>
          </a:xfrm>
          <a:custGeom>
            <a:avLst/>
            <a:gdLst>
              <a:gd name="connsiteX0" fmla="*/ 450719 w 4044981"/>
              <a:gd name="connsiteY0" fmla="*/ 0 h 5247534"/>
              <a:gd name="connsiteX1" fmla="*/ 4044981 w 4044981"/>
              <a:gd name="connsiteY1" fmla="*/ 0 h 5247534"/>
              <a:gd name="connsiteX2" fmla="*/ 4044981 w 4044981"/>
              <a:gd name="connsiteY2" fmla="*/ 5247534 h 5247534"/>
              <a:gd name="connsiteX3" fmla="*/ 0 w 4044981"/>
              <a:gd name="connsiteY3" fmla="*/ 5247534 h 5247534"/>
              <a:gd name="connsiteX4" fmla="*/ 0 w 4044981"/>
              <a:gd name="connsiteY4" fmla="*/ 450719 h 5247534"/>
              <a:gd name="connsiteX5" fmla="*/ 450719 w 4044981"/>
              <a:gd name="connsiteY5" fmla="*/ 0 h 524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4981" h="5247534">
                <a:moveTo>
                  <a:pt x="450719" y="0"/>
                </a:moveTo>
                <a:lnTo>
                  <a:pt x="4044981" y="0"/>
                </a:lnTo>
                <a:lnTo>
                  <a:pt x="4044981" y="5247534"/>
                </a:lnTo>
                <a:lnTo>
                  <a:pt x="0" y="5247534"/>
                </a:lnTo>
                <a:lnTo>
                  <a:pt x="0" y="450719"/>
                </a:lnTo>
                <a:cubicBezTo>
                  <a:pt x="0" y="201794"/>
                  <a:pt x="201794" y="0"/>
                  <a:pt x="450719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pic>
        <p:nvPicPr>
          <p:cNvPr id="18" name="Picture 17" descr="A screenshot of a computer&#10;&#10;Description automatically generated">
            <a:extLst>
              <a:ext uri="{FF2B5EF4-FFF2-40B4-BE49-F238E27FC236}">
                <a16:creationId xmlns:a16="http://schemas.microsoft.com/office/drawing/2014/main" id="{AC4C230B-26A9-6243-9B67-7FDEA9267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8" t="-1" r="-1" b="64917"/>
          <a:stretch/>
        </p:blipFill>
        <p:spPr>
          <a:xfrm rot="16200000">
            <a:off x="7730989" y="2396986"/>
            <a:ext cx="5065778" cy="3856250"/>
          </a:xfrm>
          <a:prstGeom prst="rect">
            <a:avLst/>
          </a:prstGeom>
        </p:spPr>
      </p:pic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6E143B77-EB0D-9F43-9B25-7E2C8BC454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07226" y="2283606"/>
            <a:ext cx="2884774" cy="4574394"/>
          </a:xfrm>
        </p:spPr>
        <p:txBody>
          <a:bodyPr/>
          <a:lstStyle/>
          <a:p>
            <a:r>
              <a:rPr lang="en-FI" dirty="0"/>
              <a:t>Lisää kuva klikkaamalla kuvaketta</a:t>
            </a:r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BDE41F88-FEDF-8240-9F65-FF93E571F7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7B57B62-95FE-A347-9327-7212CCD688CE}"/>
              </a:ext>
            </a:extLst>
          </p:cNvPr>
          <p:cNvSpPr/>
          <p:nvPr userDrawn="1"/>
        </p:nvSpPr>
        <p:spPr>
          <a:xfrm>
            <a:off x="6176384" y="433144"/>
            <a:ext cx="2768599" cy="5554557"/>
          </a:xfrm>
          <a:prstGeom prst="roundRect">
            <a:avLst>
              <a:gd name="adj" fmla="val 14010"/>
            </a:avLst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24" name="Picture 23" descr="A close up of a computer&#10;&#10;Description automatically generated">
            <a:extLst>
              <a:ext uri="{FF2B5EF4-FFF2-40B4-BE49-F238E27FC236}">
                <a16:creationId xmlns:a16="http://schemas.microsoft.com/office/drawing/2014/main" id="{12402BAF-563C-8C47-ADA6-4B2478FB46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554" y="583693"/>
            <a:ext cx="2768599" cy="5554557"/>
          </a:xfrm>
          <a:prstGeom prst="rect">
            <a:avLst/>
          </a:prstGeom>
        </p:spPr>
      </p:pic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67DF44FF-AD53-E54F-80BB-0D8A0B7C9F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6684" y="1224057"/>
            <a:ext cx="2404400" cy="4273272"/>
          </a:xfrm>
        </p:spPr>
        <p:txBody>
          <a:bodyPr/>
          <a:lstStyle/>
          <a:p>
            <a:r>
              <a:rPr lang="en-FI" dirty="0"/>
              <a:t>Lisää kuva klikkaamalla kuvaketta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C3E52F1C-81A2-1B4F-951B-B8CBBA9EEB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1400175"/>
            <a:ext cx="4203551" cy="45243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5" name="Otsikko 1">
            <a:extLst>
              <a:ext uri="{FF2B5EF4-FFF2-40B4-BE49-F238E27FC236}">
                <a16:creationId xmlns:a16="http://schemas.microsoft.com/office/drawing/2014/main" id="{D60EF028-CA05-7D49-9D5F-973F052131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4536925" cy="45415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perustyylejä</a:t>
            </a:r>
          </a:p>
        </p:txBody>
      </p:sp>
    </p:spTree>
    <p:extLst>
      <p:ext uri="{BB962C8B-B14F-4D97-AF65-F5344CB8AC3E}">
        <p14:creationId xmlns:p14="http://schemas.microsoft.com/office/powerpoint/2010/main" val="40727645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, sisältö ja mobiili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B3697E-11B3-8F42-82DD-82CDD4B249CE}"/>
              </a:ext>
            </a:extLst>
          </p:cNvPr>
          <p:cNvSpPr/>
          <p:nvPr userDrawn="1"/>
        </p:nvSpPr>
        <p:spPr>
          <a:xfrm>
            <a:off x="5885262" y="2"/>
            <a:ext cx="6306738" cy="6857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F55B91CD-E7FA-1149-9D4E-AFFC5E49A7AF}"/>
              </a:ext>
            </a:extLst>
          </p:cNvPr>
          <p:cNvSpPr/>
          <p:nvPr userDrawn="1"/>
        </p:nvSpPr>
        <p:spPr>
          <a:xfrm>
            <a:off x="8147019" y="1610466"/>
            <a:ext cx="4044981" cy="5247534"/>
          </a:xfrm>
          <a:custGeom>
            <a:avLst/>
            <a:gdLst>
              <a:gd name="connsiteX0" fmla="*/ 450719 w 4044981"/>
              <a:gd name="connsiteY0" fmla="*/ 0 h 5247534"/>
              <a:gd name="connsiteX1" fmla="*/ 4044981 w 4044981"/>
              <a:gd name="connsiteY1" fmla="*/ 0 h 5247534"/>
              <a:gd name="connsiteX2" fmla="*/ 4044981 w 4044981"/>
              <a:gd name="connsiteY2" fmla="*/ 5247534 h 5247534"/>
              <a:gd name="connsiteX3" fmla="*/ 0 w 4044981"/>
              <a:gd name="connsiteY3" fmla="*/ 5247534 h 5247534"/>
              <a:gd name="connsiteX4" fmla="*/ 0 w 4044981"/>
              <a:gd name="connsiteY4" fmla="*/ 450719 h 5247534"/>
              <a:gd name="connsiteX5" fmla="*/ 450719 w 4044981"/>
              <a:gd name="connsiteY5" fmla="*/ 0 h 524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4981" h="5247534">
                <a:moveTo>
                  <a:pt x="450719" y="0"/>
                </a:moveTo>
                <a:lnTo>
                  <a:pt x="4044981" y="0"/>
                </a:lnTo>
                <a:lnTo>
                  <a:pt x="4044981" y="5247534"/>
                </a:lnTo>
                <a:lnTo>
                  <a:pt x="0" y="5247534"/>
                </a:lnTo>
                <a:lnTo>
                  <a:pt x="0" y="450719"/>
                </a:lnTo>
                <a:cubicBezTo>
                  <a:pt x="0" y="201794"/>
                  <a:pt x="201794" y="0"/>
                  <a:pt x="450719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pic>
        <p:nvPicPr>
          <p:cNvPr id="18" name="Picture 17" descr="A screenshot of a computer&#10;&#10;Description automatically generated">
            <a:extLst>
              <a:ext uri="{FF2B5EF4-FFF2-40B4-BE49-F238E27FC236}">
                <a16:creationId xmlns:a16="http://schemas.microsoft.com/office/drawing/2014/main" id="{AC4C230B-26A9-6243-9B67-7FDEA9267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8" t="-1" r="-1" b="64917"/>
          <a:stretch/>
        </p:blipFill>
        <p:spPr>
          <a:xfrm rot="16200000">
            <a:off x="7730989" y="2396986"/>
            <a:ext cx="5065778" cy="3856250"/>
          </a:xfrm>
          <a:prstGeom prst="rect">
            <a:avLst/>
          </a:prstGeom>
        </p:spPr>
      </p:pic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6E143B77-EB0D-9F43-9B25-7E2C8BC454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07226" y="2283606"/>
            <a:ext cx="2884774" cy="4574394"/>
          </a:xfrm>
        </p:spPr>
        <p:txBody>
          <a:bodyPr/>
          <a:lstStyle/>
          <a:p>
            <a:r>
              <a:rPr lang="en-FI" dirty="0"/>
              <a:t>Lisää kuva klikkaamalla kuvaketta</a:t>
            </a:r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BDE41F88-FEDF-8240-9F65-FF93E571F7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7B57B62-95FE-A347-9327-7212CCD688CE}"/>
              </a:ext>
            </a:extLst>
          </p:cNvPr>
          <p:cNvSpPr/>
          <p:nvPr userDrawn="1"/>
        </p:nvSpPr>
        <p:spPr>
          <a:xfrm>
            <a:off x="6176384" y="433144"/>
            <a:ext cx="2768599" cy="5554557"/>
          </a:xfrm>
          <a:prstGeom prst="roundRect">
            <a:avLst>
              <a:gd name="adj" fmla="val 14010"/>
            </a:avLst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24" name="Picture 23" descr="A close up of a computer&#10;&#10;Description automatically generated">
            <a:extLst>
              <a:ext uri="{FF2B5EF4-FFF2-40B4-BE49-F238E27FC236}">
                <a16:creationId xmlns:a16="http://schemas.microsoft.com/office/drawing/2014/main" id="{12402BAF-563C-8C47-ADA6-4B2478FB46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554" y="583693"/>
            <a:ext cx="2768599" cy="5554557"/>
          </a:xfrm>
          <a:prstGeom prst="rect">
            <a:avLst/>
          </a:prstGeom>
        </p:spPr>
      </p:pic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67DF44FF-AD53-E54F-80BB-0D8A0B7C9F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6684" y="1224057"/>
            <a:ext cx="2404400" cy="4273272"/>
          </a:xfrm>
        </p:spPr>
        <p:txBody>
          <a:bodyPr/>
          <a:lstStyle/>
          <a:p>
            <a:r>
              <a:rPr lang="en-FI" dirty="0"/>
              <a:t>Lisää kuva klikkaamalla kuvaketta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48127624-E118-E441-BCF0-EC145D63D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4536925" cy="45415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perustyylejä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63DC6F5-52D7-C345-BDC2-35FD7F0581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0076" y="946022"/>
            <a:ext cx="4536926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dirty="0" err="1"/>
              <a:t>Muokkaa</a:t>
            </a:r>
            <a:r>
              <a:rPr lang="en-GB" dirty="0"/>
              <a:t> </a:t>
            </a:r>
            <a:r>
              <a:rPr lang="en-GB" dirty="0" err="1"/>
              <a:t>alaotsikon</a:t>
            </a:r>
            <a:r>
              <a:rPr lang="en-GB" dirty="0"/>
              <a:t> </a:t>
            </a:r>
            <a:r>
              <a:rPr lang="en-GB" dirty="0" err="1"/>
              <a:t>perustyylejä</a:t>
            </a:r>
            <a:r>
              <a:rPr lang="en-GB" dirty="0"/>
              <a:t> </a:t>
            </a:r>
            <a:r>
              <a:rPr lang="en-GB" dirty="0" err="1"/>
              <a:t>klikkaamalla</a:t>
            </a:r>
            <a:endParaRPr lang="en-FI" dirty="0"/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8CBE14E4-B8CF-7241-A0AC-96068E8F2C6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3450" y="1825625"/>
            <a:ext cx="4203551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5758508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2 riviä, sisältö ja mobiili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B3697E-11B3-8F42-82DD-82CDD4B249CE}"/>
              </a:ext>
            </a:extLst>
          </p:cNvPr>
          <p:cNvSpPr/>
          <p:nvPr userDrawn="1"/>
        </p:nvSpPr>
        <p:spPr>
          <a:xfrm>
            <a:off x="5885262" y="2"/>
            <a:ext cx="6306738" cy="6857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F55B91CD-E7FA-1149-9D4E-AFFC5E49A7AF}"/>
              </a:ext>
            </a:extLst>
          </p:cNvPr>
          <p:cNvSpPr/>
          <p:nvPr userDrawn="1"/>
        </p:nvSpPr>
        <p:spPr>
          <a:xfrm>
            <a:off x="8147019" y="1610466"/>
            <a:ext cx="4044981" cy="5247534"/>
          </a:xfrm>
          <a:custGeom>
            <a:avLst/>
            <a:gdLst>
              <a:gd name="connsiteX0" fmla="*/ 450719 w 4044981"/>
              <a:gd name="connsiteY0" fmla="*/ 0 h 5247534"/>
              <a:gd name="connsiteX1" fmla="*/ 4044981 w 4044981"/>
              <a:gd name="connsiteY1" fmla="*/ 0 h 5247534"/>
              <a:gd name="connsiteX2" fmla="*/ 4044981 w 4044981"/>
              <a:gd name="connsiteY2" fmla="*/ 5247534 h 5247534"/>
              <a:gd name="connsiteX3" fmla="*/ 0 w 4044981"/>
              <a:gd name="connsiteY3" fmla="*/ 5247534 h 5247534"/>
              <a:gd name="connsiteX4" fmla="*/ 0 w 4044981"/>
              <a:gd name="connsiteY4" fmla="*/ 450719 h 5247534"/>
              <a:gd name="connsiteX5" fmla="*/ 450719 w 4044981"/>
              <a:gd name="connsiteY5" fmla="*/ 0 h 524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4981" h="5247534">
                <a:moveTo>
                  <a:pt x="450719" y="0"/>
                </a:moveTo>
                <a:lnTo>
                  <a:pt x="4044981" y="0"/>
                </a:lnTo>
                <a:lnTo>
                  <a:pt x="4044981" y="5247534"/>
                </a:lnTo>
                <a:lnTo>
                  <a:pt x="0" y="5247534"/>
                </a:lnTo>
                <a:lnTo>
                  <a:pt x="0" y="450719"/>
                </a:lnTo>
                <a:cubicBezTo>
                  <a:pt x="0" y="201794"/>
                  <a:pt x="201794" y="0"/>
                  <a:pt x="450719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pic>
        <p:nvPicPr>
          <p:cNvPr id="18" name="Picture 17" descr="A screenshot of a computer&#10;&#10;Description automatically generated">
            <a:extLst>
              <a:ext uri="{FF2B5EF4-FFF2-40B4-BE49-F238E27FC236}">
                <a16:creationId xmlns:a16="http://schemas.microsoft.com/office/drawing/2014/main" id="{AC4C230B-26A9-6243-9B67-7FDEA9267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8" t="-1" r="-1" b="64917"/>
          <a:stretch/>
        </p:blipFill>
        <p:spPr>
          <a:xfrm rot="16200000">
            <a:off x="7730989" y="2396986"/>
            <a:ext cx="5065778" cy="3856250"/>
          </a:xfrm>
          <a:prstGeom prst="rect">
            <a:avLst/>
          </a:prstGeom>
        </p:spPr>
      </p:pic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6E143B77-EB0D-9F43-9B25-7E2C8BC454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07226" y="2283606"/>
            <a:ext cx="2884774" cy="4574394"/>
          </a:xfrm>
        </p:spPr>
        <p:txBody>
          <a:bodyPr/>
          <a:lstStyle/>
          <a:p>
            <a:r>
              <a:rPr lang="en-FI" dirty="0"/>
              <a:t>Lisää kuva klikkaamalla kuvaketta</a:t>
            </a:r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BDE41F88-FEDF-8240-9F65-FF93E571F7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7B57B62-95FE-A347-9327-7212CCD688CE}"/>
              </a:ext>
            </a:extLst>
          </p:cNvPr>
          <p:cNvSpPr/>
          <p:nvPr userDrawn="1"/>
        </p:nvSpPr>
        <p:spPr>
          <a:xfrm>
            <a:off x="6176384" y="433144"/>
            <a:ext cx="2768599" cy="5554557"/>
          </a:xfrm>
          <a:prstGeom prst="roundRect">
            <a:avLst>
              <a:gd name="adj" fmla="val 14010"/>
            </a:avLst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24" name="Picture 23" descr="A close up of a computer&#10;&#10;Description automatically generated">
            <a:extLst>
              <a:ext uri="{FF2B5EF4-FFF2-40B4-BE49-F238E27FC236}">
                <a16:creationId xmlns:a16="http://schemas.microsoft.com/office/drawing/2014/main" id="{12402BAF-563C-8C47-ADA6-4B2478FB46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554" y="583693"/>
            <a:ext cx="2768599" cy="5554557"/>
          </a:xfrm>
          <a:prstGeom prst="rect">
            <a:avLst/>
          </a:prstGeom>
        </p:spPr>
      </p:pic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67DF44FF-AD53-E54F-80BB-0D8A0B7C9F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6684" y="1224057"/>
            <a:ext cx="2404400" cy="4273272"/>
          </a:xfrm>
        </p:spPr>
        <p:txBody>
          <a:bodyPr/>
          <a:lstStyle/>
          <a:p>
            <a:r>
              <a:rPr lang="en-FI" dirty="0"/>
              <a:t>Lisää kuva klikkaamalla kuvaketta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97B8DCA9-76B9-6841-9E19-28BB9B66BD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4527401" cy="923925"/>
          </a:xfrm>
        </p:spPr>
        <p:txBody>
          <a:bodyPr/>
          <a:lstStyle/>
          <a:p>
            <a:r>
              <a:rPr lang="fi-FI" dirty="0"/>
              <a:t>Muokkaa otsikon perustyylejä klikkaamalla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C7E1F77C-F7D4-F548-B884-472384EF1B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1885949"/>
            <a:ext cx="4203551" cy="403860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2386956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3 riviä, sisältö ja mobiili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B3697E-11B3-8F42-82DD-82CDD4B249CE}"/>
              </a:ext>
            </a:extLst>
          </p:cNvPr>
          <p:cNvSpPr/>
          <p:nvPr userDrawn="1"/>
        </p:nvSpPr>
        <p:spPr>
          <a:xfrm>
            <a:off x="5885262" y="2"/>
            <a:ext cx="6306738" cy="6857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F55B91CD-E7FA-1149-9D4E-AFFC5E49A7AF}"/>
              </a:ext>
            </a:extLst>
          </p:cNvPr>
          <p:cNvSpPr/>
          <p:nvPr userDrawn="1"/>
        </p:nvSpPr>
        <p:spPr>
          <a:xfrm>
            <a:off x="8147019" y="1610466"/>
            <a:ext cx="4044981" cy="5247534"/>
          </a:xfrm>
          <a:custGeom>
            <a:avLst/>
            <a:gdLst>
              <a:gd name="connsiteX0" fmla="*/ 450719 w 4044981"/>
              <a:gd name="connsiteY0" fmla="*/ 0 h 5247534"/>
              <a:gd name="connsiteX1" fmla="*/ 4044981 w 4044981"/>
              <a:gd name="connsiteY1" fmla="*/ 0 h 5247534"/>
              <a:gd name="connsiteX2" fmla="*/ 4044981 w 4044981"/>
              <a:gd name="connsiteY2" fmla="*/ 5247534 h 5247534"/>
              <a:gd name="connsiteX3" fmla="*/ 0 w 4044981"/>
              <a:gd name="connsiteY3" fmla="*/ 5247534 h 5247534"/>
              <a:gd name="connsiteX4" fmla="*/ 0 w 4044981"/>
              <a:gd name="connsiteY4" fmla="*/ 450719 h 5247534"/>
              <a:gd name="connsiteX5" fmla="*/ 450719 w 4044981"/>
              <a:gd name="connsiteY5" fmla="*/ 0 h 524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4981" h="5247534">
                <a:moveTo>
                  <a:pt x="450719" y="0"/>
                </a:moveTo>
                <a:lnTo>
                  <a:pt x="4044981" y="0"/>
                </a:lnTo>
                <a:lnTo>
                  <a:pt x="4044981" y="5247534"/>
                </a:lnTo>
                <a:lnTo>
                  <a:pt x="0" y="5247534"/>
                </a:lnTo>
                <a:lnTo>
                  <a:pt x="0" y="450719"/>
                </a:lnTo>
                <a:cubicBezTo>
                  <a:pt x="0" y="201794"/>
                  <a:pt x="201794" y="0"/>
                  <a:pt x="450719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pic>
        <p:nvPicPr>
          <p:cNvPr id="18" name="Picture 17" descr="A screenshot of a computer&#10;&#10;Description automatically generated">
            <a:extLst>
              <a:ext uri="{FF2B5EF4-FFF2-40B4-BE49-F238E27FC236}">
                <a16:creationId xmlns:a16="http://schemas.microsoft.com/office/drawing/2014/main" id="{AC4C230B-26A9-6243-9B67-7FDEA9267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8" t="-1" r="-1" b="64917"/>
          <a:stretch/>
        </p:blipFill>
        <p:spPr>
          <a:xfrm rot="16200000">
            <a:off x="7730989" y="2396986"/>
            <a:ext cx="5065778" cy="3856250"/>
          </a:xfrm>
          <a:prstGeom prst="rect">
            <a:avLst/>
          </a:prstGeom>
        </p:spPr>
      </p:pic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6E143B77-EB0D-9F43-9B25-7E2C8BC454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07226" y="2283606"/>
            <a:ext cx="2884774" cy="4574394"/>
          </a:xfrm>
        </p:spPr>
        <p:txBody>
          <a:bodyPr/>
          <a:lstStyle/>
          <a:p>
            <a:r>
              <a:rPr lang="en-FI" dirty="0"/>
              <a:t>Lisää kuva klikkaamalla kuvaketta</a:t>
            </a:r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BDE41F88-FEDF-8240-9F65-FF93E571F7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7B57B62-95FE-A347-9327-7212CCD688CE}"/>
              </a:ext>
            </a:extLst>
          </p:cNvPr>
          <p:cNvSpPr/>
          <p:nvPr userDrawn="1"/>
        </p:nvSpPr>
        <p:spPr>
          <a:xfrm>
            <a:off x="6176384" y="433144"/>
            <a:ext cx="2768599" cy="5554557"/>
          </a:xfrm>
          <a:prstGeom prst="roundRect">
            <a:avLst>
              <a:gd name="adj" fmla="val 14010"/>
            </a:avLst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24" name="Picture 23" descr="A close up of a computer&#10;&#10;Description automatically generated">
            <a:extLst>
              <a:ext uri="{FF2B5EF4-FFF2-40B4-BE49-F238E27FC236}">
                <a16:creationId xmlns:a16="http://schemas.microsoft.com/office/drawing/2014/main" id="{12402BAF-563C-8C47-ADA6-4B2478FB46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554" y="583693"/>
            <a:ext cx="2768599" cy="5554557"/>
          </a:xfrm>
          <a:prstGeom prst="rect">
            <a:avLst/>
          </a:prstGeom>
        </p:spPr>
      </p:pic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67DF44FF-AD53-E54F-80BB-0D8A0B7C9F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6684" y="1224057"/>
            <a:ext cx="2404400" cy="4273272"/>
          </a:xfrm>
        </p:spPr>
        <p:txBody>
          <a:bodyPr/>
          <a:lstStyle/>
          <a:p>
            <a:r>
              <a:rPr lang="en-FI" dirty="0"/>
              <a:t>Lisää kuva klikkaamalla kuvaketta</a:t>
            </a:r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BAFD34CD-A854-EB43-B53B-3F38AE4B65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4527401" cy="1359347"/>
          </a:xfrm>
        </p:spPr>
        <p:txBody>
          <a:bodyPr/>
          <a:lstStyle/>
          <a:p>
            <a:r>
              <a:rPr lang="fi-FI" dirty="0"/>
              <a:t>Muokkaa otsikon perustyylejä klikkaamalla tästä tekstikentästä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7AA6FAF0-EFC9-E248-9C92-05F9259248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2245171"/>
            <a:ext cx="4203551" cy="367937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696861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4 riviä, sisältö ja mobiili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B3697E-11B3-8F42-82DD-82CDD4B249CE}"/>
              </a:ext>
            </a:extLst>
          </p:cNvPr>
          <p:cNvSpPr/>
          <p:nvPr userDrawn="1"/>
        </p:nvSpPr>
        <p:spPr>
          <a:xfrm>
            <a:off x="5885262" y="2"/>
            <a:ext cx="6306738" cy="6857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F55B91CD-E7FA-1149-9D4E-AFFC5E49A7AF}"/>
              </a:ext>
            </a:extLst>
          </p:cNvPr>
          <p:cNvSpPr/>
          <p:nvPr userDrawn="1"/>
        </p:nvSpPr>
        <p:spPr>
          <a:xfrm>
            <a:off x="8147019" y="1610466"/>
            <a:ext cx="4044981" cy="5247534"/>
          </a:xfrm>
          <a:custGeom>
            <a:avLst/>
            <a:gdLst>
              <a:gd name="connsiteX0" fmla="*/ 450719 w 4044981"/>
              <a:gd name="connsiteY0" fmla="*/ 0 h 5247534"/>
              <a:gd name="connsiteX1" fmla="*/ 4044981 w 4044981"/>
              <a:gd name="connsiteY1" fmla="*/ 0 h 5247534"/>
              <a:gd name="connsiteX2" fmla="*/ 4044981 w 4044981"/>
              <a:gd name="connsiteY2" fmla="*/ 5247534 h 5247534"/>
              <a:gd name="connsiteX3" fmla="*/ 0 w 4044981"/>
              <a:gd name="connsiteY3" fmla="*/ 5247534 h 5247534"/>
              <a:gd name="connsiteX4" fmla="*/ 0 w 4044981"/>
              <a:gd name="connsiteY4" fmla="*/ 450719 h 5247534"/>
              <a:gd name="connsiteX5" fmla="*/ 450719 w 4044981"/>
              <a:gd name="connsiteY5" fmla="*/ 0 h 524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4981" h="5247534">
                <a:moveTo>
                  <a:pt x="450719" y="0"/>
                </a:moveTo>
                <a:lnTo>
                  <a:pt x="4044981" y="0"/>
                </a:lnTo>
                <a:lnTo>
                  <a:pt x="4044981" y="5247534"/>
                </a:lnTo>
                <a:lnTo>
                  <a:pt x="0" y="5247534"/>
                </a:lnTo>
                <a:lnTo>
                  <a:pt x="0" y="450719"/>
                </a:lnTo>
                <a:cubicBezTo>
                  <a:pt x="0" y="201794"/>
                  <a:pt x="201794" y="0"/>
                  <a:pt x="450719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pic>
        <p:nvPicPr>
          <p:cNvPr id="18" name="Picture 17" descr="A screenshot of a computer&#10;&#10;Description automatically generated">
            <a:extLst>
              <a:ext uri="{FF2B5EF4-FFF2-40B4-BE49-F238E27FC236}">
                <a16:creationId xmlns:a16="http://schemas.microsoft.com/office/drawing/2014/main" id="{AC4C230B-26A9-6243-9B67-7FDEA9267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8" t="-1" r="-1" b="64917"/>
          <a:stretch/>
        </p:blipFill>
        <p:spPr>
          <a:xfrm rot="16200000">
            <a:off x="7730989" y="2396986"/>
            <a:ext cx="5065778" cy="3856250"/>
          </a:xfrm>
          <a:prstGeom prst="rect">
            <a:avLst/>
          </a:prstGeom>
        </p:spPr>
      </p:pic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6E143B77-EB0D-9F43-9B25-7E2C8BC454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07226" y="2283606"/>
            <a:ext cx="2884774" cy="4574394"/>
          </a:xfrm>
        </p:spPr>
        <p:txBody>
          <a:bodyPr/>
          <a:lstStyle/>
          <a:p>
            <a:r>
              <a:rPr lang="en-FI" dirty="0"/>
              <a:t>Lisää kuva klikkaamalla kuvaketta</a:t>
            </a:r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BDE41F88-FEDF-8240-9F65-FF93E571F7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7B57B62-95FE-A347-9327-7212CCD688CE}"/>
              </a:ext>
            </a:extLst>
          </p:cNvPr>
          <p:cNvSpPr/>
          <p:nvPr userDrawn="1"/>
        </p:nvSpPr>
        <p:spPr>
          <a:xfrm>
            <a:off x="6176384" y="433144"/>
            <a:ext cx="2768599" cy="5554557"/>
          </a:xfrm>
          <a:prstGeom prst="roundRect">
            <a:avLst>
              <a:gd name="adj" fmla="val 14010"/>
            </a:avLst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24" name="Picture 23" descr="A close up of a computer&#10;&#10;Description automatically generated">
            <a:extLst>
              <a:ext uri="{FF2B5EF4-FFF2-40B4-BE49-F238E27FC236}">
                <a16:creationId xmlns:a16="http://schemas.microsoft.com/office/drawing/2014/main" id="{12402BAF-563C-8C47-ADA6-4B2478FB46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554" y="583693"/>
            <a:ext cx="2768599" cy="5554557"/>
          </a:xfrm>
          <a:prstGeom prst="rect">
            <a:avLst/>
          </a:prstGeom>
        </p:spPr>
      </p:pic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67DF44FF-AD53-E54F-80BB-0D8A0B7C9F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6684" y="1224057"/>
            <a:ext cx="2404400" cy="4273272"/>
          </a:xfrm>
        </p:spPr>
        <p:txBody>
          <a:bodyPr/>
          <a:lstStyle/>
          <a:p>
            <a:r>
              <a:rPr lang="en-FI" dirty="0"/>
              <a:t>Lisää kuva klikkaamalla kuvaketta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B0D529C8-5F55-B24C-A3F9-E37213C62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4527401" cy="2078943"/>
          </a:xfrm>
        </p:spPr>
        <p:txBody>
          <a:bodyPr/>
          <a:lstStyle/>
          <a:p>
            <a:r>
              <a:rPr lang="fi-FI" dirty="0"/>
              <a:t>Muokkaa otsikon perustyylejä klikkaamalla tästä tekstikentästä</a:t>
            </a:r>
            <a:br>
              <a:rPr lang="fi-FI" dirty="0"/>
            </a:br>
            <a:r>
              <a:rPr lang="fi-FI" dirty="0"/>
              <a:t>4 riviä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562ECCA0-ED93-764E-9669-F6F236CFDC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2555193"/>
            <a:ext cx="4203551" cy="336935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9507090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1 rivi, sisältö ja mobiili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B3697E-11B3-8F42-82DD-82CDD4B249CE}"/>
              </a:ext>
            </a:extLst>
          </p:cNvPr>
          <p:cNvSpPr/>
          <p:nvPr userDrawn="1"/>
        </p:nvSpPr>
        <p:spPr>
          <a:xfrm>
            <a:off x="5885262" y="2"/>
            <a:ext cx="6306738" cy="6857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F55B91CD-E7FA-1149-9D4E-AFFC5E49A7AF}"/>
              </a:ext>
            </a:extLst>
          </p:cNvPr>
          <p:cNvSpPr/>
          <p:nvPr userDrawn="1"/>
        </p:nvSpPr>
        <p:spPr>
          <a:xfrm>
            <a:off x="8147019" y="1610466"/>
            <a:ext cx="4044981" cy="5247534"/>
          </a:xfrm>
          <a:custGeom>
            <a:avLst/>
            <a:gdLst>
              <a:gd name="connsiteX0" fmla="*/ 450719 w 4044981"/>
              <a:gd name="connsiteY0" fmla="*/ 0 h 5247534"/>
              <a:gd name="connsiteX1" fmla="*/ 4044981 w 4044981"/>
              <a:gd name="connsiteY1" fmla="*/ 0 h 5247534"/>
              <a:gd name="connsiteX2" fmla="*/ 4044981 w 4044981"/>
              <a:gd name="connsiteY2" fmla="*/ 5247534 h 5247534"/>
              <a:gd name="connsiteX3" fmla="*/ 0 w 4044981"/>
              <a:gd name="connsiteY3" fmla="*/ 5247534 h 5247534"/>
              <a:gd name="connsiteX4" fmla="*/ 0 w 4044981"/>
              <a:gd name="connsiteY4" fmla="*/ 450719 h 5247534"/>
              <a:gd name="connsiteX5" fmla="*/ 450719 w 4044981"/>
              <a:gd name="connsiteY5" fmla="*/ 0 h 524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4981" h="5247534">
                <a:moveTo>
                  <a:pt x="450719" y="0"/>
                </a:moveTo>
                <a:lnTo>
                  <a:pt x="4044981" y="0"/>
                </a:lnTo>
                <a:lnTo>
                  <a:pt x="4044981" y="5247534"/>
                </a:lnTo>
                <a:lnTo>
                  <a:pt x="0" y="5247534"/>
                </a:lnTo>
                <a:lnTo>
                  <a:pt x="0" y="450719"/>
                </a:lnTo>
                <a:cubicBezTo>
                  <a:pt x="0" y="201794"/>
                  <a:pt x="201794" y="0"/>
                  <a:pt x="450719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pic>
        <p:nvPicPr>
          <p:cNvPr id="18" name="Picture 17" descr="A screenshot of a computer&#10;&#10;Description automatically generated">
            <a:extLst>
              <a:ext uri="{FF2B5EF4-FFF2-40B4-BE49-F238E27FC236}">
                <a16:creationId xmlns:a16="http://schemas.microsoft.com/office/drawing/2014/main" id="{AC4C230B-26A9-6243-9B67-7FDEA9267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8" t="-1" r="-1" b="64917"/>
          <a:stretch/>
        </p:blipFill>
        <p:spPr>
          <a:xfrm rot="16200000">
            <a:off x="7730989" y="2396986"/>
            <a:ext cx="5065778" cy="3856250"/>
          </a:xfrm>
          <a:prstGeom prst="rect">
            <a:avLst/>
          </a:prstGeom>
        </p:spPr>
      </p:pic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6E143B77-EB0D-9F43-9B25-7E2C8BC454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07226" y="2283606"/>
            <a:ext cx="2884774" cy="4574394"/>
          </a:xfrm>
        </p:spPr>
        <p:txBody>
          <a:bodyPr/>
          <a:lstStyle/>
          <a:p>
            <a:r>
              <a:rPr lang="en-FI" dirty="0"/>
              <a:t>Lisää kuva klikkaamalla kuvaketta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7B57B62-95FE-A347-9327-7212CCD688CE}"/>
              </a:ext>
            </a:extLst>
          </p:cNvPr>
          <p:cNvSpPr/>
          <p:nvPr userDrawn="1"/>
        </p:nvSpPr>
        <p:spPr>
          <a:xfrm>
            <a:off x="6176384" y="433144"/>
            <a:ext cx="2768599" cy="5554557"/>
          </a:xfrm>
          <a:prstGeom prst="roundRect">
            <a:avLst>
              <a:gd name="adj" fmla="val 14010"/>
            </a:avLst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24" name="Picture 23" descr="A close up of a computer&#10;&#10;Description automatically generated">
            <a:extLst>
              <a:ext uri="{FF2B5EF4-FFF2-40B4-BE49-F238E27FC236}">
                <a16:creationId xmlns:a16="http://schemas.microsoft.com/office/drawing/2014/main" id="{12402BAF-563C-8C47-ADA6-4B2478FB46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554" y="583693"/>
            <a:ext cx="2768599" cy="5554557"/>
          </a:xfrm>
          <a:prstGeom prst="rect">
            <a:avLst/>
          </a:prstGeom>
        </p:spPr>
      </p:pic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67DF44FF-AD53-E54F-80BB-0D8A0B7C9F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6684" y="1224057"/>
            <a:ext cx="2404400" cy="4273272"/>
          </a:xfrm>
        </p:spPr>
        <p:txBody>
          <a:bodyPr/>
          <a:lstStyle/>
          <a:p>
            <a:r>
              <a:rPr lang="en-FI" dirty="0"/>
              <a:t>Lisää kuva klikkaamalla kuvaketta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C3E52F1C-81A2-1B4F-951B-B8CBBA9EEB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1400175"/>
            <a:ext cx="4203551" cy="45243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751365-68D0-E34D-9213-F257F49E588B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 dirty="0">
                <a:latin typeface="Source Sans Pro" panose="020B0503030403020204" pitchFamily="34" charset="0"/>
              </a:rPr>
              <a:t>TYÖTURVALLISUUSKESKUS</a:t>
            </a:r>
            <a:endParaRPr lang="en-FI" sz="1200" dirty="0">
              <a:latin typeface="Source Sans Pro" panose="020B0503030403020204" pitchFamily="34" charset="0"/>
            </a:endParaRPr>
          </a:p>
          <a:p>
            <a:pPr algn="l"/>
            <a:endParaRPr lang="en-FI" sz="1200" dirty="0">
              <a:latin typeface="Source Sans Pro" panose="020B0503030403020204" pitchFamily="34" charset="0"/>
            </a:endParaRPr>
          </a:p>
        </p:txBody>
      </p:sp>
      <p:sp>
        <p:nvSpPr>
          <p:cNvPr id="15" name="Otsikko 1">
            <a:extLst>
              <a:ext uri="{FF2B5EF4-FFF2-40B4-BE49-F238E27FC236}">
                <a16:creationId xmlns:a16="http://schemas.microsoft.com/office/drawing/2014/main" id="{D5036BF5-0E72-5941-B164-791D60317B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4536925" cy="45415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8126894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, sisältö ja mobiili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B3697E-11B3-8F42-82DD-82CDD4B249CE}"/>
              </a:ext>
            </a:extLst>
          </p:cNvPr>
          <p:cNvSpPr/>
          <p:nvPr userDrawn="1"/>
        </p:nvSpPr>
        <p:spPr>
          <a:xfrm>
            <a:off x="5885262" y="2"/>
            <a:ext cx="6306738" cy="6857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F55B91CD-E7FA-1149-9D4E-AFFC5E49A7AF}"/>
              </a:ext>
            </a:extLst>
          </p:cNvPr>
          <p:cNvSpPr/>
          <p:nvPr userDrawn="1"/>
        </p:nvSpPr>
        <p:spPr>
          <a:xfrm>
            <a:off x="8147019" y="1610466"/>
            <a:ext cx="4044981" cy="5247534"/>
          </a:xfrm>
          <a:custGeom>
            <a:avLst/>
            <a:gdLst>
              <a:gd name="connsiteX0" fmla="*/ 450719 w 4044981"/>
              <a:gd name="connsiteY0" fmla="*/ 0 h 5247534"/>
              <a:gd name="connsiteX1" fmla="*/ 4044981 w 4044981"/>
              <a:gd name="connsiteY1" fmla="*/ 0 h 5247534"/>
              <a:gd name="connsiteX2" fmla="*/ 4044981 w 4044981"/>
              <a:gd name="connsiteY2" fmla="*/ 5247534 h 5247534"/>
              <a:gd name="connsiteX3" fmla="*/ 0 w 4044981"/>
              <a:gd name="connsiteY3" fmla="*/ 5247534 h 5247534"/>
              <a:gd name="connsiteX4" fmla="*/ 0 w 4044981"/>
              <a:gd name="connsiteY4" fmla="*/ 450719 h 5247534"/>
              <a:gd name="connsiteX5" fmla="*/ 450719 w 4044981"/>
              <a:gd name="connsiteY5" fmla="*/ 0 h 524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4981" h="5247534">
                <a:moveTo>
                  <a:pt x="450719" y="0"/>
                </a:moveTo>
                <a:lnTo>
                  <a:pt x="4044981" y="0"/>
                </a:lnTo>
                <a:lnTo>
                  <a:pt x="4044981" y="5247534"/>
                </a:lnTo>
                <a:lnTo>
                  <a:pt x="0" y="5247534"/>
                </a:lnTo>
                <a:lnTo>
                  <a:pt x="0" y="450719"/>
                </a:lnTo>
                <a:cubicBezTo>
                  <a:pt x="0" y="201794"/>
                  <a:pt x="201794" y="0"/>
                  <a:pt x="450719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pic>
        <p:nvPicPr>
          <p:cNvPr id="18" name="Picture 17" descr="A screenshot of a computer&#10;&#10;Description automatically generated">
            <a:extLst>
              <a:ext uri="{FF2B5EF4-FFF2-40B4-BE49-F238E27FC236}">
                <a16:creationId xmlns:a16="http://schemas.microsoft.com/office/drawing/2014/main" id="{AC4C230B-26A9-6243-9B67-7FDEA9267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8" t="-1" r="-1" b="64917"/>
          <a:stretch/>
        </p:blipFill>
        <p:spPr>
          <a:xfrm rot="16200000">
            <a:off x="7730989" y="2396986"/>
            <a:ext cx="5065778" cy="3856250"/>
          </a:xfrm>
          <a:prstGeom prst="rect">
            <a:avLst/>
          </a:prstGeom>
        </p:spPr>
      </p:pic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6E143B77-EB0D-9F43-9B25-7E2C8BC454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07226" y="2283606"/>
            <a:ext cx="2884774" cy="4574394"/>
          </a:xfrm>
        </p:spPr>
        <p:txBody>
          <a:bodyPr/>
          <a:lstStyle/>
          <a:p>
            <a:r>
              <a:rPr lang="en-FI" dirty="0"/>
              <a:t>Lisää kuva klikkaamalla kuvaketta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7B57B62-95FE-A347-9327-7212CCD688CE}"/>
              </a:ext>
            </a:extLst>
          </p:cNvPr>
          <p:cNvSpPr/>
          <p:nvPr userDrawn="1"/>
        </p:nvSpPr>
        <p:spPr>
          <a:xfrm>
            <a:off x="6176384" y="433144"/>
            <a:ext cx="2768599" cy="5554557"/>
          </a:xfrm>
          <a:prstGeom prst="roundRect">
            <a:avLst>
              <a:gd name="adj" fmla="val 14010"/>
            </a:avLst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24" name="Picture 23" descr="A close up of a computer&#10;&#10;Description automatically generated">
            <a:extLst>
              <a:ext uri="{FF2B5EF4-FFF2-40B4-BE49-F238E27FC236}">
                <a16:creationId xmlns:a16="http://schemas.microsoft.com/office/drawing/2014/main" id="{12402BAF-563C-8C47-ADA6-4B2478FB46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554" y="583693"/>
            <a:ext cx="2768599" cy="5554557"/>
          </a:xfrm>
          <a:prstGeom prst="rect">
            <a:avLst/>
          </a:prstGeom>
        </p:spPr>
      </p:pic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67DF44FF-AD53-E54F-80BB-0D8A0B7C9F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6684" y="1224057"/>
            <a:ext cx="2404400" cy="4273272"/>
          </a:xfrm>
        </p:spPr>
        <p:txBody>
          <a:bodyPr/>
          <a:lstStyle/>
          <a:p>
            <a:r>
              <a:rPr lang="en-FI" dirty="0"/>
              <a:t>Lisää kuva klikkaamalla kuvaketta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48127624-E118-E441-BCF0-EC145D63D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4536925" cy="45415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perustyylejä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63DC6F5-52D7-C345-BDC2-35FD7F0581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0076" y="946022"/>
            <a:ext cx="4536926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dirty="0" err="1"/>
              <a:t>Muokkaa</a:t>
            </a:r>
            <a:r>
              <a:rPr lang="en-GB" dirty="0"/>
              <a:t> </a:t>
            </a:r>
            <a:r>
              <a:rPr lang="en-GB" dirty="0" err="1"/>
              <a:t>alaotsikon</a:t>
            </a:r>
            <a:r>
              <a:rPr lang="en-GB" dirty="0"/>
              <a:t> </a:t>
            </a:r>
            <a:r>
              <a:rPr lang="en-GB" dirty="0" err="1"/>
              <a:t>perustyylejä</a:t>
            </a:r>
            <a:r>
              <a:rPr lang="en-GB" dirty="0"/>
              <a:t> </a:t>
            </a:r>
            <a:r>
              <a:rPr lang="en-GB" dirty="0" err="1"/>
              <a:t>klikkaamalla</a:t>
            </a:r>
            <a:endParaRPr lang="en-FI" dirty="0"/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8CBE14E4-B8CF-7241-A0AC-96068E8F2C6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3450" y="1825625"/>
            <a:ext cx="4203551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3FF7DB-0982-DD4B-B140-FE3EAE6C846A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 dirty="0">
                <a:latin typeface="Source Sans Pro" panose="020B0503030403020204" pitchFamily="34" charset="0"/>
              </a:rPr>
              <a:t>TYÖTURVALLISUUSKESKUS</a:t>
            </a:r>
            <a:endParaRPr lang="en-FI" sz="1200" dirty="0">
              <a:latin typeface="Source Sans Pro" panose="020B0503030403020204" pitchFamily="34" charset="0"/>
            </a:endParaRPr>
          </a:p>
          <a:p>
            <a:pPr algn="l"/>
            <a:endParaRPr lang="en-FI" sz="1200" dirty="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725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3 riviä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10DC8716-462A-0740-A6D2-DCCA54C23C45}"/>
              </a:ext>
            </a:extLst>
          </p:cNvPr>
          <p:cNvSpPr/>
          <p:nvPr userDrawn="1"/>
        </p:nvSpPr>
        <p:spPr>
          <a:xfrm>
            <a:off x="3241674" y="0"/>
            <a:ext cx="8950327" cy="6857999"/>
          </a:xfrm>
          <a:custGeom>
            <a:avLst/>
            <a:gdLst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258514 w 8950327"/>
              <a:gd name="connsiteY4" fmla="*/ 0 h 6857999"/>
              <a:gd name="connsiteX5" fmla="*/ 3394257 w 8950327"/>
              <a:gd name="connsiteY5" fmla="*/ 0 h 6857999"/>
              <a:gd name="connsiteX6" fmla="*/ 8950326 w 8950327"/>
              <a:gd name="connsiteY6" fmla="*/ 0 h 6857999"/>
              <a:gd name="connsiteX7" fmla="*/ 8950327 w 8950327"/>
              <a:gd name="connsiteY7" fmla="*/ 0 h 6857999"/>
              <a:gd name="connsiteX8" fmla="*/ 8950327 w 8950327"/>
              <a:gd name="connsiteY8" fmla="*/ 6857999 h 6857999"/>
              <a:gd name="connsiteX9" fmla="*/ 8950326 w 8950327"/>
              <a:gd name="connsiteY9" fmla="*/ 6857999 h 6857999"/>
              <a:gd name="connsiteX10" fmla="*/ 4410643 w 8950327"/>
              <a:gd name="connsiteY10" fmla="*/ 6857999 h 6857999"/>
              <a:gd name="connsiteX11" fmla="*/ 4410642 w 8950327"/>
              <a:gd name="connsiteY11" fmla="*/ 6857999 h 6857999"/>
              <a:gd name="connsiteX12" fmla="*/ 3394257 w 8950327"/>
              <a:gd name="connsiteY12" fmla="*/ 6857999 h 6857999"/>
              <a:gd name="connsiteX13" fmla="*/ 3205103 w 8950327"/>
              <a:gd name="connsiteY13" fmla="*/ 6857999 h 6857999"/>
              <a:gd name="connsiteX14" fmla="*/ 3245666 w 8950327"/>
              <a:gd name="connsiteY14" fmla="*/ 6562460 h 6857999"/>
              <a:gd name="connsiteX15" fmla="*/ 3138685 w 8950327"/>
              <a:gd name="connsiteY15" fmla="*/ 4435892 h 6857999"/>
              <a:gd name="connsiteX16" fmla="*/ 0 w 8950327"/>
              <a:gd name="connsiteY16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394257 w 8950327"/>
              <a:gd name="connsiteY4" fmla="*/ 0 h 6857999"/>
              <a:gd name="connsiteX5" fmla="*/ 8950326 w 8950327"/>
              <a:gd name="connsiteY5" fmla="*/ 0 h 6857999"/>
              <a:gd name="connsiteX6" fmla="*/ 8950327 w 8950327"/>
              <a:gd name="connsiteY6" fmla="*/ 0 h 6857999"/>
              <a:gd name="connsiteX7" fmla="*/ 8950327 w 8950327"/>
              <a:gd name="connsiteY7" fmla="*/ 6857999 h 6857999"/>
              <a:gd name="connsiteX8" fmla="*/ 8950326 w 8950327"/>
              <a:gd name="connsiteY8" fmla="*/ 6857999 h 6857999"/>
              <a:gd name="connsiteX9" fmla="*/ 4410643 w 8950327"/>
              <a:gd name="connsiteY9" fmla="*/ 6857999 h 6857999"/>
              <a:gd name="connsiteX10" fmla="*/ 4410642 w 8950327"/>
              <a:gd name="connsiteY10" fmla="*/ 6857999 h 6857999"/>
              <a:gd name="connsiteX11" fmla="*/ 3394257 w 8950327"/>
              <a:gd name="connsiteY11" fmla="*/ 6857999 h 6857999"/>
              <a:gd name="connsiteX12" fmla="*/ 3205103 w 8950327"/>
              <a:gd name="connsiteY12" fmla="*/ 6857999 h 6857999"/>
              <a:gd name="connsiteX13" fmla="*/ 3245666 w 8950327"/>
              <a:gd name="connsiteY13" fmla="*/ 6562460 h 6857999"/>
              <a:gd name="connsiteX14" fmla="*/ 3138685 w 8950327"/>
              <a:gd name="connsiteY14" fmla="*/ 4435892 h 6857999"/>
              <a:gd name="connsiteX15" fmla="*/ 0 w 8950327"/>
              <a:gd name="connsiteY15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8950326 w 8950327"/>
              <a:gd name="connsiteY4" fmla="*/ 0 h 6857999"/>
              <a:gd name="connsiteX5" fmla="*/ 8950327 w 8950327"/>
              <a:gd name="connsiteY5" fmla="*/ 0 h 6857999"/>
              <a:gd name="connsiteX6" fmla="*/ 8950327 w 8950327"/>
              <a:gd name="connsiteY6" fmla="*/ 6857999 h 6857999"/>
              <a:gd name="connsiteX7" fmla="*/ 8950326 w 8950327"/>
              <a:gd name="connsiteY7" fmla="*/ 6857999 h 6857999"/>
              <a:gd name="connsiteX8" fmla="*/ 4410643 w 8950327"/>
              <a:gd name="connsiteY8" fmla="*/ 6857999 h 6857999"/>
              <a:gd name="connsiteX9" fmla="*/ 4410642 w 8950327"/>
              <a:gd name="connsiteY9" fmla="*/ 6857999 h 6857999"/>
              <a:gd name="connsiteX10" fmla="*/ 3394257 w 8950327"/>
              <a:gd name="connsiteY10" fmla="*/ 6857999 h 6857999"/>
              <a:gd name="connsiteX11" fmla="*/ 3205103 w 8950327"/>
              <a:gd name="connsiteY11" fmla="*/ 6857999 h 6857999"/>
              <a:gd name="connsiteX12" fmla="*/ 3245666 w 8950327"/>
              <a:gd name="connsiteY12" fmla="*/ 6562460 h 6857999"/>
              <a:gd name="connsiteX13" fmla="*/ 3138685 w 8950327"/>
              <a:gd name="connsiteY13" fmla="*/ 4435892 h 6857999"/>
              <a:gd name="connsiteX14" fmla="*/ 0 w 8950327"/>
              <a:gd name="connsiteY14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8950326 w 8950327"/>
              <a:gd name="connsiteY3" fmla="*/ 0 h 6857999"/>
              <a:gd name="connsiteX4" fmla="*/ 8950327 w 8950327"/>
              <a:gd name="connsiteY4" fmla="*/ 0 h 6857999"/>
              <a:gd name="connsiteX5" fmla="*/ 8950327 w 8950327"/>
              <a:gd name="connsiteY5" fmla="*/ 6857999 h 6857999"/>
              <a:gd name="connsiteX6" fmla="*/ 8950326 w 8950327"/>
              <a:gd name="connsiteY6" fmla="*/ 6857999 h 6857999"/>
              <a:gd name="connsiteX7" fmla="*/ 4410643 w 8950327"/>
              <a:gd name="connsiteY7" fmla="*/ 6857999 h 6857999"/>
              <a:gd name="connsiteX8" fmla="*/ 4410642 w 8950327"/>
              <a:gd name="connsiteY8" fmla="*/ 6857999 h 6857999"/>
              <a:gd name="connsiteX9" fmla="*/ 3394257 w 8950327"/>
              <a:gd name="connsiteY9" fmla="*/ 6857999 h 6857999"/>
              <a:gd name="connsiteX10" fmla="*/ 3205103 w 8950327"/>
              <a:gd name="connsiteY10" fmla="*/ 6857999 h 6857999"/>
              <a:gd name="connsiteX11" fmla="*/ 3245666 w 8950327"/>
              <a:gd name="connsiteY11" fmla="*/ 6562460 h 6857999"/>
              <a:gd name="connsiteX12" fmla="*/ 3138685 w 8950327"/>
              <a:gd name="connsiteY12" fmla="*/ 4435892 h 6857999"/>
              <a:gd name="connsiteX13" fmla="*/ 0 w 8950327"/>
              <a:gd name="connsiteY13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8950326 w 8950327"/>
              <a:gd name="connsiteY2" fmla="*/ 0 h 6857999"/>
              <a:gd name="connsiteX3" fmla="*/ 8950327 w 8950327"/>
              <a:gd name="connsiteY3" fmla="*/ 0 h 6857999"/>
              <a:gd name="connsiteX4" fmla="*/ 8950327 w 8950327"/>
              <a:gd name="connsiteY4" fmla="*/ 6857999 h 6857999"/>
              <a:gd name="connsiteX5" fmla="*/ 8950326 w 8950327"/>
              <a:gd name="connsiteY5" fmla="*/ 6857999 h 6857999"/>
              <a:gd name="connsiteX6" fmla="*/ 4410643 w 8950327"/>
              <a:gd name="connsiteY6" fmla="*/ 6857999 h 6857999"/>
              <a:gd name="connsiteX7" fmla="*/ 4410642 w 8950327"/>
              <a:gd name="connsiteY7" fmla="*/ 6857999 h 6857999"/>
              <a:gd name="connsiteX8" fmla="*/ 3394257 w 8950327"/>
              <a:gd name="connsiteY8" fmla="*/ 6857999 h 6857999"/>
              <a:gd name="connsiteX9" fmla="*/ 3205103 w 8950327"/>
              <a:gd name="connsiteY9" fmla="*/ 6857999 h 6857999"/>
              <a:gd name="connsiteX10" fmla="*/ 3245666 w 8950327"/>
              <a:gd name="connsiteY10" fmla="*/ 6562460 h 6857999"/>
              <a:gd name="connsiteX11" fmla="*/ 3138685 w 8950327"/>
              <a:gd name="connsiteY11" fmla="*/ 4435892 h 6857999"/>
              <a:gd name="connsiteX12" fmla="*/ 0 w 8950327"/>
              <a:gd name="connsiteY12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394257 w 8950327"/>
              <a:gd name="connsiteY7" fmla="*/ 6857999 h 6857999"/>
              <a:gd name="connsiteX8" fmla="*/ 3205103 w 8950327"/>
              <a:gd name="connsiteY8" fmla="*/ 6857999 h 6857999"/>
              <a:gd name="connsiteX9" fmla="*/ 3245666 w 8950327"/>
              <a:gd name="connsiteY9" fmla="*/ 6562460 h 6857999"/>
              <a:gd name="connsiteX10" fmla="*/ 3138685 w 8950327"/>
              <a:gd name="connsiteY10" fmla="*/ 4435892 h 6857999"/>
              <a:gd name="connsiteX11" fmla="*/ 0 w 8950327"/>
              <a:gd name="connsiteY11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205103 w 8950327"/>
              <a:gd name="connsiteY7" fmla="*/ 6857999 h 6857999"/>
              <a:gd name="connsiteX8" fmla="*/ 3245666 w 8950327"/>
              <a:gd name="connsiteY8" fmla="*/ 6562460 h 6857999"/>
              <a:gd name="connsiteX9" fmla="*/ 3138685 w 8950327"/>
              <a:gd name="connsiteY9" fmla="*/ 4435892 h 6857999"/>
              <a:gd name="connsiteX10" fmla="*/ 0 w 8950327"/>
              <a:gd name="connsiteY10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3205103 w 8950327"/>
              <a:gd name="connsiteY6" fmla="*/ 6857999 h 6857999"/>
              <a:gd name="connsiteX7" fmla="*/ 3245666 w 8950327"/>
              <a:gd name="connsiteY7" fmla="*/ 6562460 h 6857999"/>
              <a:gd name="connsiteX8" fmla="*/ 3138685 w 8950327"/>
              <a:gd name="connsiteY8" fmla="*/ 4435892 h 6857999"/>
              <a:gd name="connsiteX9" fmla="*/ 0 w 8950327"/>
              <a:gd name="connsiteY9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3205103 w 8950327"/>
              <a:gd name="connsiteY5" fmla="*/ 6857999 h 6857999"/>
              <a:gd name="connsiteX6" fmla="*/ 3245666 w 8950327"/>
              <a:gd name="connsiteY6" fmla="*/ 6562460 h 6857999"/>
              <a:gd name="connsiteX7" fmla="*/ 3138685 w 8950327"/>
              <a:gd name="connsiteY7" fmla="*/ 4435892 h 6857999"/>
              <a:gd name="connsiteX8" fmla="*/ 0 w 8950327"/>
              <a:gd name="connsiteY8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50327" h="6857999">
                <a:moveTo>
                  <a:pt x="0" y="0"/>
                </a:moveTo>
                <a:lnTo>
                  <a:pt x="8950326" y="0"/>
                </a:lnTo>
                <a:lnTo>
                  <a:pt x="8950327" y="0"/>
                </a:lnTo>
                <a:lnTo>
                  <a:pt x="8950327" y="6857999"/>
                </a:lnTo>
                <a:lnTo>
                  <a:pt x="8950326" y="6857999"/>
                </a:lnTo>
                <a:lnTo>
                  <a:pt x="3205103" y="6857999"/>
                </a:lnTo>
                <a:lnTo>
                  <a:pt x="3245666" y="6562460"/>
                </a:lnTo>
                <a:cubicBezTo>
                  <a:pt x="3324793" y="5869612"/>
                  <a:pt x="3294509" y="5154819"/>
                  <a:pt x="3138685" y="4435892"/>
                </a:cubicBezTo>
                <a:cubicBezTo>
                  <a:pt x="2734778" y="2569984"/>
                  <a:pt x="1570795" y="1019769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2025" y="1122363"/>
            <a:ext cx="4829175" cy="3173412"/>
          </a:xfrm>
        </p:spPr>
        <p:txBody>
          <a:bodyPr anchor="b"/>
          <a:lstStyle>
            <a:lvl1pPr algn="l">
              <a:defRPr sz="3000"/>
            </a:lvl1pPr>
          </a:lstStyle>
          <a:p>
            <a:r>
              <a:rPr lang="fi-FI" dirty="0"/>
              <a:t>Muokkaa otsikon perustyylejä klikkaamalla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025" y="4543424"/>
            <a:ext cx="4829175" cy="952501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perustyylejä klikkaamalla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E7EFC54-0BC2-401F-A489-953F98D93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CA4E4411-83B3-4B00-848F-6452904C30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46" y="2520694"/>
            <a:ext cx="4038608" cy="174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3101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2 riviä, sisältö ja mobiili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B3697E-11B3-8F42-82DD-82CDD4B249CE}"/>
              </a:ext>
            </a:extLst>
          </p:cNvPr>
          <p:cNvSpPr/>
          <p:nvPr userDrawn="1"/>
        </p:nvSpPr>
        <p:spPr>
          <a:xfrm>
            <a:off x="5885262" y="2"/>
            <a:ext cx="6306738" cy="6857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F55B91CD-E7FA-1149-9D4E-AFFC5E49A7AF}"/>
              </a:ext>
            </a:extLst>
          </p:cNvPr>
          <p:cNvSpPr/>
          <p:nvPr userDrawn="1"/>
        </p:nvSpPr>
        <p:spPr>
          <a:xfrm>
            <a:off x="8147019" y="1610466"/>
            <a:ext cx="4044981" cy="5247534"/>
          </a:xfrm>
          <a:custGeom>
            <a:avLst/>
            <a:gdLst>
              <a:gd name="connsiteX0" fmla="*/ 450719 w 4044981"/>
              <a:gd name="connsiteY0" fmla="*/ 0 h 5247534"/>
              <a:gd name="connsiteX1" fmla="*/ 4044981 w 4044981"/>
              <a:gd name="connsiteY1" fmla="*/ 0 h 5247534"/>
              <a:gd name="connsiteX2" fmla="*/ 4044981 w 4044981"/>
              <a:gd name="connsiteY2" fmla="*/ 5247534 h 5247534"/>
              <a:gd name="connsiteX3" fmla="*/ 0 w 4044981"/>
              <a:gd name="connsiteY3" fmla="*/ 5247534 h 5247534"/>
              <a:gd name="connsiteX4" fmla="*/ 0 w 4044981"/>
              <a:gd name="connsiteY4" fmla="*/ 450719 h 5247534"/>
              <a:gd name="connsiteX5" fmla="*/ 450719 w 4044981"/>
              <a:gd name="connsiteY5" fmla="*/ 0 h 524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4981" h="5247534">
                <a:moveTo>
                  <a:pt x="450719" y="0"/>
                </a:moveTo>
                <a:lnTo>
                  <a:pt x="4044981" y="0"/>
                </a:lnTo>
                <a:lnTo>
                  <a:pt x="4044981" y="5247534"/>
                </a:lnTo>
                <a:lnTo>
                  <a:pt x="0" y="5247534"/>
                </a:lnTo>
                <a:lnTo>
                  <a:pt x="0" y="450719"/>
                </a:lnTo>
                <a:cubicBezTo>
                  <a:pt x="0" y="201794"/>
                  <a:pt x="201794" y="0"/>
                  <a:pt x="450719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pic>
        <p:nvPicPr>
          <p:cNvPr id="18" name="Picture 17" descr="A screenshot of a computer&#10;&#10;Description automatically generated">
            <a:extLst>
              <a:ext uri="{FF2B5EF4-FFF2-40B4-BE49-F238E27FC236}">
                <a16:creationId xmlns:a16="http://schemas.microsoft.com/office/drawing/2014/main" id="{AC4C230B-26A9-6243-9B67-7FDEA9267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8" t="-1" r="-1" b="64917"/>
          <a:stretch/>
        </p:blipFill>
        <p:spPr>
          <a:xfrm rot="16200000">
            <a:off x="7730989" y="2396986"/>
            <a:ext cx="5065778" cy="3856250"/>
          </a:xfrm>
          <a:prstGeom prst="rect">
            <a:avLst/>
          </a:prstGeom>
        </p:spPr>
      </p:pic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6E143B77-EB0D-9F43-9B25-7E2C8BC454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07226" y="2283606"/>
            <a:ext cx="2884774" cy="4574394"/>
          </a:xfrm>
        </p:spPr>
        <p:txBody>
          <a:bodyPr/>
          <a:lstStyle/>
          <a:p>
            <a:r>
              <a:rPr lang="en-FI" dirty="0"/>
              <a:t>Lisää kuva klikkaamalla kuvaketta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7B57B62-95FE-A347-9327-7212CCD688CE}"/>
              </a:ext>
            </a:extLst>
          </p:cNvPr>
          <p:cNvSpPr/>
          <p:nvPr userDrawn="1"/>
        </p:nvSpPr>
        <p:spPr>
          <a:xfrm>
            <a:off x="6176384" y="433144"/>
            <a:ext cx="2768599" cy="5554557"/>
          </a:xfrm>
          <a:prstGeom prst="roundRect">
            <a:avLst>
              <a:gd name="adj" fmla="val 14010"/>
            </a:avLst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24" name="Picture 23" descr="A close up of a computer&#10;&#10;Description automatically generated">
            <a:extLst>
              <a:ext uri="{FF2B5EF4-FFF2-40B4-BE49-F238E27FC236}">
                <a16:creationId xmlns:a16="http://schemas.microsoft.com/office/drawing/2014/main" id="{12402BAF-563C-8C47-ADA6-4B2478FB46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554" y="583693"/>
            <a:ext cx="2768599" cy="5554557"/>
          </a:xfrm>
          <a:prstGeom prst="rect">
            <a:avLst/>
          </a:prstGeom>
        </p:spPr>
      </p:pic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67DF44FF-AD53-E54F-80BB-0D8A0B7C9F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6684" y="1224057"/>
            <a:ext cx="2404400" cy="4273272"/>
          </a:xfrm>
        </p:spPr>
        <p:txBody>
          <a:bodyPr/>
          <a:lstStyle/>
          <a:p>
            <a:r>
              <a:rPr lang="en-FI" dirty="0"/>
              <a:t>Lisää kuva klikkaamalla kuvaketta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97B8DCA9-76B9-6841-9E19-28BB9B66BD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4527401" cy="92392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perustyylejä klikkaamalla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C7E1F77C-F7D4-F548-B884-472384EF1B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1885949"/>
            <a:ext cx="4203551" cy="403860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B6DC99-780E-5344-ABE2-37EDA74B2F10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 dirty="0">
                <a:latin typeface="Source Sans Pro" panose="020B0503030403020204" pitchFamily="34" charset="0"/>
              </a:rPr>
              <a:t>TYÖTURVALLISUUSKESKUS</a:t>
            </a:r>
            <a:endParaRPr lang="en-FI" sz="1200" dirty="0">
              <a:latin typeface="Source Sans Pro" panose="020B0503030403020204" pitchFamily="34" charset="0"/>
            </a:endParaRPr>
          </a:p>
          <a:p>
            <a:pPr algn="l"/>
            <a:endParaRPr lang="en-FI" sz="1200" dirty="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9236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3 riviä, sisältö ja mobiili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B3697E-11B3-8F42-82DD-82CDD4B249CE}"/>
              </a:ext>
            </a:extLst>
          </p:cNvPr>
          <p:cNvSpPr/>
          <p:nvPr userDrawn="1"/>
        </p:nvSpPr>
        <p:spPr>
          <a:xfrm>
            <a:off x="5885262" y="2"/>
            <a:ext cx="6306738" cy="6857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F55B91CD-E7FA-1149-9D4E-AFFC5E49A7AF}"/>
              </a:ext>
            </a:extLst>
          </p:cNvPr>
          <p:cNvSpPr/>
          <p:nvPr userDrawn="1"/>
        </p:nvSpPr>
        <p:spPr>
          <a:xfrm>
            <a:off x="8147019" y="1610466"/>
            <a:ext cx="4044981" cy="5247534"/>
          </a:xfrm>
          <a:custGeom>
            <a:avLst/>
            <a:gdLst>
              <a:gd name="connsiteX0" fmla="*/ 450719 w 4044981"/>
              <a:gd name="connsiteY0" fmla="*/ 0 h 5247534"/>
              <a:gd name="connsiteX1" fmla="*/ 4044981 w 4044981"/>
              <a:gd name="connsiteY1" fmla="*/ 0 h 5247534"/>
              <a:gd name="connsiteX2" fmla="*/ 4044981 w 4044981"/>
              <a:gd name="connsiteY2" fmla="*/ 5247534 h 5247534"/>
              <a:gd name="connsiteX3" fmla="*/ 0 w 4044981"/>
              <a:gd name="connsiteY3" fmla="*/ 5247534 h 5247534"/>
              <a:gd name="connsiteX4" fmla="*/ 0 w 4044981"/>
              <a:gd name="connsiteY4" fmla="*/ 450719 h 5247534"/>
              <a:gd name="connsiteX5" fmla="*/ 450719 w 4044981"/>
              <a:gd name="connsiteY5" fmla="*/ 0 h 524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4981" h="5247534">
                <a:moveTo>
                  <a:pt x="450719" y="0"/>
                </a:moveTo>
                <a:lnTo>
                  <a:pt x="4044981" y="0"/>
                </a:lnTo>
                <a:lnTo>
                  <a:pt x="4044981" y="5247534"/>
                </a:lnTo>
                <a:lnTo>
                  <a:pt x="0" y="5247534"/>
                </a:lnTo>
                <a:lnTo>
                  <a:pt x="0" y="450719"/>
                </a:lnTo>
                <a:cubicBezTo>
                  <a:pt x="0" y="201794"/>
                  <a:pt x="201794" y="0"/>
                  <a:pt x="450719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pic>
        <p:nvPicPr>
          <p:cNvPr id="18" name="Picture 17" descr="A screenshot of a computer&#10;&#10;Description automatically generated">
            <a:extLst>
              <a:ext uri="{FF2B5EF4-FFF2-40B4-BE49-F238E27FC236}">
                <a16:creationId xmlns:a16="http://schemas.microsoft.com/office/drawing/2014/main" id="{AC4C230B-26A9-6243-9B67-7FDEA9267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8" t="-1" r="-1" b="64917"/>
          <a:stretch/>
        </p:blipFill>
        <p:spPr>
          <a:xfrm rot="16200000">
            <a:off x="7730989" y="2396986"/>
            <a:ext cx="5065778" cy="3856250"/>
          </a:xfrm>
          <a:prstGeom prst="rect">
            <a:avLst/>
          </a:prstGeom>
        </p:spPr>
      </p:pic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6E143B77-EB0D-9F43-9B25-7E2C8BC454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07226" y="2283606"/>
            <a:ext cx="2884774" cy="4574394"/>
          </a:xfrm>
        </p:spPr>
        <p:txBody>
          <a:bodyPr/>
          <a:lstStyle/>
          <a:p>
            <a:r>
              <a:rPr lang="en-FI" dirty="0"/>
              <a:t>Lisää kuva klikkaamalla kuvaketta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7B57B62-95FE-A347-9327-7212CCD688CE}"/>
              </a:ext>
            </a:extLst>
          </p:cNvPr>
          <p:cNvSpPr/>
          <p:nvPr userDrawn="1"/>
        </p:nvSpPr>
        <p:spPr>
          <a:xfrm>
            <a:off x="6176384" y="433144"/>
            <a:ext cx="2768599" cy="5554557"/>
          </a:xfrm>
          <a:prstGeom prst="roundRect">
            <a:avLst>
              <a:gd name="adj" fmla="val 14010"/>
            </a:avLst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24" name="Picture 23" descr="A close up of a computer&#10;&#10;Description automatically generated">
            <a:extLst>
              <a:ext uri="{FF2B5EF4-FFF2-40B4-BE49-F238E27FC236}">
                <a16:creationId xmlns:a16="http://schemas.microsoft.com/office/drawing/2014/main" id="{12402BAF-563C-8C47-ADA6-4B2478FB46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554" y="583693"/>
            <a:ext cx="2768599" cy="5554557"/>
          </a:xfrm>
          <a:prstGeom prst="rect">
            <a:avLst/>
          </a:prstGeom>
        </p:spPr>
      </p:pic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67DF44FF-AD53-E54F-80BB-0D8A0B7C9F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6684" y="1224057"/>
            <a:ext cx="2404400" cy="4273272"/>
          </a:xfrm>
        </p:spPr>
        <p:txBody>
          <a:bodyPr/>
          <a:lstStyle/>
          <a:p>
            <a:r>
              <a:rPr lang="en-FI" dirty="0"/>
              <a:t>Lisää kuva klikkaamalla kuvaketta</a:t>
            </a:r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BAFD34CD-A854-EB43-B53B-3F38AE4B65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4527401" cy="1359347"/>
          </a:xfrm>
        </p:spPr>
        <p:txBody>
          <a:bodyPr/>
          <a:lstStyle/>
          <a:p>
            <a:r>
              <a:rPr lang="fi-FI" dirty="0"/>
              <a:t>Muokkaa otsikon perustyylejä klikkaamalla tästä tekstikentästä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7AA6FAF0-EFC9-E248-9C92-05F9259248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2245171"/>
            <a:ext cx="4203551" cy="367937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893C6A-C145-FB45-B0A3-60DC9141E017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 dirty="0">
                <a:latin typeface="Source Sans Pro" panose="020B0503030403020204" pitchFamily="34" charset="0"/>
              </a:rPr>
              <a:t>TYÖTURVALLISUUSKESKUS</a:t>
            </a:r>
            <a:endParaRPr lang="en-FI" sz="1200" dirty="0">
              <a:latin typeface="Source Sans Pro" panose="020B0503030403020204" pitchFamily="34" charset="0"/>
            </a:endParaRPr>
          </a:p>
          <a:p>
            <a:pPr algn="l"/>
            <a:endParaRPr lang="en-FI" sz="1200" dirty="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3006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4 riviä, sisältö ja mobiili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B3697E-11B3-8F42-82DD-82CDD4B249CE}"/>
              </a:ext>
            </a:extLst>
          </p:cNvPr>
          <p:cNvSpPr/>
          <p:nvPr userDrawn="1"/>
        </p:nvSpPr>
        <p:spPr>
          <a:xfrm>
            <a:off x="5885262" y="2"/>
            <a:ext cx="6306738" cy="6857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F55B91CD-E7FA-1149-9D4E-AFFC5E49A7AF}"/>
              </a:ext>
            </a:extLst>
          </p:cNvPr>
          <p:cNvSpPr/>
          <p:nvPr userDrawn="1"/>
        </p:nvSpPr>
        <p:spPr>
          <a:xfrm>
            <a:off x="8147019" y="1610466"/>
            <a:ext cx="4044981" cy="5247534"/>
          </a:xfrm>
          <a:custGeom>
            <a:avLst/>
            <a:gdLst>
              <a:gd name="connsiteX0" fmla="*/ 450719 w 4044981"/>
              <a:gd name="connsiteY0" fmla="*/ 0 h 5247534"/>
              <a:gd name="connsiteX1" fmla="*/ 4044981 w 4044981"/>
              <a:gd name="connsiteY1" fmla="*/ 0 h 5247534"/>
              <a:gd name="connsiteX2" fmla="*/ 4044981 w 4044981"/>
              <a:gd name="connsiteY2" fmla="*/ 5247534 h 5247534"/>
              <a:gd name="connsiteX3" fmla="*/ 0 w 4044981"/>
              <a:gd name="connsiteY3" fmla="*/ 5247534 h 5247534"/>
              <a:gd name="connsiteX4" fmla="*/ 0 w 4044981"/>
              <a:gd name="connsiteY4" fmla="*/ 450719 h 5247534"/>
              <a:gd name="connsiteX5" fmla="*/ 450719 w 4044981"/>
              <a:gd name="connsiteY5" fmla="*/ 0 h 524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4981" h="5247534">
                <a:moveTo>
                  <a:pt x="450719" y="0"/>
                </a:moveTo>
                <a:lnTo>
                  <a:pt x="4044981" y="0"/>
                </a:lnTo>
                <a:lnTo>
                  <a:pt x="4044981" y="5247534"/>
                </a:lnTo>
                <a:lnTo>
                  <a:pt x="0" y="5247534"/>
                </a:lnTo>
                <a:lnTo>
                  <a:pt x="0" y="450719"/>
                </a:lnTo>
                <a:cubicBezTo>
                  <a:pt x="0" y="201794"/>
                  <a:pt x="201794" y="0"/>
                  <a:pt x="450719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pic>
        <p:nvPicPr>
          <p:cNvPr id="18" name="Picture 17" descr="A screenshot of a computer&#10;&#10;Description automatically generated">
            <a:extLst>
              <a:ext uri="{FF2B5EF4-FFF2-40B4-BE49-F238E27FC236}">
                <a16:creationId xmlns:a16="http://schemas.microsoft.com/office/drawing/2014/main" id="{AC4C230B-26A9-6243-9B67-7FDEA9267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8" t="-1" r="-1" b="64917"/>
          <a:stretch/>
        </p:blipFill>
        <p:spPr>
          <a:xfrm rot="16200000">
            <a:off x="7730989" y="2396986"/>
            <a:ext cx="5065778" cy="3856250"/>
          </a:xfrm>
          <a:prstGeom prst="rect">
            <a:avLst/>
          </a:prstGeom>
        </p:spPr>
      </p:pic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6E143B77-EB0D-9F43-9B25-7E2C8BC454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07226" y="2283606"/>
            <a:ext cx="2884774" cy="4574394"/>
          </a:xfrm>
        </p:spPr>
        <p:txBody>
          <a:bodyPr/>
          <a:lstStyle/>
          <a:p>
            <a:r>
              <a:rPr lang="en-FI" dirty="0"/>
              <a:t>Lisää kuva klikkaamalla kuvaketta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7B57B62-95FE-A347-9327-7212CCD688CE}"/>
              </a:ext>
            </a:extLst>
          </p:cNvPr>
          <p:cNvSpPr/>
          <p:nvPr userDrawn="1"/>
        </p:nvSpPr>
        <p:spPr>
          <a:xfrm>
            <a:off x="6176384" y="433144"/>
            <a:ext cx="2768599" cy="5554557"/>
          </a:xfrm>
          <a:prstGeom prst="roundRect">
            <a:avLst>
              <a:gd name="adj" fmla="val 14010"/>
            </a:avLst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24" name="Picture 23" descr="A close up of a computer&#10;&#10;Description automatically generated">
            <a:extLst>
              <a:ext uri="{FF2B5EF4-FFF2-40B4-BE49-F238E27FC236}">
                <a16:creationId xmlns:a16="http://schemas.microsoft.com/office/drawing/2014/main" id="{12402BAF-563C-8C47-ADA6-4B2478FB46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554" y="583693"/>
            <a:ext cx="2768599" cy="5554557"/>
          </a:xfrm>
          <a:prstGeom prst="rect">
            <a:avLst/>
          </a:prstGeom>
        </p:spPr>
      </p:pic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67DF44FF-AD53-E54F-80BB-0D8A0B7C9F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6684" y="1224057"/>
            <a:ext cx="2404400" cy="4273272"/>
          </a:xfrm>
        </p:spPr>
        <p:txBody>
          <a:bodyPr/>
          <a:lstStyle/>
          <a:p>
            <a:r>
              <a:rPr lang="en-FI" dirty="0"/>
              <a:t>Lisää kuva klikkaamalla kuvaketta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B0D529C8-5F55-B24C-A3F9-E37213C62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4527401" cy="2078943"/>
          </a:xfrm>
        </p:spPr>
        <p:txBody>
          <a:bodyPr/>
          <a:lstStyle/>
          <a:p>
            <a:r>
              <a:rPr lang="fi-FI" dirty="0"/>
              <a:t>Muokkaa otsikon perustyylejä klikkaamalla tästä tekstikentästä</a:t>
            </a:r>
            <a:br>
              <a:rPr lang="fi-FI" dirty="0"/>
            </a:br>
            <a:r>
              <a:rPr lang="fi-FI" dirty="0"/>
              <a:t>4 riviä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562ECCA0-ED93-764E-9669-F6F236CFDC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2555193"/>
            <a:ext cx="4203551" cy="336935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A3E4D7-90F2-9A4A-AA01-17F57CCC9AA4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 dirty="0">
                <a:latin typeface="Source Sans Pro" panose="020B0503030403020204" pitchFamily="34" charset="0"/>
              </a:rPr>
              <a:t>TYÖTURVALLISUUSKESKUS</a:t>
            </a:r>
            <a:endParaRPr lang="en-FI" sz="1200" dirty="0">
              <a:latin typeface="Source Sans Pro" panose="020B0503030403020204" pitchFamily="34" charset="0"/>
            </a:endParaRPr>
          </a:p>
          <a:p>
            <a:pPr algn="l"/>
            <a:endParaRPr lang="en-FI" sz="1200" dirty="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0096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2 riviä ja kuva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3">
            <a:extLst>
              <a:ext uri="{FF2B5EF4-FFF2-40B4-BE49-F238E27FC236}">
                <a16:creationId xmlns:a16="http://schemas.microsoft.com/office/drawing/2014/main" id="{0ECD5345-B390-47DB-8286-9AC8C827566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66874"/>
            <a:ext cx="12192000" cy="5191126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177800" indent="179388">
              <a:buFont typeface="Arial" panose="020B0604020202020204" pitchFamily="34" charset="0"/>
              <a:buChar char="•"/>
              <a:tabLst/>
              <a:defRPr/>
            </a:lvl1pPr>
          </a:lstStyle>
          <a:p>
            <a:r>
              <a:rPr lang="fi-FI" dirty="0"/>
              <a:t>Lisää kuva klikkaamalla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0DC06D9-BF88-44C2-9806-D43973A2F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/>
              <a:t>Muokkaa otsikon perustyylejä klikkaamalla</a:t>
            </a:r>
          </a:p>
        </p:txBody>
      </p:sp>
      <p:pic>
        <p:nvPicPr>
          <p:cNvPr id="4" name="Kuva 8">
            <a:extLst>
              <a:ext uri="{FF2B5EF4-FFF2-40B4-BE49-F238E27FC236}">
                <a16:creationId xmlns:a16="http://schemas.microsoft.com/office/drawing/2014/main" id="{37C29FA5-5CD3-0A49-BCD9-54E330E0EE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5494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ja kuva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3">
            <a:extLst>
              <a:ext uri="{FF2B5EF4-FFF2-40B4-BE49-F238E27FC236}">
                <a16:creationId xmlns:a16="http://schemas.microsoft.com/office/drawing/2014/main" id="{0ECD5345-B390-47DB-8286-9AC8C827566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66874"/>
            <a:ext cx="12192000" cy="5191126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177800" indent="179388">
              <a:buFont typeface="Arial" panose="020B0604020202020204" pitchFamily="34" charset="0"/>
              <a:buChar char="•"/>
              <a:tabLst/>
              <a:defRPr/>
            </a:lvl1pPr>
          </a:lstStyle>
          <a:p>
            <a:r>
              <a:rPr lang="fi-FI" dirty="0"/>
              <a:t>Lisää kuva klikkaamalla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0DC06D9-BF88-44C2-9806-D43973A2F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1"/>
            <a:ext cx="9877222" cy="469772"/>
          </a:xfrm>
        </p:spPr>
        <p:txBody>
          <a:bodyPr/>
          <a:lstStyle/>
          <a:p>
            <a:r>
              <a:rPr lang="fi-FI" dirty="0"/>
              <a:t>Muokkaa otsikon perustyylejä klikkaamalla</a:t>
            </a:r>
          </a:p>
        </p:txBody>
      </p:sp>
      <p:pic>
        <p:nvPicPr>
          <p:cNvPr id="4" name="Kuva 8">
            <a:extLst>
              <a:ext uri="{FF2B5EF4-FFF2-40B4-BE49-F238E27FC236}">
                <a16:creationId xmlns:a16="http://schemas.microsoft.com/office/drawing/2014/main" id="{37C29FA5-5CD3-0A49-BCD9-54E330E0EE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2AA8255-7B18-0A41-B0BD-7EBB717E23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5" y="946022"/>
            <a:ext cx="9904413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dirty="0" err="1"/>
              <a:t>Muokkaa</a:t>
            </a:r>
            <a:r>
              <a:rPr lang="en-GB" dirty="0"/>
              <a:t> </a:t>
            </a:r>
            <a:r>
              <a:rPr lang="en-GB" dirty="0" err="1"/>
              <a:t>alaotsikon</a:t>
            </a:r>
            <a:r>
              <a:rPr lang="en-GB" dirty="0"/>
              <a:t> </a:t>
            </a:r>
            <a:r>
              <a:rPr lang="en-GB" dirty="0" err="1"/>
              <a:t>perustyylejä</a:t>
            </a:r>
            <a:r>
              <a:rPr lang="en-GB" dirty="0"/>
              <a:t> </a:t>
            </a:r>
            <a:r>
              <a:rPr lang="en-GB" dirty="0" err="1"/>
              <a:t>klikkaamalla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8629965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tsikko 2 riviä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296F48-AA9D-48E6-9457-EDC5AFD5FE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/>
              <a:t>Muokkaa otsikon perustyylejä klikkaamalla</a:t>
            </a:r>
          </a:p>
        </p:txBody>
      </p:sp>
      <p:pic>
        <p:nvPicPr>
          <p:cNvPr id="5" name="Kuva 8">
            <a:extLst>
              <a:ext uri="{FF2B5EF4-FFF2-40B4-BE49-F238E27FC236}">
                <a16:creationId xmlns:a16="http://schemas.microsoft.com/office/drawing/2014/main" id="{23E46D4B-FFC1-CC4F-BA5F-186E723141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832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tsikko 2 riviä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296F48-AA9D-48E6-9457-EDC5AFD5FE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/>
              <a:t>Muokkaa otsikon perustyylejä klikkaamalla</a:t>
            </a:r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AB782237-3BE9-084A-A5C1-1662317A40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72C6EA-A47A-D746-9FC0-AFEB94A1BF01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 dirty="0">
                <a:latin typeface="Source Sans Pro" panose="020B0503030403020204" pitchFamily="34" charset="0"/>
              </a:rPr>
              <a:t>TYÖTURVALLISUUSKESKUS</a:t>
            </a:r>
            <a:endParaRPr lang="en-FI" sz="1200" dirty="0">
              <a:latin typeface="Source Sans Pro" panose="020B0503030403020204" pitchFamily="34" charset="0"/>
            </a:endParaRPr>
          </a:p>
          <a:p>
            <a:pPr algn="l"/>
            <a:endParaRPr lang="en-FI" sz="1200" dirty="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3490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tsikko 2 riviä + log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296F48-AA9D-48E6-9457-EDC5AFD5FE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/>
              <a:t>Muokkaa otsikon perustyylejä klikkaamalla</a:t>
            </a:r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AB782237-3BE9-084A-A5C1-1662317A40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753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2 riviä + logo1 + työsuojelurekist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296F48-AA9D-48E6-9457-EDC5AFD5FE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/>
              <a:t>Muokkaa otsikon perustyylejä klikkaamalla</a:t>
            </a:r>
          </a:p>
        </p:txBody>
      </p:sp>
      <p:pic>
        <p:nvPicPr>
          <p:cNvPr id="5" name="Kuva 8">
            <a:extLst>
              <a:ext uri="{FF2B5EF4-FFF2-40B4-BE49-F238E27FC236}">
                <a16:creationId xmlns:a16="http://schemas.microsoft.com/office/drawing/2014/main" id="{23E46D4B-FFC1-CC4F-BA5F-186E723141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453E71A-C645-B94D-A00D-65AEB1270F4E}"/>
              </a:ext>
            </a:extLst>
          </p:cNvPr>
          <p:cNvSpPr>
            <a:spLocks noChangeAspect="1"/>
          </p:cNvSpPr>
          <p:nvPr/>
        </p:nvSpPr>
        <p:spPr>
          <a:xfrm>
            <a:off x="1379316" y="1509858"/>
            <a:ext cx="1619704" cy="16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D75C1DE-BA59-AD43-88B5-63EE20009B83}"/>
              </a:ext>
            </a:extLst>
          </p:cNvPr>
          <p:cNvSpPr>
            <a:spLocks noChangeAspect="1"/>
          </p:cNvSpPr>
          <p:nvPr/>
        </p:nvSpPr>
        <p:spPr>
          <a:xfrm>
            <a:off x="3988267" y="1509858"/>
            <a:ext cx="1619704" cy="162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67A88F1-97AA-FC4D-A2B9-18C6369122E7}"/>
              </a:ext>
            </a:extLst>
          </p:cNvPr>
          <p:cNvSpPr>
            <a:spLocks noChangeAspect="1"/>
          </p:cNvSpPr>
          <p:nvPr/>
        </p:nvSpPr>
        <p:spPr>
          <a:xfrm>
            <a:off x="6578018" y="1509858"/>
            <a:ext cx="1619704" cy="162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7B59036-A90D-B143-8EEC-BE1D244C2B5C}"/>
              </a:ext>
            </a:extLst>
          </p:cNvPr>
          <p:cNvSpPr>
            <a:spLocks noChangeAspect="1"/>
          </p:cNvSpPr>
          <p:nvPr/>
        </p:nvSpPr>
        <p:spPr>
          <a:xfrm>
            <a:off x="9186969" y="1509858"/>
            <a:ext cx="1619704" cy="162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87E3E4D-C100-CE48-B2FE-CCC8F49D4670}"/>
              </a:ext>
            </a:extLst>
          </p:cNvPr>
          <p:cNvSpPr>
            <a:spLocks noChangeAspect="1"/>
          </p:cNvSpPr>
          <p:nvPr/>
        </p:nvSpPr>
        <p:spPr>
          <a:xfrm>
            <a:off x="2562896" y="3800052"/>
            <a:ext cx="1619704" cy="162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AD1AD98-71A3-DC41-8F90-A5A9122BF63A}"/>
              </a:ext>
            </a:extLst>
          </p:cNvPr>
          <p:cNvSpPr>
            <a:spLocks noChangeAspect="1"/>
          </p:cNvSpPr>
          <p:nvPr/>
        </p:nvSpPr>
        <p:spPr>
          <a:xfrm>
            <a:off x="5214100" y="3800052"/>
            <a:ext cx="1619704" cy="162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9127ECE-9F31-DB4B-A27B-639425044A40}"/>
              </a:ext>
            </a:extLst>
          </p:cNvPr>
          <p:cNvSpPr>
            <a:spLocks noChangeAspect="1"/>
          </p:cNvSpPr>
          <p:nvPr/>
        </p:nvSpPr>
        <p:spPr>
          <a:xfrm>
            <a:off x="7824581" y="3800052"/>
            <a:ext cx="1619704" cy="1620000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ED3CE71E-C387-134D-9F50-5005F5FE9CA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370900" y="2066460"/>
            <a:ext cx="1628119" cy="320760"/>
          </a:xfrm>
        </p:spPr>
        <p:txBody>
          <a:bodyPr/>
          <a:lstStyle>
            <a:lvl1pPr algn="ctr">
              <a:buNone/>
              <a:defRPr sz="2400" b="1"/>
            </a:lvl1pPr>
          </a:lstStyle>
          <a:p>
            <a:pPr lvl="0"/>
            <a:r>
              <a:rPr lang="en-GB" dirty="0" err="1"/>
              <a:t>Luku</a:t>
            </a:r>
            <a:endParaRPr lang="en-FI" dirty="0"/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234EFC1B-275A-5B4B-907B-7DD8A5B1E76A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370900" y="2402019"/>
            <a:ext cx="1628119" cy="320760"/>
          </a:xfrm>
        </p:spPr>
        <p:txBody>
          <a:bodyPr/>
          <a:lstStyle>
            <a:lvl1pPr algn="ctr">
              <a:buNone/>
              <a:defRPr sz="1400" b="1"/>
            </a:lvl1pPr>
          </a:lstStyle>
          <a:p>
            <a:pPr lvl="0"/>
            <a:r>
              <a:rPr lang="en-GB" dirty="0" err="1"/>
              <a:t>Muuttujan</a:t>
            </a:r>
            <a:r>
              <a:rPr lang="en-GB" dirty="0"/>
              <a:t> </a:t>
            </a:r>
            <a:r>
              <a:rPr lang="en-GB" dirty="0" err="1"/>
              <a:t>nimi</a:t>
            </a:r>
            <a:endParaRPr lang="en-FI" dirty="0"/>
          </a:p>
        </p:txBody>
      </p:sp>
      <p:sp>
        <p:nvSpPr>
          <p:cNvPr id="46" name="Text Placeholder 39">
            <a:extLst>
              <a:ext uri="{FF2B5EF4-FFF2-40B4-BE49-F238E27FC236}">
                <a16:creationId xmlns:a16="http://schemas.microsoft.com/office/drawing/2014/main" id="{A388C626-A76D-5E41-8DE1-06DEA9B7A9C4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988265" y="2066460"/>
            <a:ext cx="1628119" cy="320760"/>
          </a:xfrm>
        </p:spPr>
        <p:txBody>
          <a:bodyPr/>
          <a:lstStyle>
            <a:lvl1pPr algn="ctr">
              <a:buNone/>
              <a:defRPr sz="2400" b="1"/>
            </a:lvl1pPr>
          </a:lstStyle>
          <a:p>
            <a:pPr lvl="0"/>
            <a:r>
              <a:rPr lang="en-GB" dirty="0" err="1"/>
              <a:t>Luku</a:t>
            </a:r>
            <a:endParaRPr lang="en-FI" dirty="0"/>
          </a:p>
        </p:txBody>
      </p:sp>
      <p:sp>
        <p:nvSpPr>
          <p:cNvPr id="47" name="Text Placeholder 39">
            <a:extLst>
              <a:ext uri="{FF2B5EF4-FFF2-40B4-BE49-F238E27FC236}">
                <a16:creationId xmlns:a16="http://schemas.microsoft.com/office/drawing/2014/main" id="{E562E5B0-D7C1-8041-8F9A-C76C6D561750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988265" y="2402019"/>
            <a:ext cx="1628119" cy="320760"/>
          </a:xfrm>
        </p:spPr>
        <p:txBody>
          <a:bodyPr/>
          <a:lstStyle>
            <a:lvl1pPr algn="ctr">
              <a:buNone/>
              <a:defRPr sz="1400" b="1"/>
            </a:lvl1pPr>
          </a:lstStyle>
          <a:p>
            <a:pPr lvl="0"/>
            <a:r>
              <a:rPr lang="en-GB" dirty="0" err="1"/>
              <a:t>Muuttujan</a:t>
            </a:r>
            <a:r>
              <a:rPr lang="en-GB" dirty="0"/>
              <a:t> </a:t>
            </a:r>
            <a:r>
              <a:rPr lang="en-GB" dirty="0" err="1"/>
              <a:t>nimi</a:t>
            </a:r>
            <a:endParaRPr lang="en-FI" dirty="0"/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23C6E79F-745B-914E-9037-AC314CF2F49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572075" y="2066460"/>
            <a:ext cx="1628119" cy="320760"/>
          </a:xfrm>
        </p:spPr>
        <p:txBody>
          <a:bodyPr/>
          <a:lstStyle>
            <a:lvl1pPr algn="ctr">
              <a:buNone/>
              <a:defRPr sz="2400" b="1"/>
            </a:lvl1pPr>
          </a:lstStyle>
          <a:p>
            <a:pPr lvl="0"/>
            <a:r>
              <a:rPr lang="en-GB" dirty="0" err="1"/>
              <a:t>Luku</a:t>
            </a:r>
            <a:endParaRPr lang="en-FI" dirty="0"/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8AF9A156-3F79-B049-9275-D99665BEDD81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572075" y="2402019"/>
            <a:ext cx="1628119" cy="320760"/>
          </a:xfrm>
        </p:spPr>
        <p:txBody>
          <a:bodyPr/>
          <a:lstStyle>
            <a:lvl1pPr algn="ctr">
              <a:buNone/>
              <a:defRPr sz="1400" b="1"/>
            </a:lvl1pPr>
          </a:lstStyle>
          <a:p>
            <a:pPr lvl="0"/>
            <a:r>
              <a:rPr lang="en-GB" dirty="0" err="1"/>
              <a:t>Muuttujan</a:t>
            </a:r>
            <a:r>
              <a:rPr lang="en-GB" dirty="0"/>
              <a:t> </a:t>
            </a:r>
            <a:r>
              <a:rPr lang="en-GB" dirty="0" err="1"/>
              <a:t>nimi</a:t>
            </a:r>
            <a:endParaRPr lang="en-FI" dirty="0"/>
          </a:p>
        </p:txBody>
      </p:sp>
      <p:sp>
        <p:nvSpPr>
          <p:cNvPr id="54" name="Text Placeholder 39">
            <a:extLst>
              <a:ext uri="{FF2B5EF4-FFF2-40B4-BE49-F238E27FC236}">
                <a16:creationId xmlns:a16="http://schemas.microsoft.com/office/drawing/2014/main" id="{02C67973-B550-5541-B9BF-8C8E288551F8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9189440" y="2066460"/>
            <a:ext cx="1628119" cy="320760"/>
          </a:xfrm>
        </p:spPr>
        <p:txBody>
          <a:bodyPr/>
          <a:lstStyle>
            <a:lvl1pPr algn="ctr">
              <a:buNone/>
              <a:defRPr sz="2400" b="1"/>
            </a:lvl1pPr>
          </a:lstStyle>
          <a:p>
            <a:pPr lvl="0"/>
            <a:r>
              <a:rPr lang="en-GB" dirty="0" err="1"/>
              <a:t>Luku</a:t>
            </a:r>
            <a:endParaRPr lang="en-FI" dirty="0"/>
          </a:p>
        </p:txBody>
      </p:sp>
      <p:sp>
        <p:nvSpPr>
          <p:cNvPr id="55" name="Text Placeholder 39">
            <a:extLst>
              <a:ext uri="{FF2B5EF4-FFF2-40B4-BE49-F238E27FC236}">
                <a16:creationId xmlns:a16="http://schemas.microsoft.com/office/drawing/2014/main" id="{E942B6E2-38D5-7C47-B0C8-5EC320B9CC9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9189440" y="2402019"/>
            <a:ext cx="1628119" cy="320760"/>
          </a:xfrm>
        </p:spPr>
        <p:txBody>
          <a:bodyPr/>
          <a:lstStyle>
            <a:lvl1pPr algn="ctr">
              <a:buNone/>
              <a:defRPr sz="1400" b="1"/>
            </a:lvl1pPr>
          </a:lstStyle>
          <a:p>
            <a:pPr lvl="0"/>
            <a:r>
              <a:rPr lang="en-GB" dirty="0" err="1"/>
              <a:t>Muuttujan</a:t>
            </a:r>
            <a:r>
              <a:rPr lang="en-GB" dirty="0"/>
              <a:t> </a:t>
            </a:r>
            <a:r>
              <a:rPr lang="en-GB" dirty="0" err="1"/>
              <a:t>nimi</a:t>
            </a:r>
            <a:endParaRPr lang="en-FI" dirty="0"/>
          </a:p>
        </p:txBody>
      </p:sp>
      <p:sp>
        <p:nvSpPr>
          <p:cNvPr id="58" name="Text Placeholder 39">
            <a:extLst>
              <a:ext uri="{FF2B5EF4-FFF2-40B4-BE49-F238E27FC236}">
                <a16:creationId xmlns:a16="http://schemas.microsoft.com/office/drawing/2014/main" id="{A18514B8-45E3-EB4D-A125-D25D7C5CF81F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2562895" y="4348265"/>
            <a:ext cx="1628119" cy="320760"/>
          </a:xfrm>
        </p:spPr>
        <p:txBody>
          <a:bodyPr/>
          <a:lstStyle>
            <a:lvl1pPr algn="ctr">
              <a:buNone/>
              <a:defRPr sz="2400" b="1"/>
            </a:lvl1pPr>
          </a:lstStyle>
          <a:p>
            <a:pPr lvl="0"/>
            <a:r>
              <a:rPr lang="en-GB" dirty="0" err="1"/>
              <a:t>Luku</a:t>
            </a:r>
            <a:endParaRPr lang="en-FI" dirty="0"/>
          </a:p>
        </p:txBody>
      </p:sp>
      <p:sp>
        <p:nvSpPr>
          <p:cNvPr id="59" name="Text Placeholder 39">
            <a:extLst>
              <a:ext uri="{FF2B5EF4-FFF2-40B4-BE49-F238E27FC236}">
                <a16:creationId xmlns:a16="http://schemas.microsoft.com/office/drawing/2014/main" id="{6DD45E8F-D83A-734C-8B60-7DF6F00FAEB1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2562895" y="4683824"/>
            <a:ext cx="1628119" cy="320760"/>
          </a:xfrm>
        </p:spPr>
        <p:txBody>
          <a:bodyPr/>
          <a:lstStyle>
            <a:lvl1pPr algn="ctr">
              <a:buNone/>
              <a:defRPr sz="1400" b="1"/>
            </a:lvl1pPr>
          </a:lstStyle>
          <a:p>
            <a:pPr lvl="0"/>
            <a:r>
              <a:rPr lang="en-GB" dirty="0" err="1"/>
              <a:t>Muuttujan</a:t>
            </a:r>
            <a:r>
              <a:rPr lang="en-GB" dirty="0"/>
              <a:t> </a:t>
            </a:r>
            <a:r>
              <a:rPr lang="en-GB" dirty="0" err="1"/>
              <a:t>nimi</a:t>
            </a:r>
            <a:endParaRPr lang="en-FI" dirty="0"/>
          </a:p>
        </p:txBody>
      </p:sp>
      <p:sp>
        <p:nvSpPr>
          <p:cNvPr id="62" name="Text Placeholder 39">
            <a:extLst>
              <a:ext uri="{FF2B5EF4-FFF2-40B4-BE49-F238E27FC236}">
                <a16:creationId xmlns:a16="http://schemas.microsoft.com/office/drawing/2014/main" id="{6E9FCB4B-A5E7-4C4E-93B7-98BC5F626E78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213816" y="4348265"/>
            <a:ext cx="1628119" cy="320760"/>
          </a:xfrm>
        </p:spPr>
        <p:txBody>
          <a:bodyPr/>
          <a:lstStyle>
            <a:lvl1pPr algn="ctr">
              <a:buNone/>
              <a:defRPr sz="2400" b="1"/>
            </a:lvl1pPr>
          </a:lstStyle>
          <a:p>
            <a:pPr lvl="0"/>
            <a:r>
              <a:rPr lang="en-GB" dirty="0" err="1"/>
              <a:t>Luku</a:t>
            </a:r>
            <a:endParaRPr lang="en-FI" dirty="0"/>
          </a:p>
        </p:txBody>
      </p:sp>
      <p:sp>
        <p:nvSpPr>
          <p:cNvPr id="63" name="Text Placeholder 39">
            <a:extLst>
              <a:ext uri="{FF2B5EF4-FFF2-40B4-BE49-F238E27FC236}">
                <a16:creationId xmlns:a16="http://schemas.microsoft.com/office/drawing/2014/main" id="{DD1184CF-DE84-4A47-B539-1BDE89559470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5213816" y="4683824"/>
            <a:ext cx="1628119" cy="320760"/>
          </a:xfrm>
        </p:spPr>
        <p:txBody>
          <a:bodyPr/>
          <a:lstStyle>
            <a:lvl1pPr algn="ctr">
              <a:buNone/>
              <a:defRPr sz="1400" b="1"/>
            </a:lvl1pPr>
          </a:lstStyle>
          <a:p>
            <a:pPr lvl="0"/>
            <a:r>
              <a:rPr lang="en-GB" dirty="0" err="1"/>
              <a:t>Muuttujan</a:t>
            </a:r>
            <a:r>
              <a:rPr lang="en-GB" dirty="0"/>
              <a:t> </a:t>
            </a:r>
            <a:r>
              <a:rPr lang="en-GB" dirty="0" err="1"/>
              <a:t>nimi</a:t>
            </a:r>
            <a:endParaRPr lang="en-FI" dirty="0"/>
          </a:p>
        </p:txBody>
      </p:sp>
      <p:sp>
        <p:nvSpPr>
          <p:cNvPr id="66" name="Text Placeholder 39">
            <a:extLst>
              <a:ext uri="{FF2B5EF4-FFF2-40B4-BE49-F238E27FC236}">
                <a16:creationId xmlns:a16="http://schemas.microsoft.com/office/drawing/2014/main" id="{F46BA406-208A-6D43-A2BB-BBC0A1850A3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14403" y="4348265"/>
            <a:ext cx="1628119" cy="320760"/>
          </a:xfrm>
        </p:spPr>
        <p:txBody>
          <a:bodyPr/>
          <a:lstStyle>
            <a:lvl1pPr algn="ctr">
              <a:buNone/>
              <a:defRPr sz="2400" b="1"/>
            </a:lvl1pPr>
          </a:lstStyle>
          <a:p>
            <a:pPr lvl="0"/>
            <a:r>
              <a:rPr lang="en-GB" dirty="0" err="1"/>
              <a:t>Luku</a:t>
            </a:r>
            <a:endParaRPr lang="en-FI" dirty="0"/>
          </a:p>
        </p:txBody>
      </p:sp>
      <p:sp>
        <p:nvSpPr>
          <p:cNvPr id="67" name="Text Placeholder 39">
            <a:extLst>
              <a:ext uri="{FF2B5EF4-FFF2-40B4-BE49-F238E27FC236}">
                <a16:creationId xmlns:a16="http://schemas.microsoft.com/office/drawing/2014/main" id="{034D04FE-328D-664F-AD58-309559451C5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814403" y="4683824"/>
            <a:ext cx="1628119" cy="320760"/>
          </a:xfrm>
        </p:spPr>
        <p:txBody>
          <a:bodyPr/>
          <a:lstStyle>
            <a:lvl1pPr algn="ctr">
              <a:buNone/>
              <a:defRPr sz="1400" b="1"/>
            </a:lvl1pPr>
          </a:lstStyle>
          <a:p>
            <a:pPr lvl="0"/>
            <a:r>
              <a:rPr lang="en-GB" dirty="0" err="1"/>
              <a:t>Muuttujan</a:t>
            </a:r>
            <a:r>
              <a:rPr lang="en-GB" dirty="0"/>
              <a:t> </a:t>
            </a:r>
            <a:r>
              <a:rPr lang="en-GB" dirty="0" err="1"/>
              <a:t>nimi</a:t>
            </a:r>
            <a:endParaRPr lang="en-FI" dirty="0"/>
          </a:p>
        </p:txBody>
      </p:sp>
      <p:sp>
        <p:nvSpPr>
          <p:cNvPr id="69" name="Text Placeholder 39">
            <a:extLst>
              <a:ext uri="{FF2B5EF4-FFF2-40B4-BE49-F238E27FC236}">
                <a16:creationId xmlns:a16="http://schemas.microsoft.com/office/drawing/2014/main" id="{862A71D8-A309-9842-9150-D096242A000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70900" y="3224140"/>
            <a:ext cx="1628119" cy="320760"/>
          </a:xfrm>
        </p:spPr>
        <p:txBody>
          <a:bodyPr/>
          <a:lstStyle>
            <a:lvl1pPr algn="ctr">
              <a:buNone/>
              <a:defRPr sz="1600" b="0"/>
            </a:lvl1pPr>
          </a:lstStyle>
          <a:p>
            <a:pPr lvl="0"/>
            <a:r>
              <a:rPr lang="en-GB" dirty="0" err="1"/>
              <a:t>Luokka</a:t>
            </a:r>
            <a:r>
              <a:rPr lang="en-GB" dirty="0"/>
              <a:t> 0</a:t>
            </a:r>
            <a:endParaRPr lang="en-FI" dirty="0"/>
          </a:p>
        </p:txBody>
      </p:sp>
      <p:sp>
        <p:nvSpPr>
          <p:cNvPr id="71" name="Text Placeholder 39">
            <a:extLst>
              <a:ext uri="{FF2B5EF4-FFF2-40B4-BE49-F238E27FC236}">
                <a16:creationId xmlns:a16="http://schemas.microsoft.com/office/drawing/2014/main" id="{16B41E25-4C4D-C24B-8168-F806776A3E4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88265" y="3224140"/>
            <a:ext cx="1628119" cy="320760"/>
          </a:xfrm>
        </p:spPr>
        <p:txBody>
          <a:bodyPr/>
          <a:lstStyle>
            <a:lvl1pPr algn="ctr">
              <a:buNone/>
              <a:defRPr sz="1600" b="0"/>
            </a:lvl1pPr>
          </a:lstStyle>
          <a:p>
            <a:pPr lvl="0"/>
            <a:r>
              <a:rPr lang="en-GB" dirty="0" err="1"/>
              <a:t>Luokka</a:t>
            </a:r>
            <a:r>
              <a:rPr lang="en-GB" dirty="0"/>
              <a:t> 1</a:t>
            </a:r>
            <a:endParaRPr lang="en-FI" dirty="0"/>
          </a:p>
        </p:txBody>
      </p:sp>
      <p:sp>
        <p:nvSpPr>
          <p:cNvPr id="73" name="Text Placeholder 39">
            <a:extLst>
              <a:ext uri="{FF2B5EF4-FFF2-40B4-BE49-F238E27FC236}">
                <a16:creationId xmlns:a16="http://schemas.microsoft.com/office/drawing/2014/main" id="{3A1BF790-5468-D341-969E-60972CD7FF8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80464" y="3224140"/>
            <a:ext cx="1628119" cy="320760"/>
          </a:xfrm>
        </p:spPr>
        <p:txBody>
          <a:bodyPr/>
          <a:lstStyle>
            <a:lvl1pPr algn="ctr">
              <a:buNone/>
              <a:defRPr sz="1600" b="0"/>
            </a:lvl1pPr>
          </a:lstStyle>
          <a:p>
            <a:pPr lvl="0"/>
            <a:r>
              <a:rPr lang="en-GB" dirty="0" err="1"/>
              <a:t>Luokka</a:t>
            </a:r>
            <a:r>
              <a:rPr lang="en-GB" dirty="0"/>
              <a:t> 2</a:t>
            </a:r>
            <a:endParaRPr lang="en-FI" dirty="0"/>
          </a:p>
        </p:txBody>
      </p:sp>
      <p:sp>
        <p:nvSpPr>
          <p:cNvPr id="75" name="Text Placeholder 39">
            <a:extLst>
              <a:ext uri="{FF2B5EF4-FFF2-40B4-BE49-F238E27FC236}">
                <a16:creationId xmlns:a16="http://schemas.microsoft.com/office/drawing/2014/main" id="{58740E07-5EF6-2343-A904-01B3170190E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97829" y="3224140"/>
            <a:ext cx="1628119" cy="320760"/>
          </a:xfrm>
        </p:spPr>
        <p:txBody>
          <a:bodyPr/>
          <a:lstStyle>
            <a:lvl1pPr algn="ctr">
              <a:buNone/>
              <a:defRPr sz="1600" b="0"/>
            </a:lvl1pPr>
          </a:lstStyle>
          <a:p>
            <a:pPr lvl="0"/>
            <a:r>
              <a:rPr lang="en-GB" dirty="0" err="1"/>
              <a:t>Luokka</a:t>
            </a:r>
            <a:r>
              <a:rPr lang="en-GB" dirty="0"/>
              <a:t> 3</a:t>
            </a:r>
            <a:endParaRPr lang="en-FI" dirty="0"/>
          </a:p>
        </p:txBody>
      </p:sp>
      <p:sp>
        <p:nvSpPr>
          <p:cNvPr id="77" name="Text Placeholder 39">
            <a:extLst>
              <a:ext uri="{FF2B5EF4-FFF2-40B4-BE49-F238E27FC236}">
                <a16:creationId xmlns:a16="http://schemas.microsoft.com/office/drawing/2014/main" id="{193A5CE2-5E1C-5245-8192-66A6DB7F2E6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29248" y="5505945"/>
            <a:ext cx="1628119" cy="320760"/>
          </a:xfrm>
        </p:spPr>
        <p:txBody>
          <a:bodyPr/>
          <a:lstStyle>
            <a:lvl1pPr algn="ctr">
              <a:buNone/>
              <a:defRPr sz="1600" b="0"/>
            </a:lvl1pPr>
          </a:lstStyle>
          <a:p>
            <a:pPr lvl="0"/>
            <a:r>
              <a:rPr lang="en-GB" dirty="0" err="1"/>
              <a:t>Luokka</a:t>
            </a:r>
            <a:r>
              <a:rPr lang="en-GB" dirty="0"/>
              <a:t> 4</a:t>
            </a:r>
            <a:endParaRPr lang="en-FI" dirty="0"/>
          </a:p>
        </p:txBody>
      </p:sp>
      <p:sp>
        <p:nvSpPr>
          <p:cNvPr id="79" name="Text Placeholder 39">
            <a:extLst>
              <a:ext uri="{FF2B5EF4-FFF2-40B4-BE49-F238E27FC236}">
                <a16:creationId xmlns:a16="http://schemas.microsoft.com/office/drawing/2014/main" id="{18A91D46-E5D7-1B4F-BA89-231B4CC9F09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13057" y="5505945"/>
            <a:ext cx="1628119" cy="320760"/>
          </a:xfrm>
        </p:spPr>
        <p:txBody>
          <a:bodyPr/>
          <a:lstStyle>
            <a:lvl1pPr algn="ctr">
              <a:buNone/>
              <a:defRPr sz="1600" b="0"/>
            </a:lvl1pPr>
          </a:lstStyle>
          <a:p>
            <a:pPr lvl="0"/>
            <a:r>
              <a:rPr lang="en-GB" dirty="0" err="1"/>
              <a:t>Luokka</a:t>
            </a:r>
            <a:r>
              <a:rPr lang="en-GB" dirty="0"/>
              <a:t> 5</a:t>
            </a:r>
            <a:endParaRPr lang="en-FI" dirty="0"/>
          </a:p>
        </p:txBody>
      </p:sp>
      <p:sp>
        <p:nvSpPr>
          <p:cNvPr id="81" name="Text Placeholder 39">
            <a:extLst>
              <a:ext uri="{FF2B5EF4-FFF2-40B4-BE49-F238E27FC236}">
                <a16:creationId xmlns:a16="http://schemas.microsoft.com/office/drawing/2014/main" id="{B02DD16F-5B6F-4C4C-B210-A776B002AC7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805255" y="5505945"/>
            <a:ext cx="1628119" cy="320760"/>
          </a:xfrm>
        </p:spPr>
        <p:txBody>
          <a:bodyPr/>
          <a:lstStyle>
            <a:lvl1pPr algn="ctr">
              <a:buNone/>
              <a:defRPr sz="1600" b="0"/>
            </a:lvl1pPr>
          </a:lstStyle>
          <a:p>
            <a:pPr lvl="0"/>
            <a:r>
              <a:rPr lang="en-GB" dirty="0" err="1"/>
              <a:t>Luokka</a:t>
            </a:r>
            <a:r>
              <a:rPr lang="en-GB" dirty="0"/>
              <a:t> 6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1302893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Otsikko 2 riviä + logo3 + kuvitu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296F48-AA9D-48E6-9457-EDC5AFD5FE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/>
              <a:t>Muokkaa otsikon perustyylejä klikkaamalla</a:t>
            </a:r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AB782237-3BE9-084A-A5C1-1662317A40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3FCEE68-B866-554C-A803-192AA7A6D085}"/>
              </a:ext>
            </a:extLst>
          </p:cNvPr>
          <p:cNvGrpSpPr/>
          <p:nvPr userDrawn="1"/>
        </p:nvGrpSpPr>
        <p:grpSpPr>
          <a:xfrm>
            <a:off x="-275161" y="341208"/>
            <a:ext cx="7123082" cy="6858000"/>
            <a:chOff x="-275161" y="341208"/>
            <a:chExt cx="7123082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3828C2C-0611-D24E-AC0C-34FDDC917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0079" y="341208"/>
              <a:ext cx="6858000" cy="6858000"/>
            </a:xfrm>
            <a:prstGeom prst="rect">
              <a:avLst/>
            </a:prstGeom>
          </p:spPr>
        </p:pic>
        <p:sp>
          <p:nvSpPr>
            <p:cNvPr id="7" name="Content Placeholder 12">
              <a:extLst>
                <a:ext uri="{FF2B5EF4-FFF2-40B4-BE49-F238E27FC236}">
                  <a16:creationId xmlns:a16="http://schemas.microsoft.com/office/drawing/2014/main" id="{A80F3CDE-4545-3B45-9D96-3901E9C82FA5}"/>
                </a:ext>
              </a:extLst>
            </p:cNvPr>
            <p:cNvSpPr txBox="1">
              <a:spLocks/>
            </p:cNvSpPr>
            <p:nvPr/>
          </p:nvSpPr>
          <p:spPr>
            <a:xfrm>
              <a:off x="2565049" y="1364209"/>
              <a:ext cx="1724521" cy="27433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1pPr>
              <a:lvl2pPr marL="895350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2pPr>
              <a:lvl3pPr marL="1257300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3pPr>
              <a:lvl4pPr marL="1619250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4pPr>
              <a:lvl5pPr marL="1971675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3350" indent="-133350" algn="ctr">
                <a:buFont typeface="Franklin Gothic Book" panose="020B0503020102020204" pitchFamily="34" charset="0"/>
                <a:buNone/>
              </a:pPr>
              <a:r>
                <a:rPr lang="en-GB" sz="1200" b="1" dirty="0" err="1"/>
                <a:t>Yhteistoiminta</a:t>
              </a:r>
              <a:endParaRPr lang="en-GB" sz="1200" dirty="0"/>
            </a:p>
          </p:txBody>
        </p:sp>
        <p:sp>
          <p:nvSpPr>
            <p:cNvPr id="8" name="Content Placeholder 12">
              <a:extLst>
                <a:ext uri="{FF2B5EF4-FFF2-40B4-BE49-F238E27FC236}">
                  <a16:creationId xmlns:a16="http://schemas.microsoft.com/office/drawing/2014/main" id="{1A73DF3F-D7E5-DE4C-BFCF-65C43613FA24}"/>
                </a:ext>
              </a:extLst>
            </p:cNvPr>
            <p:cNvSpPr txBox="1">
              <a:spLocks/>
            </p:cNvSpPr>
            <p:nvPr/>
          </p:nvSpPr>
          <p:spPr>
            <a:xfrm>
              <a:off x="-275161" y="2830871"/>
              <a:ext cx="2018922" cy="27433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1pPr>
              <a:lvl2pPr marL="895350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2pPr>
              <a:lvl3pPr marL="1257300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3pPr>
              <a:lvl4pPr marL="1619250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4pPr>
              <a:lvl5pPr marL="1971675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3350" indent="-133350" algn="r">
                <a:buFont typeface="Franklin Gothic Book" panose="020B0503020102020204" pitchFamily="34" charset="0"/>
                <a:buNone/>
              </a:pPr>
              <a:r>
                <a:rPr lang="en-GB" sz="1200" b="1" dirty="0" err="1"/>
                <a:t>Vaikuttavuus</a:t>
              </a:r>
              <a:endParaRPr lang="en-GB" sz="1200" dirty="0"/>
            </a:p>
          </p:txBody>
        </p:sp>
        <p:sp>
          <p:nvSpPr>
            <p:cNvPr id="9" name="Content Placeholder 12">
              <a:extLst>
                <a:ext uri="{FF2B5EF4-FFF2-40B4-BE49-F238E27FC236}">
                  <a16:creationId xmlns:a16="http://schemas.microsoft.com/office/drawing/2014/main" id="{75EC93D6-9129-E043-A618-8E7FAB160BB4}"/>
                </a:ext>
              </a:extLst>
            </p:cNvPr>
            <p:cNvSpPr txBox="1">
              <a:spLocks/>
            </p:cNvSpPr>
            <p:nvPr/>
          </p:nvSpPr>
          <p:spPr>
            <a:xfrm>
              <a:off x="5039222" y="2830871"/>
              <a:ext cx="1692998" cy="27433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1pPr>
              <a:lvl2pPr marL="895350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2pPr>
              <a:lvl3pPr marL="1257300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3pPr>
              <a:lvl4pPr marL="1619250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4pPr>
              <a:lvl5pPr marL="1971675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3350" indent="-133350">
                <a:buFont typeface="Franklin Gothic Book" panose="020B0503020102020204" pitchFamily="34" charset="0"/>
                <a:buNone/>
              </a:pPr>
              <a:r>
                <a:rPr lang="en-GB" sz="1200" b="1" dirty="0" err="1"/>
                <a:t>Ajankohtaisuus</a:t>
              </a:r>
              <a:endParaRPr lang="en-GB" sz="1200" dirty="0"/>
            </a:p>
          </p:txBody>
        </p:sp>
        <p:sp>
          <p:nvSpPr>
            <p:cNvPr id="10" name="Content Placeholder 12">
              <a:extLst>
                <a:ext uri="{FF2B5EF4-FFF2-40B4-BE49-F238E27FC236}">
                  <a16:creationId xmlns:a16="http://schemas.microsoft.com/office/drawing/2014/main" id="{C650398D-0D03-B74D-AB1C-975252CF1348}"/>
                </a:ext>
              </a:extLst>
            </p:cNvPr>
            <p:cNvSpPr txBox="1">
              <a:spLocks/>
            </p:cNvSpPr>
            <p:nvPr/>
          </p:nvSpPr>
          <p:spPr>
            <a:xfrm>
              <a:off x="1615929" y="5920169"/>
              <a:ext cx="1724521" cy="27433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1pPr>
              <a:lvl2pPr marL="895350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2pPr>
              <a:lvl3pPr marL="1257300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3pPr>
              <a:lvl4pPr marL="1619250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4pPr>
              <a:lvl5pPr marL="1971675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3350" indent="-133350" algn="ctr">
                <a:buFont typeface="Franklin Gothic Book" panose="020B0503020102020204" pitchFamily="34" charset="0"/>
                <a:buNone/>
              </a:pPr>
              <a:r>
                <a:rPr lang="en-GB" sz="1200" b="1" dirty="0" err="1"/>
                <a:t>Työvälineet</a:t>
              </a:r>
              <a:endParaRPr lang="en-GB" sz="1200" dirty="0"/>
            </a:p>
          </p:txBody>
        </p:sp>
        <p:sp>
          <p:nvSpPr>
            <p:cNvPr id="11" name="Content Placeholder 12">
              <a:extLst>
                <a:ext uri="{FF2B5EF4-FFF2-40B4-BE49-F238E27FC236}">
                  <a16:creationId xmlns:a16="http://schemas.microsoft.com/office/drawing/2014/main" id="{7E8F0480-C81A-6044-9857-EF62B670EF82}"/>
                </a:ext>
              </a:extLst>
            </p:cNvPr>
            <p:cNvSpPr txBox="1">
              <a:spLocks/>
            </p:cNvSpPr>
            <p:nvPr/>
          </p:nvSpPr>
          <p:spPr>
            <a:xfrm>
              <a:off x="3453783" y="5920169"/>
              <a:ext cx="1724521" cy="27433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1pPr>
              <a:lvl2pPr marL="895350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2pPr>
              <a:lvl3pPr marL="1257300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3pPr>
              <a:lvl4pPr marL="1619250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4pPr>
              <a:lvl5pPr marL="1971675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3350" indent="-133350" algn="ctr">
                <a:buFont typeface="Franklin Gothic Book" panose="020B0503020102020204" pitchFamily="34" charset="0"/>
                <a:buNone/>
              </a:pPr>
              <a:r>
                <a:rPr lang="en-GB" sz="1200" b="1" dirty="0" err="1"/>
                <a:t>Käytännönläheisyys</a:t>
              </a:r>
              <a:endParaRPr lang="en-GB" sz="1200" dirty="0"/>
            </a:p>
          </p:txBody>
        </p:sp>
        <p:sp>
          <p:nvSpPr>
            <p:cNvPr id="12" name="Content Placeholder 12">
              <a:extLst>
                <a:ext uri="{FF2B5EF4-FFF2-40B4-BE49-F238E27FC236}">
                  <a16:creationId xmlns:a16="http://schemas.microsoft.com/office/drawing/2014/main" id="{617B961E-08EF-E64C-A1AF-BFDEFA3E6345}"/>
                </a:ext>
              </a:extLst>
            </p:cNvPr>
            <p:cNvSpPr txBox="1">
              <a:spLocks/>
            </p:cNvSpPr>
            <p:nvPr/>
          </p:nvSpPr>
          <p:spPr>
            <a:xfrm>
              <a:off x="2565049" y="4290544"/>
              <a:ext cx="1724521" cy="27433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1pPr>
              <a:lvl2pPr marL="895350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2pPr>
              <a:lvl3pPr marL="1257300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3pPr>
              <a:lvl4pPr marL="1619250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4pPr>
              <a:lvl5pPr marL="1971675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3350" indent="-133350" algn="ctr">
                <a:buFont typeface="Franklin Gothic Book" panose="020B0503020102020204" pitchFamily="34" charset="0"/>
                <a:buNone/>
              </a:pPr>
              <a:r>
                <a:rPr lang="en-GB" sz="1200" b="1" dirty="0" err="1"/>
                <a:t>Asiakaslähtöisyys</a:t>
              </a:r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663880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3 riviä turko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05F87A29-2407-1645-80A0-228E0EBE5E8C}"/>
              </a:ext>
            </a:extLst>
          </p:cNvPr>
          <p:cNvSpPr/>
          <p:nvPr userDrawn="1"/>
        </p:nvSpPr>
        <p:spPr>
          <a:xfrm>
            <a:off x="3241674" y="0"/>
            <a:ext cx="8950327" cy="6857999"/>
          </a:xfrm>
          <a:custGeom>
            <a:avLst/>
            <a:gdLst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258514 w 8950327"/>
              <a:gd name="connsiteY4" fmla="*/ 0 h 6857999"/>
              <a:gd name="connsiteX5" fmla="*/ 3394257 w 8950327"/>
              <a:gd name="connsiteY5" fmla="*/ 0 h 6857999"/>
              <a:gd name="connsiteX6" fmla="*/ 8950326 w 8950327"/>
              <a:gd name="connsiteY6" fmla="*/ 0 h 6857999"/>
              <a:gd name="connsiteX7" fmla="*/ 8950327 w 8950327"/>
              <a:gd name="connsiteY7" fmla="*/ 0 h 6857999"/>
              <a:gd name="connsiteX8" fmla="*/ 8950327 w 8950327"/>
              <a:gd name="connsiteY8" fmla="*/ 6857999 h 6857999"/>
              <a:gd name="connsiteX9" fmla="*/ 8950326 w 8950327"/>
              <a:gd name="connsiteY9" fmla="*/ 6857999 h 6857999"/>
              <a:gd name="connsiteX10" fmla="*/ 4410643 w 8950327"/>
              <a:gd name="connsiteY10" fmla="*/ 6857999 h 6857999"/>
              <a:gd name="connsiteX11" fmla="*/ 4410642 w 8950327"/>
              <a:gd name="connsiteY11" fmla="*/ 6857999 h 6857999"/>
              <a:gd name="connsiteX12" fmla="*/ 3394257 w 8950327"/>
              <a:gd name="connsiteY12" fmla="*/ 6857999 h 6857999"/>
              <a:gd name="connsiteX13" fmla="*/ 3205103 w 8950327"/>
              <a:gd name="connsiteY13" fmla="*/ 6857999 h 6857999"/>
              <a:gd name="connsiteX14" fmla="*/ 3245666 w 8950327"/>
              <a:gd name="connsiteY14" fmla="*/ 6562460 h 6857999"/>
              <a:gd name="connsiteX15" fmla="*/ 3138685 w 8950327"/>
              <a:gd name="connsiteY15" fmla="*/ 4435892 h 6857999"/>
              <a:gd name="connsiteX16" fmla="*/ 0 w 8950327"/>
              <a:gd name="connsiteY16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394257 w 8950327"/>
              <a:gd name="connsiteY4" fmla="*/ 0 h 6857999"/>
              <a:gd name="connsiteX5" fmla="*/ 8950326 w 8950327"/>
              <a:gd name="connsiteY5" fmla="*/ 0 h 6857999"/>
              <a:gd name="connsiteX6" fmla="*/ 8950327 w 8950327"/>
              <a:gd name="connsiteY6" fmla="*/ 0 h 6857999"/>
              <a:gd name="connsiteX7" fmla="*/ 8950327 w 8950327"/>
              <a:gd name="connsiteY7" fmla="*/ 6857999 h 6857999"/>
              <a:gd name="connsiteX8" fmla="*/ 8950326 w 8950327"/>
              <a:gd name="connsiteY8" fmla="*/ 6857999 h 6857999"/>
              <a:gd name="connsiteX9" fmla="*/ 4410643 w 8950327"/>
              <a:gd name="connsiteY9" fmla="*/ 6857999 h 6857999"/>
              <a:gd name="connsiteX10" fmla="*/ 4410642 w 8950327"/>
              <a:gd name="connsiteY10" fmla="*/ 6857999 h 6857999"/>
              <a:gd name="connsiteX11" fmla="*/ 3394257 w 8950327"/>
              <a:gd name="connsiteY11" fmla="*/ 6857999 h 6857999"/>
              <a:gd name="connsiteX12" fmla="*/ 3205103 w 8950327"/>
              <a:gd name="connsiteY12" fmla="*/ 6857999 h 6857999"/>
              <a:gd name="connsiteX13" fmla="*/ 3245666 w 8950327"/>
              <a:gd name="connsiteY13" fmla="*/ 6562460 h 6857999"/>
              <a:gd name="connsiteX14" fmla="*/ 3138685 w 8950327"/>
              <a:gd name="connsiteY14" fmla="*/ 4435892 h 6857999"/>
              <a:gd name="connsiteX15" fmla="*/ 0 w 8950327"/>
              <a:gd name="connsiteY15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8950326 w 8950327"/>
              <a:gd name="connsiteY4" fmla="*/ 0 h 6857999"/>
              <a:gd name="connsiteX5" fmla="*/ 8950327 w 8950327"/>
              <a:gd name="connsiteY5" fmla="*/ 0 h 6857999"/>
              <a:gd name="connsiteX6" fmla="*/ 8950327 w 8950327"/>
              <a:gd name="connsiteY6" fmla="*/ 6857999 h 6857999"/>
              <a:gd name="connsiteX7" fmla="*/ 8950326 w 8950327"/>
              <a:gd name="connsiteY7" fmla="*/ 6857999 h 6857999"/>
              <a:gd name="connsiteX8" fmla="*/ 4410643 w 8950327"/>
              <a:gd name="connsiteY8" fmla="*/ 6857999 h 6857999"/>
              <a:gd name="connsiteX9" fmla="*/ 4410642 w 8950327"/>
              <a:gd name="connsiteY9" fmla="*/ 6857999 h 6857999"/>
              <a:gd name="connsiteX10" fmla="*/ 3394257 w 8950327"/>
              <a:gd name="connsiteY10" fmla="*/ 6857999 h 6857999"/>
              <a:gd name="connsiteX11" fmla="*/ 3205103 w 8950327"/>
              <a:gd name="connsiteY11" fmla="*/ 6857999 h 6857999"/>
              <a:gd name="connsiteX12" fmla="*/ 3245666 w 8950327"/>
              <a:gd name="connsiteY12" fmla="*/ 6562460 h 6857999"/>
              <a:gd name="connsiteX13" fmla="*/ 3138685 w 8950327"/>
              <a:gd name="connsiteY13" fmla="*/ 4435892 h 6857999"/>
              <a:gd name="connsiteX14" fmla="*/ 0 w 8950327"/>
              <a:gd name="connsiteY14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8950326 w 8950327"/>
              <a:gd name="connsiteY3" fmla="*/ 0 h 6857999"/>
              <a:gd name="connsiteX4" fmla="*/ 8950327 w 8950327"/>
              <a:gd name="connsiteY4" fmla="*/ 0 h 6857999"/>
              <a:gd name="connsiteX5" fmla="*/ 8950327 w 8950327"/>
              <a:gd name="connsiteY5" fmla="*/ 6857999 h 6857999"/>
              <a:gd name="connsiteX6" fmla="*/ 8950326 w 8950327"/>
              <a:gd name="connsiteY6" fmla="*/ 6857999 h 6857999"/>
              <a:gd name="connsiteX7" fmla="*/ 4410643 w 8950327"/>
              <a:gd name="connsiteY7" fmla="*/ 6857999 h 6857999"/>
              <a:gd name="connsiteX8" fmla="*/ 4410642 w 8950327"/>
              <a:gd name="connsiteY8" fmla="*/ 6857999 h 6857999"/>
              <a:gd name="connsiteX9" fmla="*/ 3394257 w 8950327"/>
              <a:gd name="connsiteY9" fmla="*/ 6857999 h 6857999"/>
              <a:gd name="connsiteX10" fmla="*/ 3205103 w 8950327"/>
              <a:gd name="connsiteY10" fmla="*/ 6857999 h 6857999"/>
              <a:gd name="connsiteX11" fmla="*/ 3245666 w 8950327"/>
              <a:gd name="connsiteY11" fmla="*/ 6562460 h 6857999"/>
              <a:gd name="connsiteX12" fmla="*/ 3138685 w 8950327"/>
              <a:gd name="connsiteY12" fmla="*/ 4435892 h 6857999"/>
              <a:gd name="connsiteX13" fmla="*/ 0 w 8950327"/>
              <a:gd name="connsiteY13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8950326 w 8950327"/>
              <a:gd name="connsiteY2" fmla="*/ 0 h 6857999"/>
              <a:gd name="connsiteX3" fmla="*/ 8950327 w 8950327"/>
              <a:gd name="connsiteY3" fmla="*/ 0 h 6857999"/>
              <a:gd name="connsiteX4" fmla="*/ 8950327 w 8950327"/>
              <a:gd name="connsiteY4" fmla="*/ 6857999 h 6857999"/>
              <a:gd name="connsiteX5" fmla="*/ 8950326 w 8950327"/>
              <a:gd name="connsiteY5" fmla="*/ 6857999 h 6857999"/>
              <a:gd name="connsiteX6" fmla="*/ 4410643 w 8950327"/>
              <a:gd name="connsiteY6" fmla="*/ 6857999 h 6857999"/>
              <a:gd name="connsiteX7" fmla="*/ 4410642 w 8950327"/>
              <a:gd name="connsiteY7" fmla="*/ 6857999 h 6857999"/>
              <a:gd name="connsiteX8" fmla="*/ 3394257 w 8950327"/>
              <a:gd name="connsiteY8" fmla="*/ 6857999 h 6857999"/>
              <a:gd name="connsiteX9" fmla="*/ 3205103 w 8950327"/>
              <a:gd name="connsiteY9" fmla="*/ 6857999 h 6857999"/>
              <a:gd name="connsiteX10" fmla="*/ 3245666 w 8950327"/>
              <a:gd name="connsiteY10" fmla="*/ 6562460 h 6857999"/>
              <a:gd name="connsiteX11" fmla="*/ 3138685 w 8950327"/>
              <a:gd name="connsiteY11" fmla="*/ 4435892 h 6857999"/>
              <a:gd name="connsiteX12" fmla="*/ 0 w 8950327"/>
              <a:gd name="connsiteY12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394257 w 8950327"/>
              <a:gd name="connsiteY7" fmla="*/ 6857999 h 6857999"/>
              <a:gd name="connsiteX8" fmla="*/ 3205103 w 8950327"/>
              <a:gd name="connsiteY8" fmla="*/ 6857999 h 6857999"/>
              <a:gd name="connsiteX9" fmla="*/ 3245666 w 8950327"/>
              <a:gd name="connsiteY9" fmla="*/ 6562460 h 6857999"/>
              <a:gd name="connsiteX10" fmla="*/ 3138685 w 8950327"/>
              <a:gd name="connsiteY10" fmla="*/ 4435892 h 6857999"/>
              <a:gd name="connsiteX11" fmla="*/ 0 w 8950327"/>
              <a:gd name="connsiteY11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205103 w 8950327"/>
              <a:gd name="connsiteY7" fmla="*/ 6857999 h 6857999"/>
              <a:gd name="connsiteX8" fmla="*/ 3245666 w 8950327"/>
              <a:gd name="connsiteY8" fmla="*/ 6562460 h 6857999"/>
              <a:gd name="connsiteX9" fmla="*/ 3138685 w 8950327"/>
              <a:gd name="connsiteY9" fmla="*/ 4435892 h 6857999"/>
              <a:gd name="connsiteX10" fmla="*/ 0 w 8950327"/>
              <a:gd name="connsiteY10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3205103 w 8950327"/>
              <a:gd name="connsiteY6" fmla="*/ 6857999 h 6857999"/>
              <a:gd name="connsiteX7" fmla="*/ 3245666 w 8950327"/>
              <a:gd name="connsiteY7" fmla="*/ 6562460 h 6857999"/>
              <a:gd name="connsiteX8" fmla="*/ 3138685 w 8950327"/>
              <a:gd name="connsiteY8" fmla="*/ 4435892 h 6857999"/>
              <a:gd name="connsiteX9" fmla="*/ 0 w 8950327"/>
              <a:gd name="connsiteY9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3205103 w 8950327"/>
              <a:gd name="connsiteY5" fmla="*/ 6857999 h 6857999"/>
              <a:gd name="connsiteX6" fmla="*/ 3245666 w 8950327"/>
              <a:gd name="connsiteY6" fmla="*/ 6562460 h 6857999"/>
              <a:gd name="connsiteX7" fmla="*/ 3138685 w 8950327"/>
              <a:gd name="connsiteY7" fmla="*/ 4435892 h 6857999"/>
              <a:gd name="connsiteX8" fmla="*/ 0 w 8950327"/>
              <a:gd name="connsiteY8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50327" h="6857999">
                <a:moveTo>
                  <a:pt x="0" y="0"/>
                </a:moveTo>
                <a:lnTo>
                  <a:pt x="8950326" y="0"/>
                </a:lnTo>
                <a:lnTo>
                  <a:pt x="8950327" y="0"/>
                </a:lnTo>
                <a:lnTo>
                  <a:pt x="8950327" y="6857999"/>
                </a:lnTo>
                <a:lnTo>
                  <a:pt x="8950326" y="6857999"/>
                </a:lnTo>
                <a:lnTo>
                  <a:pt x="3205103" y="6857999"/>
                </a:lnTo>
                <a:lnTo>
                  <a:pt x="3245666" y="6562460"/>
                </a:lnTo>
                <a:cubicBezTo>
                  <a:pt x="3324793" y="5869612"/>
                  <a:pt x="3294509" y="5154819"/>
                  <a:pt x="3138685" y="4435892"/>
                </a:cubicBezTo>
                <a:cubicBezTo>
                  <a:pt x="2734778" y="2569984"/>
                  <a:pt x="1570795" y="1019769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2025" y="1122363"/>
            <a:ext cx="4829175" cy="3173412"/>
          </a:xfrm>
        </p:spPr>
        <p:txBody>
          <a:bodyPr anchor="b"/>
          <a:lstStyle>
            <a:lvl1pPr algn="l">
              <a:defRPr sz="3000"/>
            </a:lvl1pPr>
          </a:lstStyle>
          <a:p>
            <a:r>
              <a:rPr lang="fi-FI" dirty="0"/>
              <a:t>Muokkaa otsikon perustyylejä klikkaamalla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025" y="4543424"/>
            <a:ext cx="4829175" cy="952501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perustyylejä klikkaamalla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E7EFC54-0BC2-401F-A489-953F98D93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D4A6B5C9-2A15-4F61-B71C-3314C18E86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46" y="2520694"/>
            <a:ext cx="4038608" cy="174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5295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Otsikko 2 riviä + log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296F48-AA9D-48E6-9457-EDC5AFD5FE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/>
              <a:t>Muokkaa otsikon perustyylejä klikkaamalla</a:t>
            </a:r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AB782237-3BE9-084A-A5C1-1662317A40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78451E8-3309-C141-B629-A852627612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477" y="643466"/>
            <a:ext cx="6214533" cy="6214533"/>
          </a:xfrm>
          <a:prstGeom prst="rect">
            <a:avLst/>
          </a:prstGeom>
        </p:spPr>
      </p:pic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B454DF32-D489-854C-97B5-FE9233A20C42}"/>
              </a:ext>
            </a:extLst>
          </p:cNvPr>
          <p:cNvSpPr txBox="1">
            <a:spLocks/>
          </p:cNvSpPr>
          <p:nvPr userDrawn="1"/>
        </p:nvSpPr>
        <p:spPr>
          <a:xfrm>
            <a:off x="4060643" y="1207055"/>
            <a:ext cx="1724521" cy="2743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8953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2573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6192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1971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3350" indent="-133350" algn="ctr">
              <a:buFont typeface="Franklin Gothic Book" panose="020B0503020102020204" pitchFamily="34" charset="0"/>
              <a:buNone/>
            </a:pPr>
            <a:r>
              <a:rPr lang="en-GB" sz="1200" b="1" dirty="0" err="1"/>
              <a:t>Toimiva</a:t>
            </a:r>
            <a:r>
              <a:rPr lang="en-GB" sz="1200" b="1" dirty="0"/>
              <a:t> </a:t>
            </a:r>
            <a:r>
              <a:rPr lang="en-GB" sz="1200" b="1" dirty="0" err="1"/>
              <a:t>työyhteisö</a:t>
            </a:r>
            <a:endParaRPr lang="en-GB" sz="1200" dirty="0"/>
          </a:p>
        </p:txBody>
      </p:sp>
      <p:sp>
        <p:nvSpPr>
          <p:cNvPr id="15" name="Content Placeholder 12">
            <a:extLst>
              <a:ext uri="{FF2B5EF4-FFF2-40B4-BE49-F238E27FC236}">
                <a16:creationId xmlns:a16="http://schemas.microsoft.com/office/drawing/2014/main" id="{1252BD28-F475-F14D-8D67-13BCA0EEA1AC}"/>
              </a:ext>
            </a:extLst>
          </p:cNvPr>
          <p:cNvSpPr txBox="1">
            <a:spLocks/>
          </p:cNvSpPr>
          <p:nvPr userDrawn="1"/>
        </p:nvSpPr>
        <p:spPr>
          <a:xfrm>
            <a:off x="1100161" y="1207055"/>
            <a:ext cx="2021995" cy="2743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8953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2573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6192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1971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3350" indent="-133350" algn="ctr">
              <a:buFont typeface="Franklin Gothic Book" panose="020B0503020102020204" pitchFamily="34" charset="0"/>
              <a:buNone/>
            </a:pPr>
            <a:r>
              <a:rPr lang="en-GB" sz="1200" b="1" dirty="0" err="1"/>
              <a:t>Turvallinen</a:t>
            </a:r>
            <a:r>
              <a:rPr lang="en-GB" sz="1200" b="1" dirty="0"/>
              <a:t> </a:t>
            </a:r>
            <a:r>
              <a:rPr lang="en-GB" sz="1200" b="1" dirty="0" err="1"/>
              <a:t>työympäristö</a:t>
            </a:r>
            <a:endParaRPr lang="en-GB" sz="1200" dirty="0"/>
          </a:p>
        </p:txBody>
      </p:sp>
      <p:sp>
        <p:nvSpPr>
          <p:cNvPr id="16" name="Content Placeholder 12">
            <a:extLst>
              <a:ext uri="{FF2B5EF4-FFF2-40B4-BE49-F238E27FC236}">
                <a16:creationId xmlns:a16="http://schemas.microsoft.com/office/drawing/2014/main" id="{4925C5FC-814D-0D4F-A908-D7E7824AAED3}"/>
              </a:ext>
            </a:extLst>
          </p:cNvPr>
          <p:cNvSpPr txBox="1">
            <a:spLocks/>
          </p:cNvSpPr>
          <p:nvPr userDrawn="1"/>
        </p:nvSpPr>
        <p:spPr>
          <a:xfrm>
            <a:off x="2230559" y="6304158"/>
            <a:ext cx="2554367" cy="2743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8953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2573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6192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1971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3350" indent="-133350" algn="ctr">
              <a:buFont typeface="Franklin Gothic Book" panose="020B0503020102020204" pitchFamily="34" charset="0"/>
              <a:buNone/>
            </a:pPr>
            <a:r>
              <a:rPr lang="en-GB" sz="1200" b="1" dirty="0" err="1"/>
              <a:t>Työsuojelun</a:t>
            </a:r>
            <a:r>
              <a:rPr lang="en-GB" sz="1200" b="1" dirty="0"/>
              <a:t> </a:t>
            </a:r>
            <a:r>
              <a:rPr lang="en-GB" sz="1200" b="1" dirty="0" err="1"/>
              <a:t>peruskoulutus</a:t>
            </a:r>
            <a:endParaRPr lang="en-GB" sz="1200" dirty="0"/>
          </a:p>
        </p:txBody>
      </p:sp>
      <p:sp>
        <p:nvSpPr>
          <p:cNvPr id="17" name="Content Placeholder 12">
            <a:extLst>
              <a:ext uri="{FF2B5EF4-FFF2-40B4-BE49-F238E27FC236}">
                <a16:creationId xmlns:a16="http://schemas.microsoft.com/office/drawing/2014/main" id="{A297A5BF-755E-9D4E-B7AD-54F4A1A172CD}"/>
              </a:ext>
            </a:extLst>
          </p:cNvPr>
          <p:cNvSpPr txBox="1">
            <a:spLocks/>
          </p:cNvSpPr>
          <p:nvPr userDrawn="1"/>
        </p:nvSpPr>
        <p:spPr>
          <a:xfrm>
            <a:off x="2268596" y="2480649"/>
            <a:ext cx="2408221" cy="218188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8953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2573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6192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1971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3350" indent="-133350" algn="ctr">
              <a:buFont typeface="Franklin Gothic Book" panose="020B0503020102020204" pitchFamily="34" charset="0"/>
              <a:buNone/>
            </a:pPr>
            <a:r>
              <a:rPr lang="en-GB" b="1" dirty="0"/>
              <a:t>Visio</a:t>
            </a:r>
          </a:p>
          <a:p>
            <a:pPr marL="133350" indent="-133350" algn="ctr">
              <a:buFont typeface="Franklin Gothic Book" panose="020B0503020102020204" pitchFamily="34" charset="0"/>
              <a:buNone/>
            </a:pPr>
            <a:r>
              <a:rPr lang="en-GB" sz="1200" b="1" i="1" dirty="0">
                <a:latin typeface="Source Sans Pro Semibold" panose="020B0503030403020204" pitchFamily="34" charset="0"/>
              </a:rPr>
              <a:t>    </a:t>
            </a:r>
            <a:r>
              <a:rPr lang="en-GB" sz="1200" b="1" i="1" dirty="0" err="1">
                <a:latin typeface="Source Sans Pro Semibold" panose="020B0503030403020204" pitchFamily="34" charset="0"/>
              </a:rPr>
              <a:t>Kaikilla</a:t>
            </a:r>
            <a:r>
              <a:rPr lang="en-GB" sz="1200" b="1" i="1" dirty="0">
                <a:latin typeface="Source Sans Pro Semibold" panose="020B0503030403020204" pitchFamily="34" charset="0"/>
              </a:rPr>
              <a:t> </a:t>
            </a:r>
            <a:r>
              <a:rPr lang="en-GB" sz="1200" b="1" i="1" dirty="0" err="1">
                <a:latin typeface="Source Sans Pro Semibold" panose="020B0503030403020204" pitchFamily="34" charset="0"/>
              </a:rPr>
              <a:t>työpaikoilla</a:t>
            </a:r>
            <a:br>
              <a:rPr lang="en-GB" sz="1200" b="1" i="1" dirty="0">
                <a:latin typeface="Source Sans Pro Semibold" panose="020B0503030403020204" pitchFamily="34" charset="0"/>
              </a:rPr>
            </a:br>
            <a:r>
              <a:rPr lang="en-GB" sz="1200" b="1" i="1" dirty="0">
                <a:latin typeface="Source Sans Pro Semibold" panose="020B0503030403020204" pitchFamily="34" charset="0"/>
              </a:rPr>
              <a:t>on </a:t>
            </a:r>
            <a:r>
              <a:rPr lang="en-GB" sz="1200" b="1" i="1" dirty="0" err="1">
                <a:latin typeface="Source Sans Pro Semibold" panose="020B0503030403020204" pitchFamily="34" charset="0"/>
              </a:rPr>
              <a:t>osaamista</a:t>
            </a:r>
            <a:r>
              <a:rPr lang="en-GB" sz="1200" b="1" i="1" dirty="0">
                <a:latin typeface="Source Sans Pro Semibold" panose="020B0503030403020204" pitchFamily="34" charset="0"/>
              </a:rPr>
              <a:t> </a:t>
            </a:r>
            <a:r>
              <a:rPr lang="en-GB" sz="1200" b="1" i="1" dirty="0" err="1">
                <a:latin typeface="Source Sans Pro Semibold" panose="020B0503030403020204" pitchFamily="34" charset="0"/>
              </a:rPr>
              <a:t>ja</a:t>
            </a:r>
            <a:r>
              <a:rPr lang="en-GB" sz="1200" b="1" i="1" dirty="0">
                <a:latin typeface="Source Sans Pro Semibold" panose="020B0503030403020204" pitchFamily="34" charset="0"/>
              </a:rPr>
              <a:t> </a:t>
            </a:r>
            <a:r>
              <a:rPr lang="en-GB" sz="1200" b="1" i="1" dirty="0" err="1">
                <a:latin typeface="Source Sans Pro Semibold" panose="020B0503030403020204" pitchFamily="34" charset="0"/>
              </a:rPr>
              <a:t>intoa</a:t>
            </a:r>
            <a:br>
              <a:rPr lang="en-GB" sz="1200" b="1" i="1" dirty="0">
                <a:latin typeface="Source Sans Pro Semibold" panose="020B0503030403020204" pitchFamily="34" charset="0"/>
              </a:rPr>
            </a:br>
            <a:r>
              <a:rPr lang="en-GB" sz="1200" b="1" i="1" dirty="0" err="1">
                <a:latin typeface="Source Sans Pro Semibold" panose="020B0503030403020204" pitchFamily="34" charset="0"/>
              </a:rPr>
              <a:t>jatkuvasti</a:t>
            </a:r>
            <a:r>
              <a:rPr lang="en-GB" sz="1200" b="1" i="1" dirty="0">
                <a:latin typeface="Source Sans Pro Semibold" panose="020B0503030403020204" pitchFamily="34" charset="0"/>
              </a:rPr>
              <a:t> </a:t>
            </a:r>
            <a:r>
              <a:rPr lang="en-GB" sz="1200" b="1" i="1" dirty="0" err="1">
                <a:latin typeface="Source Sans Pro Semibold" panose="020B0503030403020204" pitchFamily="34" charset="0"/>
              </a:rPr>
              <a:t>parantaa</a:t>
            </a:r>
            <a:br>
              <a:rPr lang="en-GB" sz="1200" b="1" i="1" dirty="0">
                <a:latin typeface="Source Sans Pro Semibold" panose="020B0503030403020204" pitchFamily="34" charset="0"/>
              </a:rPr>
            </a:br>
            <a:r>
              <a:rPr lang="en-GB" sz="1200" b="1" i="1" dirty="0" err="1">
                <a:latin typeface="Source Sans Pro Semibold" panose="020B0503030403020204" pitchFamily="34" charset="0"/>
              </a:rPr>
              <a:t>työturvallisuutta</a:t>
            </a:r>
            <a:endParaRPr lang="en-GB" sz="1200" b="1" i="1" dirty="0">
              <a:latin typeface="Source Sans Pro Semibold" panose="020B0503030403020204" pitchFamily="34" charset="0"/>
            </a:endParaRPr>
          </a:p>
        </p:txBody>
      </p:sp>
      <p:sp>
        <p:nvSpPr>
          <p:cNvPr id="18" name="Content Placeholder 12">
            <a:extLst>
              <a:ext uri="{FF2B5EF4-FFF2-40B4-BE49-F238E27FC236}">
                <a16:creationId xmlns:a16="http://schemas.microsoft.com/office/drawing/2014/main" id="{E6D99D94-8FCE-CF42-8DB6-9C69024CB89A}"/>
              </a:ext>
            </a:extLst>
          </p:cNvPr>
          <p:cNvSpPr txBox="1">
            <a:spLocks/>
          </p:cNvSpPr>
          <p:nvPr userDrawn="1"/>
        </p:nvSpPr>
        <p:spPr>
          <a:xfrm>
            <a:off x="769547" y="3924073"/>
            <a:ext cx="1584355" cy="99196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8953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2573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6192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1971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indent="-7938" algn="ctr">
              <a:buFont typeface="Franklin Gothic Book" panose="020B0503020102020204" pitchFamily="34" charset="0"/>
              <a:buNone/>
            </a:pPr>
            <a:r>
              <a:rPr lang="en-GB" sz="1200" b="1" dirty="0" err="1"/>
              <a:t>Vuonna</a:t>
            </a:r>
            <a:r>
              <a:rPr lang="en-GB" sz="1200" b="1" dirty="0"/>
              <a:t> 2021</a:t>
            </a:r>
            <a:br>
              <a:rPr lang="en-GB" sz="1200" b="1" dirty="0"/>
            </a:br>
            <a:r>
              <a:rPr lang="en-GB" sz="1200" b="1" dirty="0" err="1"/>
              <a:t>esillä</a:t>
            </a:r>
            <a:r>
              <a:rPr lang="en-GB" sz="1200" b="1" dirty="0"/>
              <a:t> </a:t>
            </a:r>
            <a:r>
              <a:rPr lang="en-GB" sz="1200" b="1" dirty="0" err="1"/>
              <a:t>myös</a:t>
            </a:r>
            <a:br>
              <a:rPr lang="en-GB" sz="1200" b="1" dirty="0"/>
            </a:br>
            <a:r>
              <a:rPr lang="en-GB" sz="1200" b="1" dirty="0" err="1"/>
              <a:t>koulutukset</a:t>
            </a:r>
            <a:br>
              <a:rPr lang="en-GB" sz="1200" b="1" dirty="0"/>
            </a:br>
            <a:r>
              <a:rPr lang="en-GB" sz="1200" b="1" dirty="0"/>
              <a:t>D, E </a:t>
            </a:r>
            <a:r>
              <a:rPr lang="en-GB" sz="1200" b="1" dirty="0" err="1"/>
              <a:t>ja</a:t>
            </a:r>
            <a:r>
              <a:rPr lang="en-GB" sz="1200" b="1" dirty="0"/>
              <a:t> F</a:t>
            </a:r>
          </a:p>
        </p:txBody>
      </p:sp>
      <p:sp>
        <p:nvSpPr>
          <p:cNvPr id="19" name="Content Placeholder 12">
            <a:extLst>
              <a:ext uri="{FF2B5EF4-FFF2-40B4-BE49-F238E27FC236}">
                <a16:creationId xmlns:a16="http://schemas.microsoft.com/office/drawing/2014/main" id="{3A9EAD22-262D-864D-996B-A2497DE51EBE}"/>
              </a:ext>
            </a:extLst>
          </p:cNvPr>
          <p:cNvSpPr txBox="1">
            <a:spLocks/>
          </p:cNvSpPr>
          <p:nvPr userDrawn="1"/>
        </p:nvSpPr>
        <p:spPr>
          <a:xfrm>
            <a:off x="4653483" y="3901160"/>
            <a:ext cx="1584355" cy="99196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8953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2573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6192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1971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indent="-7938" algn="ctr">
              <a:buFont typeface="Franklin Gothic Book" panose="020B0503020102020204" pitchFamily="34" charset="0"/>
              <a:buNone/>
            </a:pPr>
            <a:r>
              <a:rPr lang="en-GB" sz="1200" b="1" dirty="0" err="1"/>
              <a:t>Myös</a:t>
            </a:r>
            <a:r>
              <a:rPr lang="en-GB" sz="1200" b="1" dirty="0"/>
              <a:t> </a:t>
            </a:r>
            <a:r>
              <a:rPr lang="en-GB" sz="1200" b="1" dirty="0" err="1"/>
              <a:t>muita</a:t>
            </a:r>
            <a:r>
              <a:rPr lang="en-GB" sz="1200" b="1" dirty="0"/>
              <a:t>,</a:t>
            </a:r>
            <a:br>
              <a:rPr lang="en-GB" sz="1200" b="1" dirty="0"/>
            </a:br>
            <a:r>
              <a:rPr lang="en-GB" sz="1200" b="1" dirty="0" err="1"/>
              <a:t>vuosittain</a:t>
            </a:r>
            <a:r>
              <a:rPr lang="en-GB" sz="1200" b="1" dirty="0"/>
              <a:t> </a:t>
            </a:r>
            <a:r>
              <a:rPr lang="en-GB" sz="1200" b="1" dirty="0" err="1"/>
              <a:t>vaihtuvia</a:t>
            </a:r>
            <a:br>
              <a:rPr lang="en-GB" sz="1200" b="1" dirty="0"/>
            </a:br>
            <a:r>
              <a:rPr lang="en-GB" sz="1200" b="1" dirty="0" err="1"/>
              <a:t>koulutusteemoja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21277092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296F48-AA9D-48E6-9457-EDC5AFD5FE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903618" cy="454153"/>
          </a:xfrm>
        </p:spPr>
        <p:txBody>
          <a:bodyPr/>
          <a:lstStyle/>
          <a:p>
            <a:r>
              <a:rPr lang="fi-FI" dirty="0"/>
              <a:t>Muokkaa otsikon perustyylejä klikkaamalla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2B189-5D4C-614B-A64C-D8664E9BD0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5" y="946022"/>
            <a:ext cx="9904413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dirty="0" err="1"/>
              <a:t>Muokkaa</a:t>
            </a:r>
            <a:r>
              <a:rPr lang="en-GB" dirty="0"/>
              <a:t> </a:t>
            </a:r>
            <a:r>
              <a:rPr lang="en-GB" dirty="0" err="1"/>
              <a:t>alaotsikon</a:t>
            </a:r>
            <a:r>
              <a:rPr lang="en-GB" dirty="0"/>
              <a:t> </a:t>
            </a:r>
            <a:r>
              <a:rPr lang="en-GB" dirty="0" err="1"/>
              <a:t>perustyylejä</a:t>
            </a:r>
            <a:r>
              <a:rPr lang="en-GB" dirty="0"/>
              <a:t> </a:t>
            </a:r>
            <a:r>
              <a:rPr lang="en-GB" dirty="0" err="1"/>
              <a:t>klikkaamalla</a:t>
            </a:r>
            <a:endParaRPr lang="en-FI" dirty="0"/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B2BE6015-240A-894E-83E5-6C3367395F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492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296F48-AA9D-48E6-9457-EDC5AFD5FE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903618" cy="454153"/>
          </a:xfrm>
        </p:spPr>
        <p:txBody>
          <a:bodyPr/>
          <a:lstStyle/>
          <a:p>
            <a:r>
              <a:rPr lang="fi-FI" dirty="0"/>
              <a:t>Muokkaa otsikon perustyylejä klikkaamalla</a:t>
            </a:r>
          </a:p>
        </p:txBody>
      </p:sp>
      <p:pic>
        <p:nvPicPr>
          <p:cNvPr id="7" name="Kuva 8">
            <a:extLst>
              <a:ext uri="{FF2B5EF4-FFF2-40B4-BE49-F238E27FC236}">
                <a16:creationId xmlns:a16="http://schemas.microsoft.com/office/drawing/2014/main" id="{5985676B-BF53-8349-89C8-C9810852E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2B189-5D4C-614B-A64C-D8664E9BD0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5" y="946022"/>
            <a:ext cx="9904413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dirty="0" err="1"/>
              <a:t>Muokkaa</a:t>
            </a:r>
            <a:r>
              <a:rPr lang="en-GB" dirty="0"/>
              <a:t> </a:t>
            </a:r>
            <a:r>
              <a:rPr lang="en-GB" dirty="0" err="1"/>
              <a:t>alaotsikon</a:t>
            </a:r>
            <a:r>
              <a:rPr lang="en-GB" dirty="0"/>
              <a:t> </a:t>
            </a:r>
            <a:r>
              <a:rPr lang="en-GB" dirty="0" err="1"/>
              <a:t>perustyylejä</a:t>
            </a:r>
            <a:r>
              <a:rPr lang="en-GB" dirty="0"/>
              <a:t> </a:t>
            </a:r>
            <a:r>
              <a:rPr lang="en-GB" dirty="0" err="1"/>
              <a:t>klikkaamalla</a:t>
            </a:r>
            <a:endParaRPr lang="en-FI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CAAE20-C05F-CE42-A6A5-98AA5466A4B6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 dirty="0">
                <a:latin typeface="Source Sans Pro" panose="020B0503030403020204" pitchFamily="34" charset="0"/>
              </a:rPr>
              <a:t>TYÖTURVALLISUUSKESKUS</a:t>
            </a:r>
            <a:endParaRPr lang="en-FI" sz="1200" dirty="0">
              <a:latin typeface="Source Sans Pro" panose="020B0503030403020204" pitchFamily="34" charset="0"/>
            </a:endParaRPr>
          </a:p>
          <a:p>
            <a:pPr algn="l"/>
            <a:endParaRPr lang="en-FI" sz="1200" dirty="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2093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+ log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8">
            <a:extLst>
              <a:ext uri="{FF2B5EF4-FFF2-40B4-BE49-F238E27FC236}">
                <a16:creationId xmlns:a16="http://schemas.microsoft.com/office/drawing/2014/main" id="{AB782237-3BE9-084A-A5C1-1662317A40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4" name="Otsikko 1">
            <a:extLst>
              <a:ext uri="{FF2B5EF4-FFF2-40B4-BE49-F238E27FC236}">
                <a16:creationId xmlns:a16="http://schemas.microsoft.com/office/drawing/2014/main" id="{CD7A0320-A9B8-174E-9553-F1480A86FF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903618" cy="454153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Muokkaa otsikon perustyylejä klikkaamalla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1721571-F6D8-CB46-ADF1-81F8B01CCB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5" y="946022"/>
            <a:ext cx="9904413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dirty="0" err="1"/>
              <a:t>Muokkaa</a:t>
            </a:r>
            <a:r>
              <a:rPr lang="en-GB" dirty="0"/>
              <a:t> </a:t>
            </a:r>
            <a:r>
              <a:rPr lang="en-GB" dirty="0" err="1"/>
              <a:t>alaotsikon</a:t>
            </a:r>
            <a:r>
              <a:rPr lang="en-GB" dirty="0"/>
              <a:t> </a:t>
            </a:r>
            <a:r>
              <a:rPr lang="en-GB" dirty="0" err="1"/>
              <a:t>perustyylejä</a:t>
            </a:r>
            <a:r>
              <a:rPr lang="en-GB" dirty="0"/>
              <a:t> </a:t>
            </a:r>
            <a:r>
              <a:rPr lang="en-GB" dirty="0" err="1"/>
              <a:t>klikkaamalla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4269331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ogo1 + otsikko 2 riv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296F48-AA9D-48E6-9457-EDC5AFD5FE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1266569"/>
            <a:ext cx="9877222" cy="923925"/>
          </a:xfrm>
        </p:spPr>
        <p:txBody>
          <a:bodyPr/>
          <a:lstStyle/>
          <a:p>
            <a:r>
              <a:rPr lang="fi-FI" dirty="0"/>
              <a:t>Muokkaa otsikon perustyylejä klikkaamalla</a:t>
            </a:r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AB782237-3BE9-084A-A5C1-1662317A40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6" y="476250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231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ogo2 + otsikko 2 riv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296F48-AA9D-48E6-9457-EDC5AFD5FE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1266569"/>
            <a:ext cx="9877222" cy="923925"/>
          </a:xfrm>
        </p:spPr>
        <p:txBody>
          <a:bodyPr/>
          <a:lstStyle/>
          <a:p>
            <a:r>
              <a:rPr lang="fi-FI" dirty="0"/>
              <a:t>Muokkaa otsikon perustyylejä klikkaamalla</a:t>
            </a:r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AB782237-3BE9-084A-A5C1-1662317A40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6" y="476250"/>
            <a:ext cx="1914148" cy="4541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4CFB50-1322-AF4D-B8AE-4EC60AA92457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 dirty="0">
                <a:latin typeface="Source Sans Pro" panose="020B0503030403020204" pitchFamily="34" charset="0"/>
              </a:rPr>
              <a:t>TYÖTURVALLISUUSKESKUS</a:t>
            </a:r>
            <a:endParaRPr lang="en-FI" sz="1200" dirty="0">
              <a:latin typeface="Source Sans Pro" panose="020B0503030403020204" pitchFamily="34" charset="0"/>
            </a:endParaRPr>
          </a:p>
          <a:p>
            <a:pPr algn="l"/>
            <a:endParaRPr lang="en-FI" sz="1200" dirty="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1759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8">
            <a:extLst>
              <a:ext uri="{FF2B5EF4-FFF2-40B4-BE49-F238E27FC236}">
                <a16:creationId xmlns:a16="http://schemas.microsoft.com/office/drawing/2014/main" id="{B4B7899F-9583-1344-8337-6979196B5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2553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8">
            <a:extLst>
              <a:ext uri="{FF2B5EF4-FFF2-40B4-BE49-F238E27FC236}">
                <a16:creationId xmlns:a16="http://schemas.microsoft.com/office/drawing/2014/main" id="{1FFADCDB-FDDB-6F42-AF86-5DDA52635C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1ACA35F-D5B6-E243-BED8-A7CF4DA4109E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 dirty="0">
                <a:latin typeface="Source Sans Pro" panose="020B0503030403020204" pitchFamily="34" charset="0"/>
              </a:rPr>
              <a:t>TYÖTURVALLISUUSKESKUS</a:t>
            </a:r>
            <a:endParaRPr lang="en-FI" sz="1200" dirty="0">
              <a:latin typeface="Source Sans Pro" panose="020B0503030403020204" pitchFamily="34" charset="0"/>
            </a:endParaRPr>
          </a:p>
          <a:p>
            <a:pPr algn="l"/>
            <a:endParaRPr lang="en-FI" sz="1200" dirty="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93749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8">
            <a:extLst>
              <a:ext uri="{FF2B5EF4-FFF2-40B4-BE49-F238E27FC236}">
                <a16:creationId xmlns:a16="http://schemas.microsoft.com/office/drawing/2014/main" id="{1FFADCDB-FDDB-6F42-AF86-5DDA52635C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668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, alaotsikko + log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reeform 66">
            <a:extLst>
              <a:ext uri="{FF2B5EF4-FFF2-40B4-BE49-F238E27FC236}">
                <a16:creationId xmlns:a16="http://schemas.microsoft.com/office/drawing/2014/main" id="{07DDD7E3-A4BC-C341-B444-CE9809F91D34}"/>
              </a:ext>
            </a:extLst>
          </p:cNvPr>
          <p:cNvSpPr/>
          <p:nvPr userDrawn="1"/>
        </p:nvSpPr>
        <p:spPr>
          <a:xfrm>
            <a:off x="6907882" y="4202872"/>
            <a:ext cx="5284117" cy="2655128"/>
          </a:xfrm>
          <a:custGeom>
            <a:avLst/>
            <a:gdLst>
              <a:gd name="connsiteX0" fmla="*/ 8100972 w 8100972"/>
              <a:gd name="connsiteY0" fmla="*/ 0 h 4070523"/>
              <a:gd name="connsiteX1" fmla="*/ 8100972 w 8100972"/>
              <a:gd name="connsiteY1" fmla="*/ 4070523 h 4070523"/>
              <a:gd name="connsiteX2" fmla="*/ 0 w 8100972"/>
              <a:gd name="connsiteY2" fmla="*/ 4070523 h 4070523"/>
              <a:gd name="connsiteX3" fmla="*/ 239636 w 8100972"/>
              <a:gd name="connsiteY3" fmla="*/ 3825305 h 4070523"/>
              <a:gd name="connsiteX4" fmla="*/ 7580159 w 8100972"/>
              <a:gd name="connsiteY4" fmla="*/ 65775 h 4070523"/>
              <a:gd name="connsiteX5" fmla="*/ 8100972 w 8100972"/>
              <a:gd name="connsiteY5" fmla="*/ 0 h 4070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0972" h="4070523">
                <a:moveTo>
                  <a:pt x="8100972" y="0"/>
                </a:moveTo>
                <a:lnTo>
                  <a:pt x="8100972" y="4070523"/>
                </a:lnTo>
                <a:lnTo>
                  <a:pt x="0" y="4070523"/>
                </a:lnTo>
                <a:lnTo>
                  <a:pt x="239636" y="3825305"/>
                </a:lnTo>
                <a:cubicBezTo>
                  <a:pt x="2288812" y="1827509"/>
                  <a:pt x="4812062" y="484070"/>
                  <a:pt x="7580159" y="65775"/>
                </a:cubicBezTo>
                <a:lnTo>
                  <a:pt x="810097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68" name="Freeform 67">
            <a:extLst>
              <a:ext uri="{FF2B5EF4-FFF2-40B4-BE49-F238E27FC236}">
                <a16:creationId xmlns:a16="http://schemas.microsoft.com/office/drawing/2014/main" id="{3B8B537F-9F08-DD47-A65E-BC4D4CCE1A48}"/>
              </a:ext>
            </a:extLst>
          </p:cNvPr>
          <p:cNvSpPr/>
          <p:nvPr userDrawn="1"/>
        </p:nvSpPr>
        <p:spPr>
          <a:xfrm>
            <a:off x="1" y="0"/>
            <a:ext cx="4318118" cy="1674353"/>
          </a:xfrm>
          <a:custGeom>
            <a:avLst/>
            <a:gdLst>
              <a:gd name="connsiteX0" fmla="*/ 0 w 5823145"/>
              <a:gd name="connsiteY0" fmla="*/ 0 h 2257928"/>
              <a:gd name="connsiteX1" fmla="*/ 5823145 w 5823145"/>
              <a:gd name="connsiteY1" fmla="*/ 0 h 2257928"/>
              <a:gd name="connsiteX2" fmla="*/ 5668484 w 5823145"/>
              <a:gd name="connsiteY2" fmla="*/ 133970 h 2257928"/>
              <a:gd name="connsiteX3" fmla="*/ 156020 w 5823145"/>
              <a:gd name="connsiteY3" fmla="*/ 2254475 h 2257928"/>
              <a:gd name="connsiteX4" fmla="*/ 0 w 5823145"/>
              <a:gd name="connsiteY4" fmla="*/ 2257928 h 2257928"/>
              <a:gd name="connsiteX5" fmla="*/ 0 w 5823145"/>
              <a:gd name="connsiteY5" fmla="*/ 0 h 225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23145" h="2257928">
                <a:moveTo>
                  <a:pt x="0" y="0"/>
                </a:moveTo>
                <a:lnTo>
                  <a:pt x="5823145" y="0"/>
                </a:lnTo>
                <a:lnTo>
                  <a:pt x="5668484" y="133970"/>
                </a:lnTo>
                <a:cubicBezTo>
                  <a:pt x="4157014" y="1381347"/>
                  <a:pt x="2245915" y="2161792"/>
                  <a:pt x="156020" y="2254475"/>
                </a:cubicBezTo>
                <a:lnTo>
                  <a:pt x="0" y="225792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AB782237-3BE9-084A-A5C1-1662317A40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4" name="Otsikko 1">
            <a:extLst>
              <a:ext uri="{FF2B5EF4-FFF2-40B4-BE49-F238E27FC236}">
                <a16:creationId xmlns:a16="http://schemas.microsoft.com/office/drawing/2014/main" id="{CD7A0320-A9B8-174E-9553-F1480A86FF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903618" cy="454153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Muokkaa otsikon perustyylejä klikkaamalla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D61CC3BD-92A9-A345-920F-4F9C45A29A78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2610239" y="1357185"/>
            <a:ext cx="923926" cy="924855"/>
          </a:xfrm>
          <a:prstGeom prst="ellipse">
            <a:avLst/>
          </a:prstGeom>
          <a:solidFill>
            <a:schemeClr val="tx1">
              <a:alpha val="5000"/>
            </a:schemeClr>
          </a:solidFill>
        </p:spPr>
        <p:txBody>
          <a:bodyPr/>
          <a:lstStyle>
            <a:lvl1pPr algn="ctr">
              <a:buNone/>
              <a:defRPr sz="1000"/>
            </a:lvl1pPr>
          </a:lstStyle>
          <a:p>
            <a:r>
              <a:rPr lang="fi-FI"/>
              <a:t>Lisää kuva napsauttamalla kuvaketta</a:t>
            </a:r>
            <a:endParaRPr lang="en-FI" dirty="0"/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12EEA88E-E463-D645-93BB-596A47D23D26}"/>
              </a:ext>
            </a:extLst>
          </p:cNvPr>
          <p:cNvSpPr>
            <a:spLocks noGrp="1"/>
          </p:cNvSpPr>
          <p:nvPr userDrawn="1">
            <p:ph type="pic" sz="quarter" idx="12"/>
          </p:nvPr>
        </p:nvSpPr>
        <p:spPr>
          <a:xfrm>
            <a:off x="3685505" y="1357185"/>
            <a:ext cx="923926" cy="924855"/>
          </a:xfrm>
          <a:prstGeom prst="ellipse">
            <a:avLst/>
          </a:prstGeom>
          <a:solidFill>
            <a:schemeClr val="tx1">
              <a:alpha val="5000"/>
            </a:schemeClr>
          </a:solidFill>
        </p:spPr>
        <p:txBody>
          <a:bodyPr/>
          <a:lstStyle>
            <a:lvl1pPr marL="228600" marR="0" indent="-22860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70000"/>
              <a:buFont typeface="Franklin Gothic Book" panose="020B0503020102020204" pitchFamily="34" charset="0"/>
              <a:buNone/>
              <a:tabLst/>
              <a:defRPr sz="1000"/>
            </a:lvl1pPr>
          </a:lstStyle>
          <a:p>
            <a:r>
              <a:rPr lang="fi-FI"/>
              <a:t>Lisää kuva napsauttamalla kuvaketta</a:t>
            </a:r>
            <a:endParaRPr lang="en-FI" dirty="0"/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D430D5C0-F957-C54E-97D4-9B48EF72ACA2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7453172" y="1357185"/>
            <a:ext cx="923926" cy="924855"/>
          </a:xfrm>
          <a:prstGeom prst="ellipse">
            <a:avLst/>
          </a:prstGeom>
          <a:solidFill>
            <a:schemeClr val="tx1">
              <a:alpha val="5000"/>
            </a:schemeClr>
          </a:solidFill>
        </p:spPr>
        <p:txBody>
          <a:bodyPr/>
          <a:lstStyle>
            <a:lvl1pPr algn="ctr">
              <a:buNone/>
              <a:defRPr sz="1000"/>
            </a:lvl1pPr>
          </a:lstStyle>
          <a:p>
            <a:r>
              <a:rPr lang="fi-FI"/>
              <a:t>Lisää kuva napsauttamalla kuvaketta</a:t>
            </a:r>
            <a:endParaRPr lang="en-FI" dirty="0"/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909BFA3E-D5E6-E345-90AA-4092CF6A5631}"/>
              </a:ext>
            </a:extLst>
          </p:cNvPr>
          <p:cNvSpPr>
            <a:spLocks noGrp="1"/>
          </p:cNvSpPr>
          <p:nvPr userDrawn="1">
            <p:ph type="pic" sz="quarter" idx="14"/>
          </p:nvPr>
        </p:nvSpPr>
        <p:spPr>
          <a:xfrm>
            <a:off x="8528438" y="1357185"/>
            <a:ext cx="923926" cy="924855"/>
          </a:xfrm>
          <a:prstGeom prst="ellipse">
            <a:avLst/>
          </a:prstGeom>
          <a:solidFill>
            <a:schemeClr val="tx1">
              <a:alpha val="5000"/>
            </a:schemeClr>
          </a:solidFill>
        </p:spPr>
        <p:txBody>
          <a:bodyPr/>
          <a:lstStyle>
            <a:lvl1pPr algn="ctr">
              <a:buNone/>
              <a:defRPr sz="1000"/>
            </a:lvl1pPr>
          </a:lstStyle>
          <a:p>
            <a:r>
              <a:rPr lang="fi-FI"/>
              <a:t>Lisää kuva napsauttamalla kuvaketta</a:t>
            </a:r>
            <a:endParaRPr lang="en-FI" dirty="0"/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94813BEA-5B8A-5D49-A8F5-0E338AD697FA}"/>
              </a:ext>
            </a:extLst>
          </p:cNvPr>
          <p:cNvSpPr>
            <a:spLocks noGrp="1"/>
          </p:cNvSpPr>
          <p:nvPr userDrawn="1">
            <p:ph type="pic" sz="quarter" idx="15"/>
          </p:nvPr>
        </p:nvSpPr>
        <p:spPr>
          <a:xfrm>
            <a:off x="3167102" y="3236785"/>
            <a:ext cx="923926" cy="924855"/>
          </a:xfrm>
          <a:prstGeom prst="ellipse">
            <a:avLst/>
          </a:prstGeom>
          <a:solidFill>
            <a:schemeClr val="tx1">
              <a:alpha val="5000"/>
            </a:schemeClr>
          </a:solidFill>
        </p:spPr>
        <p:txBody>
          <a:bodyPr/>
          <a:lstStyle>
            <a:lvl1pPr algn="ctr">
              <a:buNone/>
              <a:defRPr sz="1000"/>
            </a:lvl1pPr>
          </a:lstStyle>
          <a:p>
            <a:r>
              <a:rPr lang="fi-FI"/>
              <a:t>Lisää kuva napsauttamalla kuvaketta</a:t>
            </a:r>
            <a:endParaRPr lang="en-FI" dirty="0"/>
          </a:p>
        </p:txBody>
      </p:sp>
      <p:sp>
        <p:nvSpPr>
          <p:cNvPr id="37" name="Picture Placeholder 2">
            <a:extLst>
              <a:ext uri="{FF2B5EF4-FFF2-40B4-BE49-F238E27FC236}">
                <a16:creationId xmlns:a16="http://schemas.microsoft.com/office/drawing/2014/main" id="{B35F9FCA-1581-5A4A-B971-6576EA2CAD29}"/>
              </a:ext>
            </a:extLst>
          </p:cNvPr>
          <p:cNvSpPr>
            <a:spLocks noGrp="1"/>
          </p:cNvSpPr>
          <p:nvPr userDrawn="1">
            <p:ph type="pic" sz="quarter" idx="16"/>
          </p:nvPr>
        </p:nvSpPr>
        <p:spPr>
          <a:xfrm>
            <a:off x="3167102" y="4896252"/>
            <a:ext cx="923926" cy="924855"/>
          </a:xfrm>
          <a:prstGeom prst="ellipse">
            <a:avLst/>
          </a:prstGeom>
          <a:solidFill>
            <a:schemeClr val="tx1">
              <a:alpha val="5000"/>
            </a:schemeClr>
          </a:solidFill>
        </p:spPr>
        <p:txBody>
          <a:bodyPr/>
          <a:lstStyle>
            <a:lvl1pPr algn="ctr">
              <a:buNone/>
              <a:defRPr sz="1000"/>
            </a:lvl1pPr>
          </a:lstStyle>
          <a:p>
            <a:r>
              <a:rPr lang="fi-FI"/>
              <a:t>Lisää kuva napsauttamalla kuvaketta</a:t>
            </a:r>
            <a:endParaRPr lang="en-FI" dirty="0"/>
          </a:p>
        </p:txBody>
      </p:sp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980779ED-084C-7B44-92DA-A775F5F1035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993102" y="3236785"/>
            <a:ext cx="923926" cy="924855"/>
          </a:xfrm>
          <a:prstGeom prst="ellipse">
            <a:avLst/>
          </a:prstGeom>
          <a:solidFill>
            <a:schemeClr val="tx1">
              <a:alpha val="5000"/>
            </a:schemeClr>
          </a:solidFill>
        </p:spPr>
        <p:txBody>
          <a:bodyPr/>
          <a:lstStyle>
            <a:lvl1pPr algn="ctr">
              <a:buNone/>
              <a:defRPr sz="1000"/>
            </a:lvl1pPr>
          </a:lstStyle>
          <a:p>
            <a:r>
              <a:rPr lang="fi-FI"/>
              <a:t>Lisää kuva napsauttamalla kuvaketta</a:t>
            </a:r>
            <a:endParaRPr lang="en-FI" dirty="0"/>
          </a:p>
        </p:txBody>
      </p:sp>
      <p:sp>
        <p:nvSpPr>
          <p:cNvPr id="41" name="Picture Placeholder 2">
            <a:extLst>
              <a:ext uri="{FF2B5EF4-FFF2-40B4-BE49-F238E27FC236}">
                <a16:creationId xmlns:a16="http://schemas.microsoft.com/office/drawing/2014/main" id="{95610452-293A-C740-81DA-0905B67A8D4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993102" y="4896252"/>
            <a:ext cx="923926" cy="924855"/>
          </a:xfrm>
          <a:prstGeom prst="ellipse">
            <a:avLst/>
          </a:prstGeom>
          <a:solidFill>
            <a:schemeClr val="tx1">
              <a:alpha val="5000"/>
            </a:schemeClr>
          </a:solidFill>
        </p:spPr>
        <p:txBody>
          <a:bodyPr/>
          <a:lstStyle>
            <a:lvl1pPr algn="ctr">
              <a:buNone/>
              <a:defRPr sz="1000"/>
            </a:lvl1pPr>
          </a:lstStyle>
          <a:p>
            <a:r>
              <a:rPr lang="fi-FI"/>
              <a:t>Lisää kuva napsauttamalla kuvaketta</a:t>
            </a:r>
            <a:endParaRPr lang="en-FI" dirty="0"/>
          </a:p>
        </p:txBody>
      </p:sp>
      <p:sp>
        <p:nvSpPr>
          <p:cNvPr id="45" name="Text Placeholder 42">
            <a:extLst>
              <a:ext uri="{FF2B5EF4-FFF2-40B4-BE49-F238E27FC236}">
                <a16:creationId xmlns:a16="http://schemas.microsoft.com/office/drawing/2014/main" id="{8D92DA14-C3CA-164F-B7A5-3583CE2F58E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29369" y="2360919"/>
            <a:ext cx="4645025" cy="212948"/>
          </a:xfrm>
        </p:spPr>
        <p:txBody>
          <a:bodyPr/>
          <a:lstStyle>
            <a:lvl1pPr algn="ctr">
              <a:buNone/>
              <a:defRPr sz="1400" b="1"/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9" name="Text Placeholder 42">
            <a:extLst>
              <a:ext uri="{FF2B5EF4-FFF2-40B4-BE49-F238E27FC236}">
                <a16:creationId xmlns:a16="http://schemas.microsoft.com/office/drawing/2014/main" id="{4D89ED37-4A60-4440-A9E8-61A27F3B416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294907" y="2360919"/>
            <a:ext cx="4645025" cy="212948"/>
          </a:xfrm>
        </p:spPr>
        <p:txBody>
          <a:bodyPr/>
          <a:lstStyle>
            <a:lvl1pPr algn="ctr">
              <a:buNone/>
              <a:defRPr sz="1400" b="1"/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0" name="Text Placeholder 42">
            <a:extLst>
              <a:ext uri="{FF2B5EF4-FFF2-40B4-BE49-F238E27FC236}">
                <a16:creationId xmlns:a16="http://schemas.microsoft.com/office/drawing/2014/main" id="{550599A2-748F-5C44-8D05-7DD0F9BF534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94907" y="2635811"/>
            <a:ext cx="4645025" cy="505003"/>
          </a:xfrm>
        </p:spPr>
        <p:txBody>
          <a:bodyPr/>
          <a:lstStyle>
            <a:lvl1pPr marL="7938" marR="0" indent="-7938" algn="ctr" defTabSz="914400" rtl="0" eaLnBrk="1" fontAlgn="auto" latinLnBrk="0" hangingPunct="1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Tx/>
              <a:buSzPct val="70000"/>
              <a:buFont typeface="Franklin Gothic Book" panose="020B0503020102020204" pitchFamily="34" charset="0"/>
              <a:buNone/>
              <a:tabLst/>
              <a:defRPr sz="1400" b="0"/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53" name="Text Placeholder 42">
            <a:extLst>
              <a:ext uri="{FF2B5EF4-FFF2-40B4-BE49-F238E27FC236}">
                <a16:creationId xmlns:a16="http://schemas.microsoft.com/office/drawing/2014/main" id="{769700D0-0E56-8D43-86ED-0A1ED784CA6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94907" y="4232052"/>
            <a:ext cx="4645025" cy="212948"/>
          </a:xfrm>
        </p:spPr>
        <p:txBody>
          <a:bodyPr/>
          <a:lstStyle>
            <a:lvl1pPr algn="ctr">
              <a:buNone/>
              <a:defRPr sz="1400" b="1"/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4" name="Text Placeholder 42">
            <a:extLst>
              <a:ext uri="{FF2B5EF4-FFF2-40B4-BE49-F238E27FC236}">
                <a16:creationId xmlns:a16="http://schemas.microsoft.com/office/drawing/2014/main" id="{F79EF2DD-E63A-F844-B7B2-60A2270B3CA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294907" y="4452968"/>
            <a:ext cx="4645025" cy="316851"/>
          </a:xfrm>
        </p:spPr>
        <p:txBody>
          <a:bodyPr/>
          <a:lstStyle>
            <a:lvl1pPr marL="7938" marR="0" indent="-7938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70000"/>
              <a:buFont typeface="Franklin Gothic Book" panose="020B0503020102020204" pitchFamily="34" charset="0"/>
              <a:buNone/>
              <a:tabLst/>
              <a:defRPr sz="1400" b="0"/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7" name="Text Placeholder 42">
            <a:extLst>
              <a:ext uri="{FF2B5EF4-FFF2-40B4-BE49-F238E27FC236}">
                <a16:creationId xmlns:a16="http://schemas.microsoft.com/office/drawing/2014/main" id="{1798D4B0-0127-A048-B450-57A933FB843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29111" y="4232052"/>
            <a:ext cx="4645025" cy="212948"/>
          </a:xfrm>
        </p:spPr>
        <p:txBody>
          <a:bodyPr/>
          <a:lstStyle>
            <a:lvl1pPr algn="ctr">
              <a:buNone/>
              <a:defRPr sz="1400" b="1"/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8" name="Text Placeholder 42">
            <a:extLst>
              <a:ext uri="{FF2B5EF4-FFF2-40B4-BE49-F238E27FC236}">
                <a16:creationId xmlns:a16="http://schemas.microsoft.com/office/drawing/2014/main" id="{B93F4BA9-AEFB-7B43-88F7-5CFAC2CF8B9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129111" y="4452968"/>
            <a:ext cx="4645025" cy="316851"/>
          </a:xfrm>
        </p:spPr>
        <p:txBody>
          <a:bodyPr/>
          <a:lstStyle>
            <a:lvl1pPr marL="7938" marR="0" indent="-7938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70000"/>
              <a:buFont typeface="Franklin Gothic Book" panose="020B0503020102020204" pitchFamily="34" charset="0"/>
              <a:buNone/>
              <a:tabLst/>
              <a:defRPr sz="1400" b="0"/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3" name="Text Placeholder 42">
            <a:extLst>
              <a:ext uri="{FF2B5EF4-FFF2-40B4-BE49-F238E27FC236}">
                <a16:creationId xmlns:a16="http://schemas.microsoft.com/office/drawing/2014/main" id="{311C0A91-21D6-6A45-AF3A-19043BA4615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94907" y="5883052"/>
            <a:ext cx="4645025" cy="212948"/>
          </a:xfrm>
        </p:spPr>
        <p:txBody>
          <a:bodyPr/>
          <a:lstStyle>
            <a:lvl1pPr algn="ctr">
              <a:buNone/>
              <a:defRPr sz="1400" b="1"/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4" name="Text Placeholder 42">
            <a:extLst>
              <a:ext uri="{FF2B5EF4-FFF2-40B4-BE49-F238E27FC236}">
                <a16:creationId xmlns:a16="http://schemas.microsoft.com/office/drawing/2014/main" id="{8AD610DB-52B2-1143-A8AF-922B6C6DBCE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294907" y="6103968"/>
            <a:ext cx="4645025" cy="380722"/>
          </a:xfrm>
        </p:spPr>
        <p:txBody>
          <a:bodyPr/>
          <a:lstStyle>
            <a:lvl1pPr marL="7938" marR="0" indent="-7938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70000"/>
              <a:buFont typeface="Franklin Gothic Book" panose="020B0503020102020204" pitchFamily="34" charset="0"/>
              <a:buNone/>
              <a:tabLst/>
              <a:defRPr sz="1400" b="0"/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5" name="Text Placeholder 42">
            <a:extLst>
              <a:ext uri="{FF2B5EF4-FFF2-40B4-BE49-F238E27FC236}">
                <a16:creationId xmlns:a16="http://schemas.microsoft.com/office/drawing/2014/main" id="{3EB9CA48-0204-5D46-BDD1-2BBA08B7B65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129111" y="5883052"/>
            <a:ext cx="4645025" cy="212948"/>
          </a:xfrm>
        </p:spPr>
        <p:txBody>
          <a:bodyPr/>
          <a:lstStyle>
            <a:lvl1pPr algn="ctr">
              <a:buNone/>
              <a:defRPr sz="1400" b="1"/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6" name="Text Placeholder 42">
            <a:extLst>
              <a:ext uri="{FF2B5EF4-FFF2-40B4-BE49-F238E27FC236}">
                <a16:creationId xmlns:a16="http://schemas.microsoft.com/office/drawing/2014/main" id="{70BB09A2-80D6-F946-B025-2993BE1BE2C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129111" y="6103968"/>
            <a:ext cx="4645025" cy="380722"/>
          </a:xfrm>
        </p:spPr>
        <p:txBody>
          <a:bodyPr/>
          <a:lstStyle>
            <a:lvl1pPr marL="7938" marR="0" indent="-7938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70000"/>
              <a:buFont typeface="Franklin Gothic Book" panose="020B0503020102020204" pitchFamily="34" charset="0"/>
              <a:buNone/>
              <a:tabLst/>
              <a:defRPr sz="1400" b="0"/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9" name="Text Placeholder 42">
            <a:extLst>
              <a:ext uri="{FF2B5EF4-FFF2-40B4-BE49-F238E27FC236}">
                <a16:creationId xmlns:a16="http://schemas.microsoft.com/office/drawing/2014/main" id="{073829FE-59B5-6947-AE91-91A881DA554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129110" y="2635811"/>
            <a:ext cx="4645025" cy="505003"/>
          </a:xfrm>
        </p:spPr>
        <p:txBody>
          <a:bodyPr/>
          <a:lstStyle>
            <a:lvl1pPr marL="7938" marR="0" indent="-7938" algn="ctr" defTabSz="914400" rtl="0" eaLnBrk="1" fontAlgn="auto" latinLnBrk="0" hangingPunct="1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Tx/>
              <a:buSzPct val="70000"/>
              <a:buFont typeface="Franklin Gothic Book" panose="020B0503020102020204" pitchFamily="34" charset="0"/>
              <a:buNone/>
              <a:tabLst/>
              <a:defRPr sz="1400" b="0"/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1377053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3 riviä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EF027B58-C2A3-984F-90CA-F26818E3E277}"/>
              </a:ext>
            </a:extLst>
          </p:cNvPr>
          <p:cNvSpPr/>
          <p:nvPr userDrawn="1"/>
        </p:nvSpPr>
        <p:spPr>
          <a:xfrm>
            <a:off x="3241674" y="0"/>
            <a:ext cx="8950327" cy="6857999"/>
          </a:xfrm>
          <a:custGeom>
            <a:avLst/>
            <a:gdLst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258514 w 8950327"/>
              <a:gd name="connsiteY4" fmla="*/ 0 h 6857999"/>
              <a:gd name="connsiteX5" fmla="*/ 3394257 w 8950327"/>
              <a:gd name="connsiteY5" fmla="*/ 0 h 6857999"/>
              <a:gd name="connsiteX6" fmla="*/ 8950326 w 8950327"/>
              <a:gd name="connsiteY6" fmla="*/ 0 h 6857999"/>
              <a:gd name="connsiteX7" fmla="*/ 8950327 w 8950327"/>
              <a:gd name="connsiteY7" fmla="*/ 0 h 6857999"/>
              <a:gd name="connsiteX8" fmla="*/ 8950327 w 8950327"/>
              <a:gd name="connsiteY8" fmla="*/ 6857999 h 6857999"/>
              <a:gd name="connsiteX9" fmla="*/ 8950326 w 8950327"/>
              <a:gd name="connsiteY9" fmla="*/ 6857999 h 6857999"/>
              <a:gd name="connsiteX10" fmla="*/ 4410643 w 8950327"/>
              <a:gd name="connsiteY10" fmla="*/ 6857999 h 6857999"/>
              <a:gd name="connsiteX11" fmla="*/ 4410642 w 8950327"/>
              <a:gd name="connsiteY11" fmla="*/ 6857999 h 6857999"/>
              <a:gd name="connsiteX12" fmla="*/ 3394257 w 8950327"/>
              <a:gd name="connsiteY12" fmla="*/ 6857999 h 6857999"/>
              <a:gd name="connsiteX13" fmla="*/ 3205103 w 8950327"/>
              <a:gd name="connsiteY13" fmla="*/ 6857999 h 6857999"/>
              <a:gd name="connsiteX14" fmla="*/ 3245666 w 8950327"/>
              <a:gd name="connsiteY14" fmla="*/ 6562460 h 6857999"/>
              <a:gd name="connsiteX15" fmla="*/ 3138685 w 8950327"/>
              <a:gd name="connsiteY15" fmla="*/ 4435892 h 6857999"/>
              <a:gd name="connsiteX16" fmla="*/ 0 w 8950327"/>
              <a:gd name="connsiteY16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394257 w 8950327"/>
              <a:gd name="connsiteY4" fmla="*/ 0 h 6857999"/>
              <a:gd name="connsiteX5" fmla="*/ 8950326 w 8950327"/>
              <a:gd name="connsiteY5" fmla="*/ 0 h 6857999"/>
              <a:gd name="connsiteX6" fmla="*/ 8950327 w 8950327"/>
              <a:gd name="connsiteY6" fmla="*/ 0 h 6857999"/>
              <a:gd name="connsiteX7" fmla="*/ 8950327 w 8950327"/>
              <a:gd name="connsiteY7" fmla="*/ 6857999 h 6857999"/>
              <a:gd name="connsiteX8" fmla="*/ 8950326 w 8950327"/>
              <a:gd name="connsiteY8" fmla="*/ 6857999 h 6857999"/>
              <a:gd name="connsiteX9" fmla="*/ 4410643 w 8950327"/>
              <a:gd name="connsiteY9" fmla="*/ 6857999 h 6857999"/>
              <a:gd name="connsiteX10" fmla="*/ 4410642 w 8950327"/>
              <a:gd name="connsiteY10" fmla="*/ 6857999 h 6857999"/>
              <a:gd name="connsiteX11" fmla="*/ 3394257 w 8950327"/>
              <a:gd name="connsiteY11" fmla="*/ 6857999 h 6857999"/>
              <a:gd name="connsiteX12" fmla="*/ 3205103 w 8950327"/>
              <a:gd name="connsiteY12" fmla="*/ 6857999 h 6857999"/>
              <a:gd name="connsiteX13" fmla="*/ 3245666 w 8950327"/>
              <a:gd name="connsiteY13" fmla="*/ 6562460 h 6857999"/>
              <a:gd name="connsiteX14" fmla="*/ 3138685 w 8950327"/>
              <a:gd name="connsiteY14" fmla="*/ 4435892 h 6857999"/>
              <a:gd name="connsiteX15" fmla="*/ 0 w 8950327"/>
              <a:gd name="connsiteY15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8950326 w 8950327"/>
              <a:gd name="connsiteY4" fmla="*/ 0 h 6857999"/>
              <a:gd name="connsiteX5" fmla="*/ 8950327 w 8950327"/>
              <a:gd name="connsiteY5" fmla="*/ 0 h 6857999"/>
              <a:gd name="connsiteX6" fmla="*/ 8950327 w 8950327"/>
              <a:gd name="connsiteY6" fmla="*/ 6857999 h 6857999"/>
              <a:gd name="connsiteX7" fmla="*/ 8950326 w 8950327"/>
              <a:gd name="connsiteY7" fmla="*/ 6857999 h 6857999"/>
              <a:gd name="connsiteX8" fmla="*/ 4410643 w 8950327"/>
              <a:gd name="connsiteY8" fmla="*/ 6857999 h 6857999"/>
              <a:gd name="connsiteX9" fmla="*/ 4410642 w 8950327"/>
              <a:gd name="connsiteY9" fmla="*/ 6857999 h 6857999"/>
              <a:gd name="connsiteX10" fmla="*/ 3394257 w 8950327"/>
              <a:gd name="connsiteY10" fmla="*/ 6857999 h 6857999"/>
              <a:gd name="connsiteX11" fmla="*/ 3205103 w 8950327"/>
              <a:gd name="connsiteY11" fmla="*/ 6857999 h 6857999"/>
              <a:gd name="connsiteX12" fmla="*/ 3245666 w 8950327"/>
              <a:gd name="connsiteY12" fmla="*/ 6562460 h 6857999"/>
              <a:gd name="connsiteX13" fmla="*/ 3138685 w 8950327"/>
              <a:gd name="connsiteY13" fmla="*/ 4435892 h 6857999"/>
              <a:gd name="connsiteX14" fmla="*/ 0 w 8950327"/>
              <a:gd name="connsiteY14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8950326 w 8950327"/>
              <a:gd name="connsiteY3" fmla="*/ 0 h 6857999"/>
              <a:gd name="connsiteX4" fmla="*/ 8950327 w 8950327"/>
              <a:gd name="connsiteY4" fmla="*/ 0 h 6857999"/>
              <a:gd name="connsiteX5" fmla="*/ 8950327 w 8950327"/>
              <a:gd name="connsiteY5" fmla="*/ 6857999 h 6857999"/>
              <a:gd name="connsiteX6" fmla="*/ 8950326 w 8950327"/>
              <a:gd name="connsiteY6" fmla="*/ 6857999 h 6857999"/>
              <a:gd name="connsiteX7" fmla="*/ 4410643 w 8950327"/>
              <a:gd name="connsiteY7" fmla="*/ 6857999 h 6857999"/>
              <a:gd name="connsiteX8" fmla="*/ 4410642 w 8950327"/>
              <a:gd name="connsiteY8" fmla="*/ 6857999 h 6857999"/>
              <a:gd name="connsiteX9" fmla="*/ 3394257 w 8950327"/>
              <a:gd name="connsiteY9" fmla="*/ 6857999 h 6857999"/>
              <a:gd name="connsiteX10" fmla="*/ 3205103 w 8950327"/>
              <a:gd name="connsiteY10" fmla="*/ 6857999 h 6857999"/>
              <a:gd name="connsiteX11" fmla="*/ 3245666 w 8950327"/>
              <a:gd name="connsiteY11" fmla="*/ 6562460 h 6857999"/>
              <a:gd name="connsiteX12" fmla="*/ 3138685 w 8950327"/>
              <a:gd name="connsiteY12" fmla="*/ 4435892 h 6857999"/>
              <a:gd name="connsiteX13" fmla="*/ 0 w 8950327"/>
              <a:gd name="connsiteY13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8950326 w 8950327"/>
              <a:gd name="connsiteY2" fmla="*/ 0 h 6857999"/>
              <a:gd name="connsiteX3" fmla="*/ 8950327 w 8950327"/>
              <a:gd name="connsiteY3" fmla="*/ 0 h 6857999"/>
              <a:gd name="connsiteX4" fmla="*/ 8950327 w 8950327"/>
              <a:gd name="connsiteY4" fmla="*/ 6857999 h 6857999"/>
              <a:gd name="connsiteX5" fmla="*/ 8950326 w 8950327"/>
              <a:gd name="connsiteY5" fmla="*/ 6857999 h 6857999"/>
              <a:gd name="connsiteX6" fmla="*/ 4410643 w 8950327"/>
              <a:gd name="connsiteY6" fmla="*/ 6857999 h 6857999"/>
              <a:gd name="connsiteX7" fmla="*/ 4410642 w 8950327"/>
              <a:gd name="connsiteY7" fmla="*/ 6857999 h 6857999"/>
              <a:gd name="connsiteX8" fmla="*/ 3394257 w 8950327"/>
              <a:gd name="connsiteY8" fmla="*/ 6857999 h 6857999"/>
              <a:gd name="connsiteX9" fmla="*/ 3205103 w 8950327"/>
              <a:gd name="connsiteY9" fmla="*/ 6857999 h 6857999"/>
              <a:gd name="connsiteX10" fmla="*/ 3245666 w 8950327"/>
              <a:gd name="connsiteY10" fmla="*/ 6562460 h 6857999"/>
              <a:gd name="connsiteX11" fmla="*/ 3138685 w 8950327"/>
              <a:gd name="connsiteY11" fmla="*/ 4435892 h 6857999"/>
              <a:gd name="connsiteX12" fmla="*/ 0 w 8950327"/>
              <a:gd name="connsiteY12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394257 w 8950327"/>
              <a:gd name="connsiteY7" fmla="*/ 6857999 h 6857999"/>
              <a:gd name="connsiteX8" fmla="*/ 3205103 w 8950327"/>
              <a:gd name="connsiteY8" fmla="*/ 6857999 h 6857999"/>
              <a:gd name="connsiteX9" fmla="*/ 3245666 w 8950327"/>
              <a:gd name="connsiteY9" fmla="*/ 6562460 h 6857999"/>
              <a:gd name="connsiteX10" fmla="*/ 3138685 w 8950327"/>
              <a:gd name="connsiteY10" fmla="*/ 4435892 h 6857999"/>
              <a:gd name="connsiteX11" fmla="*/ 0 w 8950327"/>
              <a:gd name="connsiteY11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205103 w 8950327"/>
              <a:gd name="connsiteY7" fmla="*/ 6857999 h 6857999"/>
              <a:gd name="connsiteX8" fmla="*/ 3245666 w 8950327"/>
              <a:gd name="connsiteY8" fmla="*/ 6562460 h 6857999"/>
              <a:gd name="connsiteX9" fmla="*/ 3138685 w 8950327"/>
              <a:gd name="connsiteY9" fmla="*/ 4435892 h 6857999"/>
              <a:gd name="connsiteX10" fmla="*/ 0 w 8950327"/>
              <a:gd name="connsiteY10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3205103 w 8950327"/>
              <a:gd name="connsiteY6" fmla="*/ 6857999 h 6857999"/>
              <a:gd name="connsiteX7" fmla="*/ 3245666 w 8950327"/>
              <a:gd name="connsiteY7" fmla="*/ 6562460 h 6857999"/>
              <a:gd name="connsiteX8" fmla="*/ 3138685 w 8950327"/>
              <a:gd name="connsiteY8" fmla="*/ 4435892 h 6857999"/>
              <a:gd name="connsiteX9" fmla="*/ 0 w 8950327"/>
              <a:gd name="connsiteY9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3205103 w 8950327"/>
              <a:gd name="connsiteY5" fmla="*/ 6857999 h 6857999"/>
              <a:gd name="connsiteX6" fmla="*/ 3245666 w 8950327"/>
              <a:gd name="connsiteY6" fmla="*/ 6562460 h 6857999"/>
              <a:gd name="connsiteX7" fmla="*/ 3138685 w 8950327"/>
              <a:gd name="connsiteY7" fmla="*/ 4435892 h 6857999"/>
              <a:gd name="connsiteX8" fmla="*/ 0 w 8950327"/>
              <a:gd name="connsiteY8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50327" h="6857999">
                <a:moveTo>
                  <a:pt x="0" y="0"/>
                </a:moveTo>
                <a:lnTo>
                  <a:pt x="8950326" y="0"/>
                </a:lnTo>
                <a:lnTo>
                  <a:pt x="8950327" y="0"/>
                </a:lnTo>
                <a:lnTo>
                  <a:pt x="8950327" y="6857999"/>
                </a:lnTo>
                <a:lnTo>
                  <a:pt x="8950326" y="6857999"/>
                </a:lnTo>
                <a:lnTo>
                  <a:pt x="3205103" y="6857999"/>
                </a:lnTo>
                <a:lnTo>
                  <a:pt x="3245666" y="6562460"/>
                </a:lnTo>
                <a:cubicBezTo>
                  <a:pt x="3324793" y="5869612"/>
                  <a:pt x="3294509" y="5154819"/>
                  <a:pt x="3138685" y="4435892"/>
                </a:cubicBezTo>
                <a:cubicBezTo>
                  <a:pt x="2734778" y="2569984"/>
                  <a:pt x="1570795" y="1019769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2025" y="1122363"/>
            <a:ext cx="4829175" cy="3173412"/>
          </a:xfrm>
        </p:spPr>
        <p:txBody>
          <a:bodyPr anchor="b"/>
          <a:lstStyle>
            <a:lvl1pPr algn="l">
              <a:defRPr sz="3000"/>
            </a:lvl1pPr>
          </a:lstStyle>
          <a:p>
            <a:r>
              <a:rPr lang="fi-FI" dirty="0"/>
              <a:t>Muokkaa otsikon perustyylejä klikkaamalla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025" y="4543424"/>
            <a:ext cx="4829175" cy="952501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perustyylejä klikkaamalla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E7EFC54-0BC2-401F-A489-953F98D93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D4A6B5C9-2A15-4F61-B71C-3314C18E86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46" y="2520694"/>
            <a:ext cx="4038608" cy="174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77584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mobii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76B82EED-B17C-8C42-98F8-BF4588E74726}"/>
              </a:ext>
            </a:extLst>
          </p:cNvPr>
          <p:cNvSpPr/>
          <p:nvPr userDrawn="1"/>
        </p:nvSpPr>
        <p:spPr>
          <a:xfrm>
            <a:off x="3241674" y="0"/>
            <a:ext cx="8950327" cy="6857999"/>
          </a:xfrm>
          <a:custGeom>
            <a:avLst/>
            <a:gdLst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258514 w 8950327"/>
              <a:gd name="connsiteY4" fmla="*/ 0 h 6857999"/>
              <a:gd name="connsiteX5" fmla="*/ 3394257 w 8950327"/>
              <a:gd name="connsiteY5" fmla="*/ 0 h 6857999"/>
              <a:gd name="connsiteX6" fmla="*/ 8950326 w 8950327"/>
              <a:gd name="connsiteY6" fmla="*/ 0 h 6857999"/>
              <a:gd name="connsiteX7" fmla="*/ 8950327 w 8950327"/>
              <a:gd name="connsiteY7" fmla="*/ 0 h 6857999"/>
              <a:gd name="connsiteX8" fmla="*/ 8950327 w 8950327"/>
              <a:gd name="connsiteY8" fmla="*/ 6857999 h 6857999"/>
              <a:gd name="connsiteX9" fmla="*/ 8950326 w 8950327"/>
              <a:gd name="connsiteY9" fmla="*/ 6857999 h 6857999"/>
              <a:gd name="connsiteX10" fmla="*/ 4410643 w 8950327"/>
              <a:gd name="connsiteY10" fmla="*/ 6857999 h 6857999"/>
              <a:gd name="connsiteX11" fmla="*/ 4410642 w 8950327"/>
              <a:gd name="connsiteY11" fmla="*/ 6857999 h 6857999"/>
              <a:gd name="connsiteX12" fmla="*/ 3394257 w 8950327"/>
              <a:gd name="connsiteY12" fmla="*/ 6857999 h 6857999"/>
              <a:gd name="connsiteX13" fmla="*/ 3205103 w 8950327"/>
              <a:gd name="connsiteY13" fmla="*/ 6857999 h 6857999"/>
              <a:gd name="connsiteX14" fmla="*/ 3245666 w 8950327"/>
              <a:gd name="connsiteY14" fmla="*/ 6562460 h 6857999"/>
              <a:gd name="connsiteX15" fmla="*/ 3138685 w 8950327"/>
              <a:gd name="connsiteY15" fmla="*/ 4435892 h 6857999"/>
              <a:gd name="connsiteX16" fmla="*/ 0 w 8950327"/>
              <a:gd name="connsiteY16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394257 w 8950327"/>
              <a:gd name="connsiteY4" fmla="*/ 0 h 6857999"/>
              <a:gd name="connsiteX5" fmla="*/ 8950326 w 8950327"/>
              <a:gd name="connsiteY5" fmla="*/ 0 h 6857999"/>
              <a:gd name="connsiteX6" fmla="*/ 8950327 w 8950327"/>
              <a:gd name="connsiteY6" fmla="*/ 0 h 6857999"/>
              <a:gd name="connsiteX7" fmla="*/ 8950327 w 8950327"/>
              <a:gd name="connsiteY7" fmla="*/ 6857999 h 6857999"/>
              <a:gd name="connsiteX8" fmla="*/ 8950326 w 8950327"/>
              <a:gd name="connsiteY8" fmla="*/ 6857999 h 6857999"/>
              <a:gd name="connsiteX9" fmla="*/ 4410643 w 8950327"/>
              <a:gd name="connsiteY9" fmla="*/ 6857999 h 6857999"/>
              <a:gd name="connsiteX10" fmla="*/ 4410642 w 8950327"/>
              <a:gd name="connsiteY10" fmla="*/ 6857999 h 6857999"/>
              <a:gd name="connsiteX11" fmla="*/ 3394257 w 8950327"/>
              <a:gd name="connsiteY11" fmla="*/ 6857999 h 6857999"/>
              <a:gd name="connsiteX12" fmla="*/ 3205103 w 8950327"/>
              <a:gd name="connsiteY12" fmla="*/ 6857999 h 6857999"/>
              <a:gd name="connsiteX13" fmla="*/ 3245666 w 8950327"/>
              <a:gd name="connsiteY13" fmla="*/ 6562460 h 6857999"/>
              <a:gd name="connsiteX14" fmla="*/ 3138685 w 8950327"/>
              <a:gd name="connsiteY14" fmla="*/ 4435892 h 6857999"/>
              <a:gd name="connsiteX15" fmla="*/ 0 w 8950327"/>
              <a:gd name="connsiteY15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8950326 w 8950327"/>
              <a:gd name="connsiteY4" fmla="*/ 0 h 6857999"/>
              <a:gd name="connsiteX5" fmla="*/ 8950327 w 8950327"/>
              <a:gd name="connsiteY5" fmla="*/ 0 h 6857999"/>
              <a:gd name="connsiteX6" fmla="*/ 8950327 w 8950327"/>
              <a:gd name="connsiteY6" fmla="*/ 6857999 h 6857999"/>
              <a:gd name="connsiteX7" fmla="*/ 8950326 w 8950327"/>
              <a:gd name="connsiteY7" fmla="*/ 6857999 h 6857999"/>
              <a:gd name="connsiteX8" fmla="*/ 4410643 w 8950327"/>
              <a:gd name="connsiteY8" fmla="*/ 6857999 h 6857999"/>
              <a:gd name="connsiteX9" fmla="*/ 4410642 w 8950327"/>
              <a:gd name="connsiteY9" fmla="*/ 6857999 h 6857999"/>
              <a:gd name="connsiteX10" fmla="*/ 3394257 w 8950327"/>
              <a:gd name="connsiteY10" fmla="*/ 6857999 h 6857999"/>
              <a:gd name="connsiteX11" fmla="*/ 3205103 w 8950327"/>
              <a:gd name="connsiteY11" fmla="*/ 6857999 h 6857999"/>
              <a:gd name="connsiteX12" fmla="*/ 3245666 w 8950327"/>
              <a:gd name="connsiteY12" fmla="*/ 6562460 h 6857999"/>
              <a:gd name="connsiteX13" fmla="*/ 3138685 w 8950327"/>
              <a:gd name="connsiteY13" fmla="*/ 4435892 h 6857999"/>
              <a:gd name="connsiteX14" fmla="*/ 0 w 8950327"/>
              <a:gd name="connsiteY14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8950326 w 8950327"/>
              <a:gd name="connsiteY3" fmla="*/ 0 h 6857999"/>
              <a:gd name="connsiteX4" fmla="*/ 8950327 w 8950327"/>
              <a:gd name="connsiteY4" fmla="*/ 0 h 6857999"/>
              <a:gd name="connsiteX5" fmla="*/ 8950327 w 8950327"/>
              <a:gd name="connsiteY5" fmla="*/ 6857999 h 6857999"/>
              <a:gd name="connsiteX6" fmla="*/ 8950326 w 8950327"/>
              <a:gd name="connsiteY6" fmla="*/ 6857999 h 6857999"/>
              <a:gd name="connsiteX7" fmla="*/ 4410643 w 8950327"/>
              <a:gd name="connsiteY7" fmla="*/ 6857999 h 6857999"/>
              <a:gd name="connsiteX8" fmla="*/ 4410642 w 8950327"/>
              <a:gd name="connsiteY8" fmla="*/ 6857999 h 6857999"/>
              <a:gd name="connsiteX9" fmla="*/ 3394257 w 8950327"/>
              <a:gd name="connsiteY9" fmla="*/ 6857999 h 6857999"/>
              <a:gd name="connsiteX10" fmla="*/ 3205103 w 8950327"/>
              <a:gd name="connsiteY10" fmla="*/ 6857999 h 6857999"/>
              <a:gd name="connsiteX11" fmla="*/ 3245666 w 8950327"/>
              <a:gd name="connsiteY11" fmla="*/ 6562460 h 6857999"/>
              <a:gd name="connsiteX12" fmla="*/ 3138685 w 8950327"/>
              <a:gd name="connsiteY12" fmla="*/ 4435892 h 6857999"/>
              <a:gd name="connsiteX13" fmla="*/ 0 w 8950327"/>
              <a:gd name="connsiteY13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8950326 w 8950327"/>
              <a:gd name="connsiteY2" fmla="*/ 0 h 6857999"/>
              <a:gd name="connsiteX3" fmla="*/ 8950327 w 8950327"/>
              <a:gd name="connsiteY3" fmla="*/ 0 h 6857999"/>
              <a:gd name="connsiteX4" fmla="*/ 8950327 w 8950327"/>
              <a:gd name="connsiteY4" fmla="*/ 6857999 h 6857999"/>
              <a:gd name="connsiteX5" fmla="*/ 8950326 w 8950327"/>
              <a:gd name="connsiteY5" fmla="*/ 6857999 h 6857999"/>
              <a:gd name="connsiteX6" fmla="*/ 4410643 w 8950327"/>
              <a:gd name="connsiteY6" fmla="*/ 6857999 h 6857999"/>
              <a:gd name="connsiteX7" fmla="*/ 4410642 w 8950327"/>
              <a:gd name="connsiteY7" fmla="*/ 6857999 h 6857999"/>
              <a:gd name="connsiteX8" fmla="*/ 3394257 w 8950327"/>
              <a:gd name="connsiteY8" fmla="*/ 6857999 h 6857999"/>
              <a:gd name="connsiteX9" fmla="*/ 3205103 w 8950327"/>
              <a:gd name="connsiteY9" fmla="*/ 6857999 h 6857999"/>
              <a:gd name="connsiteX10" fmla="*/ 3245666 w 8950327"/>
              <a:gd name="connsiteY10" fmla="*/ 6562460 h 6857999"/>
              <a:gd name="connsiteX11" fmla="*/ 3138685 w 8950327"/>
              <a:gd name="connsiteY11" fmla="*/ 4435892 h 6857999"/>
              <a:gd name="connsiteX12" fmla="*/ 0 w 8950327"/>
              <a:gd name="connsiteY12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394257 w 8950327"/>
              <a:gd name="connsiteY7" fmla="*/ 6857999 h 6857999"/>
              <a:gd name="connsiteX8" fmla="*/ 3205103 w 8950327"/>
              <a:gd name="connsiteY8" fmla="*/ 6857999 h 6857999"/>
              <a:gd name="connsiteX9" fmla="*/ 3245666 w 8950327"/>
              <a:gd name="connsiteY9" fmla="*/ 6562460 h 6857999"/>
              <a:gd name="connsiteX10" fmla="*/ 3138685 w 8950327"/>
              <a:gd name="connsiteY10" fmla="*/ 4435892 h 6857999"/>
              <a:gd name="connsiteX11" fmla="*/ 0 w 8950327"/>
              <a:gd name="connsiteY11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205103 w 8950327"/>
              <a:gd name="connsiteY7" fmla="*/ 6857999 h 6857999"/>
              <a:gd name="connsiteX8" fmla="*/ 3245666 w 8950327"/>
              <a:gd name="connsiteY8" fmla="*/ 6562460 h 6857999"/>
              <a:gd name="connsiteX9" fmla="*/ 3138685 w 8950327"/>
              <a:gd name="connsiteY9" fmla="*/ 4435892 h 6857999"/>
              <a:gd name="connsiteX10" fmla="*/ 0 w 8950327"/>
              <a:gd name="connsiteY10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3205103 w 8950327"/>
              <a:gd name="connsiteY6" fmla="*/ 6857999 h 6857999"/>
              <a:gd name="connsiteX7" fmla="*/ 3245666 w 8950327"/>
              <a:gd name="connsiteY7" fmla="*/ 6562460 h 6857999"/>
              <a:gd name="connsiteX8" fmla="*/ 3138685 w 8950327"/>
              <a:gd name="connsiteY8" fmla="*/ 4435892 h 6857999"/>
              <a:gd name="connsiteX9" fmla="*/ 0 w 8950327"/>
              <a:gd name="connsiteY9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3205103 w 8950327"/>
              <a:gd name="connsiteY5" fmla="*/ 6857999 h 6857999"/>
              <a:gd name="connsiteX6" fmla="*/ 3245666 w 8950327"/>
              <a:gd name="connsiteY6" fmla="*/ 6562460 h 6857999"/>
              <a:gd name="connsiteX7" fmla="*/ 3138685 w 8950327"/>
              <a:gd name="connsiteY7" fmla="*/ 4435892 h 6857999"/>
              <a:gd name="connsiteX8" fmla="*/ 0 w 8950327"/>
              <a:gd name="connsiteY8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50327" h="6857999">
                <a:moveTo>
                  <a:pt x="0" y="0"/>
                </a:moveTo>
                <a:lnTo>
                  <a:pt x="8950326" y="0"/>
                </a:lnTo>
                <a:lnTo>
                  <a:pt x="8950327" y="0"/>
                </a:lnTo>
                <a:lnTo>
                  <a:pt x="8950327" y="6857999"/>
                </a:lnTo>
                <a:lnTo>
                  <a:pt x="8950326" y="6857999"/>
                </a:lnTo>
                <a:lnTo>
                  <a:pt x="3205103" y="6857999"/>
                </a:lnTo>
                <a:lnTo>
                  <a:pt x="3245666" y="6562460"/>
                </a:lnTo>
                <a:cubicBezTo>
                  <a:pt x="3324793" y="5869612"/>
                  <a:pt x="3294509" y="5154819"/>
                  <a:pt x="3138685" y="4435892"/>
                </a:cubicBezTo>
                <a:cubicBezTo>
                  <a:pt x="2734778" y="2569984"/>
                  <a:pt x="1570795" y="1019769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C13C0D35-6239-D94C-A7EE-0B64B971385D}"/>
              </a:ext>
            </a:extLst>
          </p:cNvPr>
          <p:cNvSpPr/>
          <p:nvPr userDrawn="1"/>
        </p:nvSpPr>
        <p:spPr>
          <a:xfrm>
            <a:off x="807469" y="1447113"/>
            <a:ext cx="10991849" cy="5410886"/>
          </a:xfrm>
          <a:custGeom>
            <a:avLst/>
            <a:gdLst>
              <a:gd name="connsiteX0" fmla="*/ 450719 w 10991849"/>
              <a:gd name="connsiteY0" fmla="*/ 0 h 5410886"/>
              <a:gd name="connsiteX1" fmla="*/ 10541130 w 10991849"/>
              <a:gd name="connsiteY1" fmla="*/ 0 h 5410886"/>
              <a:gd name="connsiteX2" fmla="*/ 10991849 w 10991849"/>
              <a:gd name="connsiteY2" fmla="*/ 450719 h 5410886"/>
              <a:gd name="connsiteX3" fmla="*/ 10991849 w 10991849"/>
              <a:gd name="connsiteY3" fmla="*/ 5410886 h 5410886"/>
              <a:gd name="connsiteX4" fmla="*/ 0 w 10991849"/>
              <a:gd name="connsiteY4" fmla="*/ 5410886 h 5410886"/>
              <a:gd name="connsiteX5" fmla="*/ 0 w 10991849"/>
              <a:gd name="connsiteY5" fmla="*/ 450719 h 5410886"/>
              <a:gd name="connsiteX6" fmla="*/ 450719 w 10991849"/>
              <a:gd name="connsiteY6" fmla="*/ 0 h 5410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91849" h="5410886">
                <a:moveTo>
                  <a:pt x="450719" y="0"/>
                </a:moveTo>
                <a:lnTo>
                  <a:pt x="10541130" y="0"/>
                </a:lnTo>
                <a:cubicBezTo>
                  <a:pt x="10790055" y="0"/>
                  <a:pt x="10991849" y="201794"/>
                  <a:pt x="10991849" y="450719"/>
                </a:cubicBezTo>
                <a:lnTo>
                  <a:pt x="10991849" y="5410886"/>
                </a:lnTo>
                <a:lnTo>
                  <a:pt x="0" y="5410886"/>
                </a:lnTo>
                <a:lnTo>
                  <a:pt x="0" y="450719"/>
                </a:lnTo>
                <a:cubicBezTo>
                  <a:pt x="0" y="201794"/>
                  <a:pt x="201794" y="0"/>
                  <a:pt x="450719" y="0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2000"/>
                </a:schemeClr>
              </a:gs>
              <a:gs pos="100000">
                <a:schemeClr val="tx1">
                  <a:alpha val="10000"/>
                </a:schemeClr>
              </a:gs>
              <a:gs pos="100000">
                <a:schemeClr val="tx1">
                  <a:alpha val="10000"/>
                </a:schemeClr>
              </a:gs>
              <a:gs pos="99000">
                <a:schemeClr val="tx1">
                  <a:alpha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5ABEC871-8B80-F24E-9859-0708B76A42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4" r="-1"/>
          <a:stretch/>
        </p:blipFill>
        <p:spPr>
          <a:xfrm rot="16200000">
            <a:off x="3239726" y="-1494199"/>
            <a:ext cx="5712548" cy="10991848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806B385-36DA-CA4B-9C9A-963A41885C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89957" y="1645764"/>
            <a:ext cx="9012085" cy="5212236"/>
          </a:xfrm>
        </p:spPr>
        <p:txBody>
          <a:bodyPr/>
          <a:lstStyle>
            <a:lvl1pPr>
              <a:buFont typeface="Arial" panose="020B0604020202020204" pitchFamily="34" charset="0"/>
              <a:buChar char="•"/>
              <a:defRPr/>
            </a:lvl1pPr>
          </a:lstStyle>
          <a:p>
            <a:r>
              <a:rPr lang="en-FI" dirty="0"/>
              <a:t>Lisää kuva klikkaamalla kuvaketta</a:t>
            </a:r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EC22F8CA-BAFE-FC4F-A6A1-F3540A1C9E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4727" y="476250"/>
            <a:ext cx="7297271" cy="400443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perustyylejä klikkaamalla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548158-1CB7-754B-A546-73B34E30F90A}"/>
              </a:ext>
            </a:extLst>
          </p:cNvPr>
          <p:cNvSpPr txBox="1"/>
          <p:nvPr userDrawn="1"/>
        </p:nvSpPr>
        <p:spPr>
          <a:xfrm>
            <a:off x="504353" y="439761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 dirty="0">
                <a:latin typeface="Source Sans Pro" panose="020B0503030403020204" pitchFamily="34" charset="0"/>
              </a:rPr>
              <a:t>TYÖTURVALLISUUSKESKUS</a:t>
            </a:r>
            <a:endParaRPr lang="en-FI" sz="1200" dirty="0">
              <a:latin typeface="Source Sans Pro" panose="020B0503030403020204" pitchFamily="34" charset="0"/>
            </a:endParaRPr>
          </a:p>
          <a:p>
            <a:pPr algn="l"/>
            <a:endParaRPr lang="en-FI" sz="1200" dirty="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9642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mobii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9758F294-66EE-354B-BBC2-DD8B7A732C2E}"/>
              </a:ext>
            </a:extLst>
          </p:cNvPr>
          <p:cNvSpPr/>
          <p:nvPr userDrawn="1"/>
        </p:nvSpPr>
        <p:spPr>
          <a:xfrm>
            <a:off x="3241673" y="1"/>
            <a:ext cx="8950327" cy="6857999"/>
          </a:xfrm>
          <a:custGeom>
            <a:avLst/>
            <a:gdLst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258514 w 8950327"/>
              <a:gd name="connsiteY4" fmla="*/ 0 h 6857999"/>
              <a:gd name="connsiteX5" fmla="*/ 3394257 w 8950327"/>
              <a:gd name="connsiteY5" fmla="*/ 0 h 6857999"/>
              <a:gd name="connsiteX6" fmla="*/ 8950326 w 8950327"/>
              <a:gd name="connsiteY6" fmla="*/ 0 h 6857999"/>
              <a:gd name="connsiteX7" fmla="*/ 8950327 w 8950327"/>
              <a:gd name="connsiteY7" fmla="*/ 0 h 6857999"/>
              <a:gd name="connsiteX8" fmla="*/ 8950327 w 8950327"/>
              <a:gd name="connsiteY8" fmla="*/ 6857999 h 6857999"/>
              <a:gd name="connsiteX9" fmla="*/ 8950326 w 8950327"/>
              <a:gd name="connsiteY9" fmla="*/ 6857999 h 6857999"/>
              <a:gd name="connsiteX10" fmla="*/ 4410643 w 8950327"/>
              <a:gd name="connsiteY10" fmla="*/ 6857999 h 6857999"/>
              <a:gd name="connsiteX11" fmla="*/ 4410642 w 8950327"/>
              <a:gd name="connsiteY11" fmla="*/ 6857999 h 6857999"/>
              <a:gd name="connsiteX12" fmla="*/ 3394257 w 8950327"/>
              <a:gd name="connsiteY12" fmla="*/ 6857999 h 6857999"/>
              <a:gd name="connsiteX13" fmla="*/ 3205103 w 8950327"/>
              <a:gd name="connsiteY13" fmla="*/ 6857999 h 6857999"/>
              <a:gd name="connsiteX14" fmla="*/ 3245666 w 8950327"/>
              <a:gd name="connsiteY14" fmla="*/ 6562460 h 6857999"/>
              <a:gd name="connsiteX15" fmla="*/ 3138685 w 8950327"/>
              <a:gd name="connsiteY15" fmla="*/ 4435892 h 6857999"/>
              <a:gd name="connsiteX16" fmla="*/ 0 w 8950327"/>
              <a:gd name="connsiteY16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394257 w 8950327"/>
              <a:gd name="connsiteY4" fmla="*/ 0 h 6857999"/>
              <a:gd name="connsiteX5" fmla="*/ 8950326 w 8950327"/>
              <a:gd name="connsiteY5" fmla="*/ 0 h 6857999"/>
              <a:gd name="connsiteX6" fmla="*/ 8950327 w 8950327"/>
              <a:gd name="connsiteY6" fmla="*/ 0 h 6857999"/>
              <a:gd name="connsiteX7" fmla="*/ 8950327 w 8950327"/>
              <a:gd name="connsiteY7" fmla="*/ 6857999 h 6857999"/>
              <a:gd name="connsiteX8" fmla="*/ 8950326 w 8950327"/>
              <a:gd name="connsiteY8" fmla="*/ 6857999 h 6857999"/>
              <a:gd name="connsiteX9" fmla="*/ 4410643 w 8950327"/>
              <a:gd name="connsiteY9" fmla="*/ 6857999 h 6857999"/>
              <a:gd name="connsiteX10" fmla="*/ 4410642 w 8950327"/>
              <a:gd name="connsiteY10" fmla="*/ 6857999 h 6857999"/>
              <a:gd name="connsiteX11" fmla="*/ 3394257 w 8950327"/>
              <a:gd name="connsiteY11" fmla="*/ 6857999 h 6857999"/>
              <a:gd name="connsiteX12" fmla="*/ 3205103 w 8950327"/>
              <a:gd name="connsiteY12" fmla="*/ 6857999 h 6857999"/>
              <a:gd name="connsiteX13" fmla="*/ 3245666 w 8950327"/>
              <a:gd name="connsiteY13" fmla="*/ 6562460 h 6857999"/>
              <a:gd name="connsiteX14" fmla="*/ 3138685 w 8950327"/>
              <a:gd name="connsiteY14" fmla="*/ 4435892 h 6857999"/>
              <a:gd name="connsiteX15" fmla="*/ 0 w 8950327"/>
              <a:gd name="connsiteY15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8950326 w 8950327"/>
              <a:gd name="connsiteY4" fmla="*/ 0 h 6857999"/>
              <a:gd name="connsiteX5" fmla="*/ 8950327 w 8950327"/>
              <a:gd name="connsiteY5" fmla="*/ 0 h 6857999"/>
              <a:gd name="connsiteX6" fmla="*/ 8950327 w 8950327"/>
              <a:gd name="connsiteY6" fmla="*/ 6857999 h 6857999"/>
              <a:gd name="connsiteX7" fmla="*/ 8950326 w 8950327"/>
              <a:gd name="connsiteY7" fmla="*/ 6857999 h 6857999"/>
              <a:gd name="connsiteX8" fmla="*/ 4410643 w 8950327"/>
              <a:gd name="connsiteY8" fmla="*/ 6857999 h 6857999"/>
              <a:gd name="connsiteX9" fmla="*/ 4410642 w 8950327"/>
              <a:gd name="connsiteY9" fmla="*/ 6857999 h 6857999"/>
              <a:gd name="connsiteX10" fmla="*/ 3394257 w 8950327"/>
              <a:gd name="connsiteY10" fmla="*/ 6857999 h 6857999"/>
              <a:gd name="connsiteX11" fmla="*/ 3205103 w 8950327"/>
              <a:gd name="connsiteY11" fmla="*/ 6857999 h 6857999"/>
              <a:gd name="connsiteX12" fmla="*/ 3245666 w 8950327"/>
              <a:gd name="connsiteY12" fmla="*/ 6562460 h 6857999"/>
              <a:gd name="connsiteX13" fmla="*/ 3138685 w 8950327"/>
              <a:gd name="connsiteY13" fmla="*/ 4435892 h 6857999"/>
              <a:gd name="connsiteX14" fmla="*/ 0 w 8950327"/>
              <a:gd name="connsiteY14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8950326 w 8950327"/>
              <a:gd name="connsiteY3" fmla="*/ 0 h 6857999"/>
              <a:gd name="connsiteX4" fmla="*/ 8950327 w 8950327"/>
              <a:gd name="connsiteY4" fmla="*/ 0 h 6857999"/>
              <a:gd name="connsiteX5" fmla="*/ 8950327 w 8950327"/>
              <a:gd name="connsiteY5" fmla="*/ 6857999 h 6857999"/>
              <a:gd name="connsiteX6" fmla="*/ 8950326 w 8950327"/>
              <a:gd name="connsiteY6" fmla="*/ 6857999 h 6857999"/>
              <a:gd name="connsiteX7" fmla="*/ 4410643 w 8950327"/>
              <a:gd name="connsiteY7" fmla="*/ 6857999 h 6857999"/>
              <a:gd name="connsiteX8" fmla="*/ 4410642 w 8950327"/>
              <a:gd name="connsiteY8" fmla="*/ 6857999 h 6857999"/>
              <a:gd name="connsiteX9" fmla="*/ 3394257 w 8950327"/>
              <a:gd name="connsiteY9" fmla="*/ 6857999 h 6857999"/>
              <a:gd name="connsiteX10" fmla="*/ 3205103 w 8950327"/>
              <a:gd name="connsiteY10" fmla="*/ 6857999 h 6857999"/>
              <a:gd name="connsiteX11" fmla="*/ 3245666 w 8950327"/>
              <a:gd name="connsiteY11" fmla="*/ 6562460 h 6857999"/>
              <a:gd name="connsiteX12" fmla="*/ 3138685 w 8950327"/>
              <a:gd name="connsiteY12" fmla="*/ 4435892 h 6857999"/>
              <a:gd name="connsiteX13" fmla="*/ 0 w 8950327"/>
              <a:gd name="connsiteY13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8950326 w 8950327"/>
              <a:gd name="connsiteY2" fmla="*/ 0 h 6857999"/>
              <a:gd name="connsiteX3" fmla="*/ 8950327 w 8950327"/>
              <a:gd name="connsiteY3" fmla="*/ 0 h 6857999"/>
              <a:gd name="connsiteX4" fmla="*/ 8950327 w 8950327"/>
              <a:gd name="connsiteY4" fmla="*/ 6857999 h 6857999"/>
              <a:gd name="connsiteX5" fmla="*/ 8950326 w 8950327"/>
              <a:gd name="connsiteY5" fmla="*/ 6857999 h 6857999"/>
              <a:gd name="connsiteX6" fmla="*/ 4410643 w 8950327"/>
              <a:gd name="connsiteY6" fmla="*/ 6857999 h 6857999"/>
              <a:gd name="connsiteX7" fmla="*/ 4410642 w 8950327"/>
              <a:gd name="connsiteY7" fmla="*/ 6857999 h 6857999"/>
              <a:gd name="connsiteX8" fmla="*/ 3394257 w 8950327"/>
              <a:gd name="connsiteY8" fmla="*/ 6857999 h 6857999"/>
              <a:gd name="connsiteX9" fmla="*/ 3205103 w 8950327"/>
              <a:gd name="connsiteY9" fmla="*/ 6857999 h 6857999"/>
              <a:gd name="connsiteX10" fmla="*/ 3245666 w 8950327"/>
              <a:gd name="connsiteY10" fmla="*/ 6562460 h 6857999"/>
              <a:gd name="connsiteX11" fmla="*/ 3138685 w 8950327"/>
              <a:gd name="connsiteY11" fmla="*/ 4435892 h 6857999"/>
              <a:gd name="connsiteX12" fmla="*/ 0 w 8950327"/>
              <a:gd name="connsiteY12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394257 w 8950327"/>
              <a:gd name="connsiteY7" fmla="*/ 6857999 h 6857999"/>
              <a:gd name="connsiteX8" fmla="*/ 3205103 w 8950327"/>
              <a:gd name="connsiteY8" fmla="*/ 6857999 h 6857999"/>
              <a:gd name="connsiteX9" fmla="*/ 3245666 w 8950327"/>
              <a:gd name="connsiteY9" fmla="*/ 6562460 h 6857999"/>
              <a:gd name="connsiteX10" fmla="*/ 3138685 w 8950327"/>
              <a:gd name="connsiteY10" fmla="*/ 4435892 h 6857999"/>
              <a:gd name="connsiteX11" fmla="*/ 0 w 8950327"/>
              <a:gd name="connsiteY11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205103 w 8950327"/>
              <a:gd name="connsiteY7" fmla="*/ 6857999 h 6857999"/>
              <a:gd name="connsiteX8" fmla="*/ 3245666 w 8950327"/>
              <a:gd name="connsiteY8" fmla="*/ 6562460 h 6857999"/>
              <a:gd name="connsiteX9" fmla="*/ 3138685 w 8950327"/>
              <a:gd name="connsiteY9" fmla="*/ 4435892 h 6857999"/>
              <a:gd name="connsiteX10" fmla="*/ 0 w 8950327"/>
              <a:gd name="connsiteY10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3205103 w 8950327"/>
              <a:gd name="connsiteY6" fmla="*/ 6857999 h 6857999"/>
              <a:gd name="connsiteX7" fmla="*/ 3245666 w 8950327"/>
              <a:gd name="connsiteY7" fmla="*/ 6562460 h 6857999"/>
              <a:gd name="connsiteX8" fmla="*/ 3138685 w 8950327"/>
              <a:gd name="connsiteY8" fmla="*/ 4435892 h 6857999"/>
              <a:gd name="connsiteX9" fmla="*/ 0 w 8950327"/>
              <a:gd name="connsiteY9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3205103 w 8950327"/>
              <a:gd name="connsiteY5" fmla="*/ 6857999 h 6857999"/>
              <a:gd name="connsiteX6" fmla="*/ 3245666 w 8950327"/>
              <a:gd name="connsiteY6" fmla="*/ 6562460 h 6857999"/>
              <a:gd name="connsiteX7" fmla="*/ 3138685 w 8950327"/>
              <a:gd name="connsiteY7" fmla="*/ 4435892 h 6857999"/>
              <a:gd name="connsiteX8" fmla="*/ 0 w 8950327"/>
              <a:gd name="connsiteY8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50327" h="6857999">
                <a:moveTo>
                  <a:pt x="0" y="0"/>
                </a:moveTo>
                <a:lnTo>
                  <a:pt x="8950326" y="0"/>
                </a:lnTo>
                <a:lnTo>
                  <a:pt x="8950327" y="0"/>
                </a:lnTo>
                <a:lnTo>
                  <a:pt x="8950327" y="6857999"/>
                </a:lnTo>
                <a:lnTo>
                  <a:pt x="8950326" y="6857999"/>
                </a:lnTo>
                <a:lnTo>
                  <a:pt x="3205103" y="6857999"/>
                </a:lnTo>
                <a:lnTo>
                  <a:pt x="3245666" y="6562460"/>
                </a:lnTo>
                <a:cubicBezTo>
                  <a:pt x="3324793" y="5869612"/>
                  <a:pt x="3294509" y="5154819"/>
                  <a:pt x="3138685" y="4435892"/>
                </a:cubicBezTo>
                <a:cubicBezTo>
                  <a:pt x="2734778" y="2569984"/>
                  <a:pt x="1570795" y="1019769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5ABEC871-8B80-F24E-9859-0708B76A42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8" t="1" r="-1" b="14118"/>
          <a:stretch/>
        </p:blipFill>
        <p:spPr>
          <a:xfrm rot="16200000">
            <a:off x="4939112" y="-394888"/>
            <a:ext cx="5065778" cy="9439998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806B385-36DA-CA4B-9C9A-963A41885C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741883" y="2283606"/>
            <a:ext cx="8450117" cy="4574394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70000"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70000"/>
              <a:tabLst/>
              <a:defRPr/>
            </a:pPr>
            <a:r>
              <a:rPr lang="en-FI" dirty="0"/>
              <a:t>Lisää kuva klikkaamalla kuvaketta</a:t>
            </a:r>
          </a:p>
          <a:p>
            <a:endParaRPr lang="en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7296F48-AA9D-48E6-9457-EDC5AFD5FE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4728" y="476250"/>
            <a:ext cx="7297272" cy="40044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perustyylejä klikkaamalla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9C93FB3-CD50-AC4E-A853-6F9D82B5B30F}"/>
              </a:ext>
            </a:extLst>
          </p:cNvPr>
          <p:cNvSpPr/>
          <p:nvPr userDrawn="1"/>
        </p:nvSpPr>
        <p:spPr>
          <a:xfrm>
            <a:off x="499064" y="1145449"/>
            <a:ext cx="2768599" cy="5554557"/>
          </a:xfrm>
          <a:prstGeom prst="roundRect">
            <a:avLst>
              <a:gd name="adj" fmla="val 14010"/>
            </a:avLst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4" name="Picture 3" descr="A close up of a computer&#10;&#10;Description automatically generated">
            <a:extLst>
              <a:ext uri="{FF2B5EF4-FFF2-40B4-BE49-F238E27FC236}">
                <a16:creationId xmlns:a16="http://schemas.microsoft.com/office/drawing/2014/main" id="{DE7FDB16-6A1A-964D-BBAD-EC6599A148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84" y="1061369"/>
            <a:ext cx="2768599" cy="5554557"/>
          </a:xfrm>
          <a:prstGeom prst="rect">
            <a:avLst/>
          </a:prstGeom>
        </p:spPr>
      </p:pic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A5EB1C1E-4273-9B41-BD87-5667C17A868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93726" y="1685925"/>
            <a:ext cx="2435224" cy="4308475"/>
          </a:xfrm>
        </p:spPr>
        <p:txBody>
          <a:bodyPr/>
          <a:lstStyle>
            <a:lvl1pPr marL="406400" marR="0" indent="-23812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70000"/>
              <a:buFont typeface="Arial" panose="020B0604020202020204" pitchFamily="34" charset="0"/>
              <a:buChar char="•"/>
              <a:tabLst/>
              <a:defRPr/>
            </a:lvl1pPr>
          </a:lstStyle>
          <a:p>
            <a:r>
              <a:rPr lang="en-FI" dirty="0"/>
              <a:t>Lisää kuva klikkaamalla kuvaketta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FAE6BA-9B84-CD49-AC31-8381F388C852}"/>
              </a:ext>
            </a:extLst>
          </p:cNvPr>
          <p:cNvSpPr txBox="1"/>
          <p:nvPr userDrawn="1"/>
        </p:nvSpPr>
        <p:spPr>
          <a:xfrm>
            <a:off x="504353" y="439761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 dirty="0">
                <a:latin typeface="Source Sans Pro" panose="020B0503030403020204" pitchFamily="34" charset="0"/>
              </a:rPr>
              <a:t>TYÖTURVALLISUUSKESKUS</a:t>
            </a:r>
            <a:endParaRPr lang="en-FI" sz="1200" dirty="0">
              <a:latin typeface="Source Sans Pro" panose="020B0503030403020204" pitchFamily="34" charset="0"/>
            </a:endParaRPr>
          </a:p>
          <a:p>
            <a:pPr algn="l"/>
            <a:endParaRPr lang="en-FI" sz="1200" dirty="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8307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ivistys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99D4E9-27D7-42E7-8C8F-D18FAD263DE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3450" y="1825625"/>
            <a:ext cx="3987838" cy="571500"/>
          </a:xfrm>
        </p:spPr>
        <p:txBody>
          <a:bodyPr/>
          <a:lstStyle>
            <a:lvl1pPr marL="0" indent="0">
              <a:buNone/>
              <a:tabLst/>
              <a:defRPr sz="1800" b="1"/>
            </a:lvl1pPr>
            <a:lvl2pPr>
              <a:buNone/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fi-FI" dirty="0"/>
              <a:t>Muokkaa tekstin perustyylejä </a:t>
            </a: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BA59A306-1975-1A44-886C-2B33DA377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903618" cy="454153"/>
          </a:xfrm>
        </p:spPr>
        <p:txBody>
          <a:bodyPr/>
          <a:lstStyle/>
          <a:p>
            <a:r>
              <a:rPr lang="fi-FI" dirty="0"/>
              <a:t>Muokkaa otsikon perustyylejä klikkaamalla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E75B8DB-87E9-E541-AC8D-BDA88972BF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5" y="946022"/>
            <a:ext cx="9904413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dirty="0" err="1"/>
              <a:t>Muokkaa</a:t>
            </a:r>
            <a:r>
              <a:rPr lang="en-GB" dirty="0"/>
              <a:t> </a:t>
            </a:r>
            <a:r>
              <a:rPr lang="en-GB" dirty="0" err="1"/>
              <a:t>alaotsikon</a:t>
            </a:r>
            <a:r>
              <a:rPr lang="en-GB" dirty="0"/>
              <a:t> </a:t>
            </a:r>
            <a:r>
              <a:rPr lang="en-GB" dirty="0" err="1"/>
              <a:t>perustyylejä</a:t>
            </a:r>
            <a:r>
              <a:rPr lang="en-GB" dirty="0"/>
              <a:t> </a:t>
            </a:r>
            <a:r>
              <a:rPr lang="en-GB" dirty="0" err="1"/>
              <a:t>klikkaamalla</a:t>
            </a:r>
            <a:endParaRPr lang="en-FI" dirty="0"/>
          </a:p>
        </p:txBody>
      </p:sp>
      <p:pic>
        <p:nvPicPr>
          <p:cNvPr id="12" name="Kuva 8">
            <a:extLst>
              <a:ext uri="{FF2B5EF4-FFF2-40B4-BE49-F238E27FC236}">
                <a16:creationId xmlns:a16="http://schemas.microsoft.com/office/drawing/2014/main" id="{ED803978-A867-D743-8D78-4982E8D09F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1853D31-D313-5E48-B15E-437AE0CEA0FF}"/>
              </a:ext>
            </a:extLst>
          </p:cNvPr>
          <p:cNvCxnSpPr>
            <a:cxnSpLocks/>
          </p:cNvCxnSpPr>
          <p:nvPr userDrawn="1"/>
        </p:nvCxnSpPr>
        <p:spPr>
          <a:xfrm>
            <a:off x="4936613" y="1731080"/>
            <a:ext cx="0" cy="396000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isällön paikkamerkki 2">
            <a:extLst>
              <a:ext uri="{FF2B5EF4-FFF2-40B4-BE49-F238E27FC236}">
                <a16:creationId xmlns:a16="http://schemas.microsoft.com/office/drawing/2014/main" id="{BF8A85DE-11A1-944E-81E3-938AEF1830DA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933450" y="2604689"/>
            <a:ext cx="3987838" cy="350083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25" name="Picture 12">
            <a:extLst>
              <a:ext uri="{FF2B5EF4-FFF2-40B4-BE49-F238E27FC236}">
                <a16:creationId xmlns:a16="http://schemas.microsoft.com/office/drawing/2014/main" id="{32803874-A655-4349-AFD9-A83269212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5093" y="3457571"/>
            <a:ext cx="484018" cy="484018"/>
          </a:xfrm>
          <a:prstGeom prst="rect">
            <a:avLst/>
          </a:prstGeom>
        </p:spPr>
      </p:pic>
      <p:pic>
        <p:nvPicPr>
          <p:cNvPr id="34" name="Picture 13">
            <a:extLst>
              <a:ext uri="{FF2B5EF4-FFF2-40B4-BE49-F238E27FC236}">
                <a16:creationId xmlns:a16="http://schemas.microsoft.com/office/drawing/2014/main" id="{F3329439-8F25-4666-914A-E1B0FDC357E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5093" y="4030128"/>
            <a:ext cx="484018" cy="484018"/>
          </a:xfrm>
          <a:prstGeom prst="rect">
            <a:avLst/>
          </a:prstGeom>
        </p:spPr>
      </p:pic>
      <p:pic>
        <p:nvPicPr>
          <p:cNvPr id="35" name="Picture 14">
            <a:extLst>
              <a:ext uri="{FF2B5EF4-FFF2-40B4-BE49-F238E27FC236}">
                <a16:creationId xmlns:a16="http://schemas.microsoft.com/office/drawing/2014/main" id="{84E77555-09E9-41F0-913A-6E75C713203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5093" y="4602685"/>
            <a:ext cx="484018" cy="484018"/>
          </a:xfrm>
          <a:prstGeom prst="rect">
            <a:avLst/>
          </a:prstGeom>
        </p:spPr>
      </p:pic>
      <p:pic>
        <p:nvPicPr>
          <p:cNvPr id="36" name="Picture 15">
            <a:extLst>
              <a:ext uri="{FF2B5EF4-FFF2-40B4-BE49-F238E27FC236}">
                <a16:creationId xmlns:a16="http://schemas.microsoft.com/office/drawing/2014/main" id="{0F19D37D-BE42-4F86-B9C7-E1207F71523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5093" y="5175242"/>
            <a:ext cx="484018" cy="484018"/>
          </a:xfrm>
          <a:prstGeom prst="rect">
            <a:avLst/>
          </a:prstGeom>
        </p:spPr>
      </p:pic>
      <p:sp>
        <p:nvSpPr>
          <p:cNvPr id="37" name="TextBox 16">
            <a:extLst>
              <a:ext uri="{FF2B5EF4-FFF2-40B4-BE49-F238E27FC236}">
                <a16:creationId xmlns:a16="http://schemas.microsoft.com/office/drawing/2014/main" id="{935EAFCE-BEFB-407F-A389-3AB0D73B0E30}"/>
              </a:ext>
            </a:extLst>
          </p:cNvPr>
          <p:cNvSpPr txBox="1"/>
          <p:nvPr userDrawn="1"/>
        </p:nvSpPr>
        <p:spPr>
          <a:xfrm>
            <a:off x="5834435" y="2345310"/>
            <a:ext cx="3669682" cy="4500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fi-FI" dirty="0" err="1">
                <a:latin typeface="Source Sans Pro" panose="020B0503030403020204" pitchFamily="34" charset="0"/>
              </a:rPr>
              <a:t>ttk.fi</a:t>
            </a:r>
            <a:r>
              <a:rPr lang="fi-FI" dirty="0">
                <a:latin typeface="Source Sans Pro" panose="020B0503030403020204" pitchFamily="34" charset="0"/>
              </a:rPr>
              <a:t>/uutiskirje</a:t>
            </a:r>
            <a:endParaRPr lang="en-FI" dirty="0">
              <a:latin typeface="Source Sans Pro" panose="020B0503030403020204" pitchFamily="34" charset="0"/>
            </a:endParaRPr>
          </a:p>
        </p:txBody>
      </p:sp>
      <p:sp>
        <p:nvSpPr>
          <p:cNvPr id="38" name="TextBox 17">
            <a:extLst>
              <a:ext uri="{FF2B5EF4-FFF2-40B4-BE49-F238E27FC236}">
                <a16:creationId xmlns:a16="http://schemas.microsoft.com/office/drawing/2014/main" id="{7CACCDAA-1FE2-4765-A260-CE3F941CBFF8}"/>
              </a:ext>
            </a:extLst>
          </p:cNvPr>
          <p:cNvSpPr txBox="1"/>
          <p:nvPr userDrawn="1"/>
        </p:nvSpPr>
        <p:spPr>
          <a:xfrm>
            <a:off x="5834435" y="2921301"/>
            <a:ext cx="3669682" cy="4500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fi-FI" dirty="0" err="1">
                <a:latin typeface="Source Sans Pro" panose="020B0503030403020204" pitchFamily="34" charset="0"/>
              </a:rPr>
              <a:t>telma-lehti.fi</a:t>
            </a:r>
            <a:endParaRPr lang="en-FI" dirty="0">
              <a:latin typeface="Source Sans Pro" panose="020B0503030403020204" pitchFamily="34" charset="0"/>
            </a:endParaRPr>
          </a:p>
        </p:txBody>
      </p:sp>
      <p:sp>
        <p:nvSpPr>
          <p:cNvPr id="39" name="TextBox 18">
            <a:extLst>
              <a:ext uri="{FF2B5EF4-FFF2-40B4-BE49-F238E27FC236}">
                <a16:creationId xmlns:a16="http://schemas.microsoft.com/office/drawing/2014/main" id="{7F7ED0A0-D0D8-4944-BE94-3DF6CBDD13FB}"/>
              </a:ext>
            </a:extLst>
          </p:cNvPr>
          <p:cNvSpPr txBox="1"/>
          <p:nvPr userDrawn="1"/>
        </p:nvSpPr>
        <p:spPr>
          <a:xfrm>
            <a:off x="5834435" y="3497292"/>
            <a:ext cx="3669682" cy="4500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fi-FI" b="0" i="0" dirty="0">
                <a:latin typeface="Source Sans Pro" panose="020B0503030403020204" pitchFamily="34" charset="0"/>
              </a:rPr>
              <a:t>Työturvallisuuskeskus</a:t>
            </a:r>
            <a:endParaRPr lang="en-FI" b="0" i="0" dirty="0">
              <a:latin typeface="Source Sans Pro" panose="020B0503030403020204" pitchFamily="34" charset="0"/>
            </a:endParaRPr>
          </a:p>
        </p:txBody>
      </p:sp>
      <p:sp>
        <p:nvSpPr>
          <p:cNvPr id="40" name="TextBox 19">
            <a:extLst>
              <a:ext uri="{FF2B5EF4-FFF2-40B4-BE49-F238E27FC236}">
                <a16:creationId xmlns:a16="http://schemas.microsoft.com/office/drawing/2014/main" id="{030B8428-67C0-44B2-9375-F8EF060E4C6D}"/>
              </a:ext>
            </a:extLst>
          </p:cNvPr>
          <p:cNvSpPr txBox="1"/>
          <p:nvPr userDrawn="1"/>
        </p:nvSpPr>
        <p:spPr>
          <a:xfrm>
            <a:off x="5834435" y="4113617"/>
            <a:ext cx="3669682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fi-FI" dirty="0" err="1">
                <a:latin typeface="Source Sans Pro" panose="020B0503030403020204" pitchFamily="34" charset="0"/>
              </a:rPr>
              <a:t>tyoturvallisuus</a:t>
            </a:r>
            <a:endParaRPr lang="en-FI" b="0" i="0" dirty="0">
              <a:latin typeface="Source Sans Pro" panose="020B0503030403020204" pitchFamily="34" charset="0"/>
            </a:endParaRPr>
          </a:p>
        </p:txBody>
      </p:sp>
      <p:sp>
        <p:nvSpPr>
          <p:cNvPr id="41" name="TextBox 20">
            <a:extLst>
              <a:ext uri="{FF2B5EF4-FFF2-40B4-BE49-F238E27FC236}">
                <a16:creationId xmlns:a16="http://schemas.microsoft.com/office/drawing/2014/main" id="{2D974D53-07CE-41D9-A59C-D18C26D96568}"/>
              </a:ext>
            </a:extLst>
          </p:cNvPr>
          <p:cNvSpPr txBox="1"/>
          <p:nvPr userDrawn="1"/>
        </p:nvSpPr>
        <p:spPr>
          <a:xfrm>
            <a:off x="5834435" y="4649274"/>
            <a:ext cx="3669682" cy="4500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fi-FI" b="0" i="0" dirty="0">
                <a:latin typeface="Source Sans Pro" panose="020B0503030403020204" pitchFamily="34" charset="0"/>
              </a:rPr>
              <a:t>Työturvallisuuskeskus</a:t>
            </a:r>
            <a:endParaRPr lang="en-FI" b="0" i="0" dirty="0">
              <a:latin typeface="Source Sans Pro" panose="020B0503030403020204" pitchFamily="34" charset="0"/>
            </a:endParaRPr>
          </a:p>
        </p:txBody>
      </p:sp>
      <p:sp>
        <p:nvSpPr>
          <p:cNvPr id="42" name="TextBox 21">
            <a:extLst>
              <a:ext uri="{FF2B5EF4-FFF2-40B4-BE49-F238E27FC236}">
                <a16:creationId xmlns:a16="http://schemas.microsoft.com/office/drawing/2014/main" id="{659C57A0-30CA-4F3B-B236-FB8534C4E8F7}"/>
              </a:ext>
            </a:extLst>
          </p:cNvPr>
          <p:cNvSpPr txBox="1"/>
          <p:nvPr userDrawn="1"/>
        </p:nvSpPr>
        <p:spPr>
          <a:xfrm>
            <a:off x="5834435" y="5225268"/>
            <a:ext cx="3669682" cy="4500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fi-FI" b="0" i="0" dirty="0">
                <a:latin typeface="Source Sans Pro" panose="020B0503030403020204" pitchFamily="34" charset="0"/>
              </a:rPr>
              <a:t>Työturvallisuuskeskus</a:t>
            </a:r>
            <a:endParaRPr lang="en-FI" b="0" i="0" dirty="0">
              <a:latin typeface="Source Sans Pro" panose="020B0503030403020204" pitchFamily="34" charset="0"/>
            </a:endParaRPr>
          </a:p>
        </p:txBody>
      </p:sp>
      <p:sp>
        <p:nvSpPr>
          <p:cNvPr id="43" name="TextBox 22">
            <a:extLst>
              <a:ext uri="{FF2B5EF4-FFF2-40B4-BE49-F238E27FC236}">
                <a16:creationId xmlns:a16="http://schemas.microsoft.com/office/drawing/2014/main" id="{FE5CE1E8-4F92-4FE4-85C0-42DB0E69AA7E}"/>
              </a:ext>
            </a:extLst>
          </p:cNvPr>
          <p:cNvSpPr txBox="1"/>
          <p:nvPr userDrawn="1"/>
        </p:nvSpPr>
        <p:spPr>
          <a:xfrm>
            <a:off x="5834435" y="1769319"/>
            <a:ext cx="3669682" cy="4500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fi-FI" dirty="0" err="1">
                <a:latin typeface="Source Sans Pro" panose="020B0503030403020204" pitchFamily="34" charset="0"/>
              </a:rPr>
              <a:t>ttk.fi</a:t>
            </a:r>
            <a:r>
              <a:rPr lang="fi-FI" dirty="0">
                <a:latin typeface="Source Sans Pro" panose="020B0503030403020204" pitchFamily="34" charset="0"/>
              </a:rPr>
              <a:t> – </a:t>
            </a:r>
            <a:r>
              <a:rPr lang="fi-FI" dirty="0" err="1">
                <a:latin typeface="Source Sans Pro" panose="020B0503030403020204" pitchFamily="34" charset="0"/>
              </a:rPr>
              <a:t>ttk.fi</a:t>
            </a:r>
            <a:r>
              <a:rPr lang="fi-FI" dirty="0">
                <a:latin typeface="Source Sans Pro" panose="020B0503030403020204" pitchFamily="34" charset="0"/>
              </a:rPr>
              <a:t>/koulutus</a:t>
            </a:r>
            <a:endParaRPr lang="en-FI" b="0" i="0" dirty="0">
              <a:latin typeface="Source Sans Pro" panose="020B0503030403020204" pitchFamily="34" charset="0"/>
            </a:endParaRPr>
          </a:p>
        </p:txBody>
      </p:sp>
      <p:cxnSp>
        <p:nvCxnSpPr>
          <p:cNvPr id="44" name="Straight Connector 26">
            <a:extLst>
              <a:ext uri="{FF2B5EF4-FFF2-40B4-BE49-F238E27FC236}">
                <a16:creationId xmlns:a16="http://schemas.microsoft.com/office/drawing/2014/main" id="{4C5C37EF-7C2A-4AE2-A0CF-261491F4CC68}"/>
              </a:ext>
            </a:extLst>
          </p:cNvPr>
          <p:cNvCxnSpPr>
            <a:cxnSpLocks/>
          </p:cNvCxnSpPr>
          <p:nvPr userDrawn="1"/>
        </p:nvCxnSpPr>
        <p:spPr>
          <a:xfrm>
            <a:off x="8572500" y="1731080"/>
            <a:ext cx="0" cy="396000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27">
            <a:extLst>
              <a:ext uri="{FF2B5EF4-FFF2-40B4-BE49-F238E27FC236}">
                <a16:creationId xmlns:a16="http://schemas.microsoft.com/office/drawing/2014/main" id="{094C3211-1956-493A-AF3B-443DE8259C9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5093" y="1738928"/>
            <a:ext cx="484018" cy="484018"/>
          </a:xfrm>
          <a:prstGeom prst="rect">
            <a:avLst/>
          </a:prstGeom>
        </p:spPr>
      </p:pic>
      <p:pic>
        <p:nvPicPr>
          <p:cNvPr id="46" name="Picture 28">
            <a:extLst>
              <a:ext uri="{FF2B5EF4-FFF2-40B4-BE49-F238E27FC236}">
                <a16:creationId xmlns:a16="http://schemas.microsoft.com/office/drawing/2014/main" id="{A20E7A6A-4F64-4A82-A678-9847FD669EB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5093" y="2311485"/>
            <a:ext cx="484018" cy="484018"/>
          </a:xfrm>
          <a:prstGeom prst="rect">
            <a:avLst/>
          </a:prstGeom>
        </p:spPr>
      </p:pic>
      <p:pic>
        <p:nvPicPr>
          <p:cNvPr id="47" name="Picture 29">
            <a:extLst>
              <a:ext uri="{FF2B5EF4-FFF2-40B4-BE49-F238E27FC236}">
                <a16:creationId xmlns:a16="http://schemas.microsoft.com/office/drawing/2014/main" id="{A266F27C-0DFC-4148-970E-1F07F774303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5093" y="2882200"/>
            <a:ext cx="484018" cy="484018"/>
          </a:xfrm>
          <a:prstGeom prst="rect">
            <a:avLst/>
          </a:prstGeom>
        </p:spPr>
      </p:pic>
      <p:pic>
        <p:nvPicPr>
          <p:cNvPr id="48" name="Kuva 2">
            <a:extLst>
              <a:ext uri="{FF2B5EF4-FFF2-40B4-BE49-F238E27FC236}">
                <a16:creationId xmlns:a16="http://schemas.microsoft.com/office/drawing/2014/main" id="{A54FD0D2-3460-43DD-B42A-91BA007B0CD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76769" y="4165418"/>
            <a:ext cx="2343870" cy="1477657"/>
          </a:xfrm>
          <a:prstGeom prst="rect">
            <a:avLst/>
          </a:prstGeom>
          <a:effectLst>
            <a:reflection stA="10000" endPos="65000" dist="50800" dir="5400000" sy="-100000" algn="bl" rotWithShape="0"/>
          </a:effectLst>
        </p:spPr>
      </p:pic>
      <p:pic>
        <p:nvPicPr>
          <p:cNvPr id="49" name="Kuva 3">
            <a:extLst>
              <a:ext uri="{FF2B5EF4-FFF2-40B4-BE49-F238E27FC236}">
                <a16:creationId xmlns:a16="http://schemas.microsoft.com/office/drawing/2014/main" id="{B3B6ED34-0652-4897-8C0B-4B2BB390931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" r="501"/>
          <a:stretch/>
        </p:blipFill>
        <p:spPr>
          <a:xfrm>
            <a:off x="9118381" y="1603567"/>
            <a:ext cx="2325765" cy="1471531"/>
          </a:xfrm>
          <a:prstGeom prst="rect">
            <a:avLst/>
          </a:prstGeom>
          <a:effectLst>
            <a:reflection stA="15000" endPos="65000" dist="50800" dir="5400000" sy="-100000" algn="bl" rotWithShape="0"/>
          </a:effectLst>
        </p:spPr>
      </p:pic>
      <p:pic>
        <p:nvPicPr>
          <p:cNvPr id="50" name="Picture 28">
            <a:extLst>
              <a:ext uri="{FF2B5EF4-FFF2-40B4-BE49-F238E27FC236}">
                <a16:creationId xmlns:a16="http://schemas.microsoft.com/office/drawing/2014/main" id="{5153FCBD-4B31-4D89-B6CD-4F0C786F88C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5093" y="5747799"/>
            <a:ext cx="478700" cy="478700"/>
          </a:xfrm>
          <a:prstGeom prst="rect">
            <a:avLst/>
          </a:prstGeom>
        </p:spPr>
      </p:pic>
      <p:sp>
        <p:nvSpPr>
          <p:cNvPr id="51" name="TextBox 21">
            <a:extLst>
              <a:ext uri="{FF2B5EF4-FFF2-40B4-BE49-F238E27FC236}">
                <a16:creationId xmlns:a16="http://schemas.microsoft.com/office/drawing/2014/main" id="{24180C63-53D8-4279-B6AF-C7535435CBDA}"/>
              </a:ext>
            </a:extLst>
          </p:cNvPr>
          <p:cNvSpPr txBox="1"/>
          <p:nvPr userDrawn="1"/>
        </p:nvSpPr>
        <p:spPr>
          <a:xfrm>
            <a:off x="5834435" y="5810349"/>
            <a:ext cx="2603445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fi-FI" b="0" i="0" dirty="0">
                <a:latin typeface="Source Sans Pro" panose="020B0503030403020204" pitchFamily="34" charset="0"/>
              </a:rPr>
              <a:t>Työturvallisuuskeskus</a:t>
            </a:r>
            <a:endParaRPr lang="en-FI" b="0" i="0" dirty="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3487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3CA8C5D2-A8C7-7A4F-A2A4-5F8A08AD96BF}"/>
              </a:ext>
            </a:extLst>
          </p:cNvPr>
          <p:cNvSpPr/>
          <p:nvPr userDrawn="1"/>
        </p:nvSpPr>
        <p:spPr>
          <a:xfrm>
            <a:off x="-2388" y="0"/>
            <a:ext cx="12194388" cy="6860706"/>
          </a:xfrm>
          <a:custGeom>
            <a:avLst/>
            <a:gdLst>
              <a:gd name="connsiteX0" fmla="*/ 0 w 12194388"/>
              <a:gd name="connsiteY0" fmla="*/ 0 h 6860706"/>
              <a:gd name="connsiteX1" fmla="*/ 8852672 w 12194388"/>
              <a:gd name="connsiteY1" fmla="*/ 0 h 6860706"/>
              <a:gd name="connsiteX2" fmla="*/ 8852672 w 12194388"/>
              <a:gd name="connsiteY2" fmla="*/ 1 h 6860706"/>
              <a:gd name="connsiteX3" fmla="*/ 12194388 w 12194388"/>
              <a:gd name="connsiteY3" fmla="*/ 1 h 6860706"/>
              <a:gd name="connsiteX4" fmla="*/ 12194388 w 12194388"/>
              <a:gd name="connsiteY4" fmla="*/ 6858001 h 6860706"/>
              <a:gd name="connsiteX5" fmla="*/ 3345612 w 12194388"/>
              <a:gd name="connsiteY5" fmla="*/ 6858001 h 6860706"/>
              <a:gd name="connsiteX6" fmla="*/ 3342221 w 12194388"/>
              <a:gd name="connsiteY6" fmla="*/ 6860706 h 6860706"/>
              <a:gd name="connsiteX7" fmla="*/ 493908 w 12194388"/>
              <a:gd name="connsiteY7" fmla="*/ 4245306 h 6860706"/>
              <a:gd name="connsiteX8" fmla="*/ 12206 w 12194388"/>
              <a:gd name="connsiteY8" fmla="*/ 3973483 h 6860706"/>
              <a:gd name="connsiteX9" fmla="*/ 0 w 12194388"/>
              <a:gd name="connsiteY9" fmla="*/ 3973483 h 686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4388" h="6860706">
                <a:moveTo>
                  <a:pt x="0" y="0"/>
                </a:moveTo>
                <a:lnTo>
                  <a:pt x="8852672" y="0"/>
                </a:lnTo>
                <a:lnTo>
                  <a:pt x="8852672" y="1"/>
                </a:lnTo>
                <a:lnTo>
                  <a:pt x="12194388" y="1"/>
                </a:lnTo>
                <a:lnTo>
                  <a:pt x="12194388" y="6858001"/>
                </a:lnTo>
                <a:lnTo>
                  <a:pt x="3345612" y="6858001"/>
                </a:lnTo>
                <a:lnTo>
                  <a:pt x="3342221" y="6860706"/>
                </a:lnTo>
                <a:cubicBezTo>
                  <a:pt x="2594193" y="5809920"/>
                  <a:pt x="1619693" y="4922759"/>
                  <a:pt x="493908" y="4245306"/>
                </a:cubicBezTo>
                <a:lnTo>
                  <a:pt x="12206" y="3973483"/>
                </a:lnTo>
                <a:lnTo>
                  <a:pt x="0" y="39734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81375" y="2065338"/>
            <a:ext cx="7429500" cy="2387600"/>
          </a:xfrm>
        </p:spPr>
        <p:txBody>
          <a:bodyPr anchor="ctr" anchorCtr="0"/>
          <a:lstStyle>
            <a:lvl1pPr algn="l">
              <a:defRPr sz="3600"/>
            </a:lvl1pPr>
          </a:lstStyle>
          <a:p>
            <a:r>
              <a:rPr lang="fi-FI" dirty="0"/>
              <a:t>Muokkaa otsikon perustyylejä klikkaamalla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B0788EA-7D58-4A11-B50A-B99B66C5EA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6702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turko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04BCAE5B-3508-0F42-B341-3C3FF33814D6}"/>
              </a:ext>
            </a:extLst>
          </p:cNvPr>
          <p:cNvSpPr/>
          <p:nvPr userDrawn="1"/>
        </p:nvSpPr>
        <p:spPr>
          <a:xfrm>
            <a:off x="-2388" y="0"/>
            <a:ext cx="12194388" cy="6860706"/>
          </a:xfrm>
          <a:custGeom>
            <a:avLst/>
            <a:gdLst>
              <a:gd name="connsiteX0" fmla="*/ 0 w 12194388"/>
              <a:gd name="connsiteY0" fmla="*/ 0 h 6860706"/>
              <a:gd name="connsiteX1" fmla="*/ 8852672 w 12194388"/>
              <a:gd name="connsiteY1" fmla="*/ 0 h 6860706"/>
              <a:gd name="connsiteX2" fmla="*/ 8852672 w 12194388"/>
              <a:gd name="connsiteY2" fmla="*/ 1 h 6860706"/>
              <a:gd name="connsiteX3" fmla="*/ 12194388 w 12194388"/>
              <a:gd name="connsiteY3" fmla="*/ 1 h 6860706"/>
              <a:gd name="connsiteX4" fmla="*/ 12194388 w 12194388"/>
              <a:gd name="connsiteY4" fmla="*/ 6858001 h 6860706"/>
              <a:gd name="connsiteX5" fmla="*/ 3345612 w 12194388"/>
              <a:gd name="connsiteY5" fmla="*/ 6858001 h 6860706"/>
              <a:gd name="connsiteX6" fmla="*/ 3342221 w 12194388"/>
              <a:gd name="connsiteY6" fmla="*/ 6860706 h 6860706"/>
              <a:gd name="connsiteX7" fmla="*/ 493908 w 12194388"/>
              <a:gd name="connsiteY7" fmla="*/ 4245306 h 6860706"/>
              <a:gd name="connsiteX8" fmla="*/ 12206 w 12194388"/>
              <a:gd name="connsiteY8" fmla="*/ 3973483 h 6860706"/>
              <a:gd name="connsiteX9" fmla="*/ 0 w 12194388"/>
              <a:gd name="connsiteY9" fmla="*/ 3973483 h 686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4388" h="6860706">
                <a:moveTo>
                  <a:pt x="0" y="0"/>
                </a:moveTo>
                <a:lnTo>
                  <a:pt x="8852672" y="0"/>
                </a:lnTo>
                <a:lnTo>
                  <a:pt x="8852672" y="1"/>
                </a:lnTo>
                <a:lnTo>
                  <a:pt x="12194388" y="1"/>
                </a:lnTo>
                <a:lnTo>
                  <a:pt x="12194388" y="6858001"/>
                </a:lnTo>
                <a:lnTo>
                  <a:pt x="3345612" y="6858001"/>
                </a:lnTo>
                <a:lnTo>
                  <a:pt x="3342221" y="6860706"/>
                </a:lnTo>
                <a:cubicBezTo>
                  <a:pt x="2594193" y="5809920"/>
                  <a:pt x="1619693" y="4922759"/>
                  <a:pt x="493908" y="4245306"/>
                </a:cubicBezTo>
                <a:lnTo>
                  <a:pt x="12206" y="3973483"/>
                </a:lnTo>
                <a:lnTo>
                  <a:pt x="0" y="397348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81375" y="2065338"/>
            <a:ext cx="7429500" cy="2387600"/>
          </a:xfrm>
        </p:spPr>
        <p:txBody>
          <a:bodyPr anchor="ctr" anchorCtr="0"/>
          <a:lstStyle>
            <a:lvl1pPr algn="l">
              <a:defRPr sz="3600"/>
            </a:lvl1pPr>
          </a:lstStyle>
          <a:p>
            <a:r>
              <a:rPr lang="fi-FI" dirty="0"/>
              <a:t>Muokkaa otsikon perustyylejä klikkaamalla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B0788EA-7D58-4A11-B50A-B99B66C5EA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9270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AE89B888-BC1F-964F-B259-460D3E52C4AC}"/>
              </a:ext>
            </a:extLst>
          </p:cNvPr>
          <p:cNvSpPr/>
          <p:nvPr userDrawn="1"/>
        </p:nvSpPr>
        <p:spPr>
          <a:xfrm>
            <a:off x="-2388" y="0"/>
            <a:ext cx="12194388" cy="6860706"/>
          </a:xfrm>
          <a:custGeom>
            <a:avLst/>
            <a:gdLst>
              <a:gd name="connsiteX0" fmla="*/ 0 w 12194388"/>
              <a:gd name="connsiteY0" fmla="*/ 0 h 6860706"/>
              <a:gd name="connsiteX1" fmla="*/ 8852672 w 12194388"/>
              <a:gd name="connsiteY1" fmla="*/ 0 h 6860706"/>
              <a:gd name="connsiteX2" fmla="*/ 8852672 w 12194388"/>
              <a:gd name="connsiteY2" fmla="*/ 1 h 6860706"/>
              <a:gd name="connsiteX3" fmla="*/ 12194388 w 12194388"/>
              <a:gd name="connsiteY3" fmla="*/ 1 h 6860706"/>
              <a:gd name="connsiteX4" fmla="*/ 12194388 w 12194388"/>
              <a:gd name="connsiteY4" fmla="*/ 6858001 h 6860706"/>
              <a:gd name="connsiteX5" fmla="*/ 3345612 w 12194388"/>
              <a:gd name="connsiteY5" fmla="*/ 6858001 h 6860706"/>
              <a:gd name="connsiteX6" fmla="*/ 3342221 w 12194388"/>
              <a:gd name="connsiteY6" fmla="*/ 6860706 h 6860706"/>
              <a:gd name="connsiteX7" fmla="*/ 493908 w 12194388"/>
              <a:gd name="connsiteY7" fmla="*/ 4245306 h 6860706"/>
              <a:gd name="connsiteX8" fmla="*/ 12206 w 12194388"/>
              <a:gd name="connsiteY8" fmla="*/ 3973483 h 6860706"/>
              <a:gd name="connsiteX9" fmla="*/ 0 w 12194388"/>
              <a:gd name="connsiteY9" fmla="*/ 3973483 h 686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4388" h="6860706">
                <a:moveTo>
                  <a:pt x="0" y="0"/>
                </a:moveTo>
                <a:lnTo>
                  <a:pt x="8852672" y="0"/>
                </a:lnTo>
                <a:lnTo>
                  <a:pt x="8852672" y="1"/>
                </a:lnTo>
                <a:lnTo>
                  <a:pt x="12194388" y="1"/>
                </a:lnTo>
                <a:lnTo>
                  <a:pt x="12194388" y="6858001"/>
                </a:lnTo>
                <a:lnTo>
                  <a:pt x="3345612" y="6858001"/>
                </a:lnTo>
                <a:lnTo>
                  <a:pt x="3342221" y="6860706"/>
                </a:lnTo>
                <a:cubicBezTo>
                  <a:pt x="2594193" y="5809920"/>
                  <a:pt x="1619693" y="4922759"/>
                  <a:pt x="493908" y="4245306"/>
                </a:cubicBezTo>
                <a:lnTo>
                  <a:pt x="12206" y="3973483"/>
                </a:lnTo>
                <a:lnTo>
                  <a:pt x="0" y="397348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81375" y="2065338"/>
            <a:ext cx="7429500" cy="2387600"/>
          </a:xfrm>
        </p:spPr>
        <p:txBody>
          <a:bodyPr anchor="ctr" anchorCtr="0"/>
          <a:lstStyle>
            <a:lvl1pPr algn="l">
              <a:defRPr sz="3600"/>
            </a:lvl1pPr>
          </a:lstStyle>
          <a:p>
            <a:r>
              <a:rPr lang="fi-FI" dirty="0"/>
              <a:t>Muokkaa otsikon perustyylejä klikkaamalla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B0788EA-7D58-4A11-B50A-B99B66C5EA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04510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3CA8C5D2-A8C7-7A4F-A2A4-5F8A08AD96BF}"/>
              </a:ext>
            </a:extLst>
          </p:cNvPr>
          <p:cNvSpPr/>
          <p:nvPr userDrawn="1"/>
        </p:nvSpPr>
        <p:spPr>
          <a:xfrm>
            <a:off x="-2388" y="0"/>
            <a:ext cx="12194388" cy="6860706"/>
          </a:xfrm>
          <a:custGeom>
            <a:avLst/>
            <a:gdLst>
              <a:gd name="connsiteX0" fmla="*/ 0 w 12194388"/>
              <a:gd name="connsiteY0" fmla="*/ 0 h 6860706"/>
              <a:gd name="connsiteX1" fmla="*/ 8852672 w 12194388"/>
              <a:gd name="connsiteY1" fmla="*/ 0 h 6860706"/>
              <a:gd name="connsiteX2" fmla="*/ 8852672 w 12194388"/>
              <a:gd name="connsiteY2" fmla="*/ 1 h 6860706"/>
              <a:gd name="connsiteX3" fmla="*/ 12194388 w 12194388"/>
              <a:gd name="connsiteY3" fmla="*/ 1 h 6860706"/>
              <a:gd name="connsiteX4" fmla="*/ 12194388 w 12194388"/>
              <a:gd name="connsiteY4" fmla="*/ 6858001 h 6860706"/>
              <a:gd name="connsiteX5" fmla="*/ 3345612 w 12194388"/>
              <a:gd name="connsiteY5" fmla="*/ 6858001 h 6860706"/>
              <a:gd name="connsiteX6" fmla="*/ 3342221 w 12194388"/>
              <a:gd name="connsiteY6" fmla="*/ 6860706 h 6860706"/>
              <a:gd name="connsiteX7" fmla="*/ 493908 w 12194388"/>
              <a:gd name="connsiteY7" fmla="*/ 4245306 h 6860706"/>
              <a:gd name="connsiteX8" fmla="*/ 12206 w 12194388"/>
              <a:gd name="connsiteY8" fmla="*/ 3973483 h 6860706"/>
              <a:gd name="connsiteX9" fmla="*/ 0 w 12194388"/>
              <a:gd name="connsiteY9" fmla="*/ 3973483 h 686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4388" h="6860706">
                <a:moveTo>
                  <a:pt x="0" y="0"/>
                </a:moveTo>
                <a:lnTo>
                  <a:pt x="8852672" y="0"/>
                </a:lnTo>
                <a:lnTo>
                  <a:pt x="8852672" y="1"/>
                </a:lnTo>
                <a:lnTo>
                  <a:pt x="12194388" y="1"/>
                </a:lnTo>
                <a:lnTo>
                  <a:pt x="12194388" y="6858001"/>
                </a:lnTo>
                <a:lnTo>
                  <a:pt x="3345612" y="6858001"/>
                </a:lnTo>
                <a:lnTo>
                  <a:pt x="3342221" y="6860706"/>
                </a:lnTo>
                <a:cubicBezTo>
                  <a:pt x="2594193" y="5809920"/>
                  <a:pt x="1619693" y="4922759"/>
                  <a:pt x="493908" y="4245306"/>
                </a:cubicBezTo>
                <a:lnTo>
                  <a:pt x="12206" y="3973483"/>
                </a:lnTo>
                <a:lnTo>
                  <a:pt x="0" y="397348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81375" y="2065338"/>
            <a:ext cx="7429500" cy="2387600"/>
          </a:xfrm>
        </p:spPr>
        <p:txBody>
          <a:bodyPr anchor="ctr" anchorCtr="0"/>
          <a:lstStyle>
            <a:lvl1pPr algn="l">
              <a:defRPr sz="3600"/>
            </a:lvl1pPr>
          </a:lstStyle>
          <a:p>
            <a:r>
              <a:rPr lang="fi-FI" dirty="0"/>
              <a:t>Muokkaa otsikon perustyylejä klikkaamalla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B0788EA-7D58-4A11-B50A-B99B66C5EA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66195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aalea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AE89B888-BC1F-964F-B259-460D3E52C4AC}"/>
              </a:ext>
            </a:extLst>
          </p:cNvPr>
          <p:cNvSpPr/>
          <p:nvPr userDrawn="1"/>
        </p:nvSpPr>
        <p:spPr>
          <a:xfrm>
            <a:off x="-2388" y="0"/>
            <a:ext cx="12194388" cy="6860706"/>
          </a:xfrm>
          <a:custGeom>
            <a:avLst/>
            <a:gdLst>
              <a:gd name="connsiteX0" fmla="*/ 0 w 12194388"/>
              <a:gd name="connsiteY0" fmla="*/ 0 h 6860706"/>
              <a:gd name="connsiteX1" fmla="*/ 8852672 w 12194388"/>
              <a:gd name="connsiteY1" fmla="*/ 0 h 6860706"/>
              <a:gd name="connsiteX2" fmla="*/ 8852672 w 12194388"/>
              <a:gd name="connsiteY2" fmla="*/ 1 h 6860706"/>
              <a:gd name="connsiteX3" fmla="*/ 12194388 w 12194388"/>
              <a:gd name="connsiteY3" fmla="*/ 1 h 6860706"/>
              <a:gd name="connsiteX4" fmla="*/ 12194388 w 12194388"/>
              <a:gd name="connsiteY4" fmla="*/ 6858001 h 6860706"/>
              <a:gd name="connsiteX5" fmla="*/ 3345612 w 12194388"/>
              <a:gd name="connsiteY5" fmla="*/ 6858001 h 6860706"/>
              <a:gd name="connsiteX6" fmla="*/ 3342221 w 12194388"/>
              <a:gd name="connsiteY6" fmla="*/ 6860706 h 6860706"/>
              <a:gd name="connsiteX7" fmla="*/ 493908 w 12194388"/>
              <a:gd name="connsiteY7" fmla="*/ 4245306 h 6860706"/>
              <a:gd name="connsiteX8" fmla="*/ 12206 w 12194388"/>
              <a:gd name="connsiteY8" fmla="*/ 3973483 h 6860706"/>
              <a:gd name="connsiteX9" fmla="*/ 0 w 12194388"/>
              <a:gd name="connsiteY9" fmla="*/ 3973483 h 686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4388" h="6860706">
                <a:moveTo>
                  <a:pt x="0" y="0"/>
                </a:moveTo>
                <a:lnTo>
                  <a:pt x="8852672" y="0"/>
                </a:lnTo>
                <a:lnTo>
                  <a:pt x="8852672" y="1"/>
                </a:lnTo>
                <a:lnTo>
                  <a:pt x="12194388" y="1"/>
                </a:lnTo>
                <a:lnTo>
                  <a:pt x="12194388" y="6858001"/>
                </a:lnTo>
                <a:lnTo>
                  <a:pt x="3345612" y="6858001"/>
                </a:lnTo>
                <a:lnTo>
                  <a:pt x="3342221" y="6860706"/>
                </a:lnTo>
                <a:cubicBezTo>
                  <a:pt x="2594193" y="5809920"/>
                  <a:pt x="1619693" y="4922759"/>
                  <a:pt x="493908" y="4245306"/>
                </a:cubicBezTo>
                <a:lnTo>
                  <a:pt x="12206" y="3973483"/>
                </a:lnTo>
                <a:lnTo>
                  <a:pt x="0" y="397348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81375" y="2065338"/>
            <a:ext cx="7429500" cy="2387600"/>
          </a:xfrm>
        </p:spPr>
        <p:txBody>
          <a:bodyPr anchor="ctr" anchorCtr="0"/>
          <a:lstStyle>
            <a:lvl1pPr algn="l">
              <a:defRPr sz="3600"/>
            </a:lvl1pPr>
          </a:lstStyle>
          <a:p>
            <a:r>
              <a:rPr lang="fi-FI" dirty="0"/>
              <a:t>Muokkaa otsikon perustyylejä klikkaamalla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B0788EA-7D58-4A11-B50A-B99B66C5EA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024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opetus otsikko ja sisältö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FEDFFD80-A5F4-ED4C-91E2-BEAE0F6E64AF}"/>
              </a:ext>
            </a:extLst>
          </p:cNvPr>
          <p:cNvSpPr/>
          <p:nvPr userDrawn="1"/>
        </p:nvSpPr>
        <p:spPr>
          <a:xfrm>
            <a:off x="-2388" y="0"/>
            <a:ext cx="12194388" cy="6860706"/>
          </a:xfrm>
          <a:custGeom>
            <a:avLst/>
            <a:gdLst>
              <a:gd name="connsiteX0" fmla="*/ 0 w 12194388"/>
              <a:gd name="connsiteY0" fmla="*/ 0 h 6860706"/>
              <a:gd name="connsiteX1" fmla="*/ 8852672 w 12194388"/>
              <a:gd name="connsiteY1" fmla="*/ 0 h 6860706"/>
              <a:gd name="connsiteX2" fmla="*/ 8852672 w 12194388"/>
              <a:gd name="connsiteY2" fmla="*/ 1 h 6860706"/>
              <a:gd name="connsiteX3" fmla="*/ 12194388 w 12194388"/>
              <a:gd name="connsiteY3" fmla="*/ 1 h 6860706"/>
              <a:gd name="connsiteX4" fmla="*/ 12194388 w 12194388"/>
              <a:gd name="connsiteY4" fmla="*/ 6858001 h 6860706"/>
              <a:gd name="connsiteX5" fmla="*/ 3345612 w 12194388"/>
              <a:gd name="connsiteY5" fmla="*/ 6858001 h 6860706"/>
              <a:gd name="connsiteX6" fmla="*/ 3342221 w 12194388"/>
              <a:gd name="connsiteY6" fmla="*/ 6860706 h 6860706"/>
              <a:gd name="connsiteX7" fmla="*/ 493908 w 12194388"/>
              <a:gd name="connsiteY7" fmla="*/ 4245306 h 6860706"/>
              <a:gd name="connsiteX8" fmla="*/ 12206 w 12194388"/>
              <a:gd name="connsiteY8" fmla="*/ 3973483 h 6860706"/>
              <a:gd name="connsiteX9" fmla="*/ 0 w 12194388"/>
              <a:gd name="connsiteY9" fmla="*/ 3973483 h 686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4388" h="6860706">
                <a:moveTo>
                  <a:pt x="0" y="0"/>
                </a:moveTo>
                <a:lnTo>
                  <a:pt x="8852672" y="0"/>
                </a:lnTo>
                <a:lnTo>
                  <a:pt x="8852672" y="1"/>
                </a:lnTo>
                <a:lnTo>
                  <a:pt x="12194388" y="1"/>
                </a:lnTo>
                <a:lnTo>
                  <a:pt x="12194388" y="6858001"/>
                </a:lnTo>
                <a:lnTo>
                  <a:pt x="3345612" y="6858001"/>
                </a:lnTo>
                <a:lnTo>
                  <a:pt x="3342221" y="6860706"/>
                </a:lnTo>
                <a:cubicBezTo>
                  <a:pt x="2594193" y="5809920"/>
                  <a:pt x="1619693" y="4922759"/>
                  <a:pt x="493908" y="4245306"/>
                </a:cubicBezTo>
                <a:lnTo>
                  <a:pt x="12206" y="3973483"/>
                </a:lnTo>
                <a:lnTo>
                  <a:pt x="0" y="39734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76650" y="1122363"/>
            <a:ext cx="6648450" cy="2078037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fi-FI" dirty="0"/>
              <a:t>Muokkaa otsikon perustyylejä klikkaamalla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76650" y="3429000"/>
            <a:ext cx="6648450" cy="1828800"/>
          </a:xfrm>
        </p:spPr>
        <p:txBody>
          <a:bodyPr/>
          <a:lstStyle>
            <a:lvl1pPr marL="0" indent="0" algn="l"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yhteystiedot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B0788EA-7D58-4A11-B50A-B99B66C5EA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36534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opetus otsikko ja sisältö turko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4056818F-71AE-5842-9FF3-AD8BAD540C91}"/>
              </a:ext>
            </a:extLst>
          </p:cNvPr>
          <p:cNvSpPr/>
          <p:nvPr userDrawn="1"/>
        </p:nvSpPr>
        <p:spPr>
          <a:xfrm>
            <a:off x="-2388" y="0"/>
            <a:ext cx="12194388" cy="6860706"/>
          </a:xfrm>
          <a:custGeom>
            <a:avLst/>
            <a:gdLst>
              <a:gd name="connsiteX0" fmla="*/ 0 w 12194388"/>
              <a:gd name="connsiteY0" fmla="*/ 0 h 6860706"/>
              <a:gd name="connsiteX1" fmla="*/ 8852672 w 12194388"/>
              <a:gd name="connsiteY1" fmla="*/ 0 h 6860706"/>
              <a:gd name="connsiteX2" fmla="*/ 8852672 w 12194388"/>
              <a:gd name="connsiteY2" fmla="*/ 1 h 6860706"/>
              <a:gd name="connsiteX3" fmla="*/ 12194388 w 12194388"/>
              <a:gd name="connsiteY3" fmla="*/ 1 h 6860706"/>
              <a:gd name="connsiteX4" fmla="*/ 12194388 w 12194388"/>
              <a:gd name="connsiteY4" fmla="*/ 6858001 h 6860706"/>
              <a:gd name="connsiteX5" fmla="*/ 3345612 w 12194388"/>
              <a:gd name="connsiteY5" fmla="*/ 6858001 h 6860706"/>
              <a:gd name="connsiteX6" fmla="*/ 3342221 w 12194388"/>
              <a:gd name="connsiteY6" fmla="*/ 6860706 h 6860706"/>
              <a:gd name="connsiteX7" fmla="*/ 493908 w 12194388"/>
              <a:gd name="connsiteY7" fmla="*/ 4245306 h 6860706"/>
              <a:gd name="connsiteX8" fmla="*/ 12206 w 12194388"/>
              <a:gd name="connsiteY8" fmla="*/ 3973483 h 6860706"/>
              <a:gd name="connsiteX9" fmla="*/ 0 w 12194388"/>
              <a:gd name="connsiteY9" fmla="*/ 3973483 h 686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4388" h="6860706">
                <a:moveTo>
                  <a:pt x="0" y="0"/>
                </a:moveTo>
                <a:lnTo>
                  <a:pt x="8852672" y="0"/>
                </a:lnTo>
                <a:lnTo>
                  <a:pt x="8852672" y="1"/>
                </a:lnTo>
                <a:lnTo>
                  <a:pt x="12194388" y="1"/>
                </a:lnTo>
                <a:lnTo>
                  <a:pt x="12194388" y="6858001"/>
                </a:lnTo>
                <a:lnTo>
                  <a:pt x="3345612" y="6858001"/>
                </a:lnTo>
                <a:lnTo>
                  <a:pt x="3342221" y="6860706"/>
                </a:lnTo>
                <a:cubicBezTo>
                  <a:pt x="2594193" y="5809920"/>
                  <a:pt x="1619693" y="4922759"/>
                  <a:pt x="493908" y="4245306"/>
                </a:cubicBezTo>
                <a:lnTo>
                  <a:pt x="12206" y="3973483"/>
                </a:lnTo>
                <a:lnTo>
                  <a:pt x="0" y="397348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76650" y="1122363"/>
            <a:ext cx="6648450" cy="2078037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fi-FI" dirty="0"/>
              <a:t>Muokkaa otsikon perustyylejä klikkaamalla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76650" y="3429000"/>
            <a:ext cx="6648450" cy="1828800"/>
          </a:xfrm>
        </p:spPr>
        <p:txBody>
          <a:bodyPr/>
          <a:lstStyle>
            <a:lvl1pPr marL="0" indent="0" algn="l"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yhteystiedot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B0788EA-7D58-4A11-B50A-B99B66C5EA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72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3 riviä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10DC8716-462A-0740-A6D2-DCCA54C23C45}"/>
              </a:ext>
            </a:extLst>
          </p:cNvPr>
          <p:cNvSpPr/>
          <p:nvPr userDrawn="1"/>
        </p:nvSpPr>
        <p:spPr>
          <a:xfrm>
            <a:off x="3241674" y="0"/>
            <a:ext cx="8950327" cy="6857999"/>
          </a:xfrm>
          <a:custGeom>
            <a:avLst/>
            <a:gdLst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258514 w 8950327"/>
              <a:gd name="connsiteY4" fmla="*/ 0 h 6857999"/>
              <a:gd name="connsiteX5" fmla="*/ 3394257 w 8950327"/>
              <a:gd name="connsiteY5" fmla="*/ 0 h 6857999"/>
              <a:gd name="connsiteX6" fmla="*/ 8950326 w 8950327"/>
              <a:gd name="connsiteY6" fmla="*/ 0 h 6857999"/>
              <a:gd name="connsiteX7" fmla="*/ 8950327 w 8950327"/>
              <a:gd name="connsiteY7" fmla="*/ 0 h 6857999"/>
              <a:gd name="connsiteX8" fmla="*/ 8950327 w 8950327"/>
              <a:gd name="connsiteY8" fmla="*/ 6857999 h 6857999"/>
              <a:gd name="connsiteX9" fmla="*/ 8950326 w 8950327"/>
              <a:gd name="connsiteY9" fmla="*/ 6857999 h 6857999"/>
              <a:gd name="connsiteX10" fmla="*/ 4410643 w 8950327"/>
              <a:gd name="connsiteY10" fmla="*/ 6857999 h 6857999"/>
              <a:gd name="connsiteX11" fmla="*/ 4410642 w 8950327"/>
              <a:gd name="connsiteY11" fmla="*/ 6857999 h 6857999"/>
              <a:gd name="connsiteX12" fmla="*/ 3394257 w 8950327"/>
              <a:gd name="connsiteY12" fmla="*/ 6857999 h 6857999"/>
              <a:gd name="connsiteX13" fmla="*/ 3205103 w 8950327"/>
              <a:gd name="connsiteY13" fmla="*/ 6857999 h 6857999"/>
              <a:gd name="connsiteX14" fmla="*/ 3245666 w 8950327"/>
              <a:gd name="connsiteY14" fmla="*/ 6562460 h 6857999"/>
              <a:gd name="connsiteX15" fmla="*/ 3138685 w 8950327"/>
              <a:gd name="connsiteY15" fmla="*/ 4435892 h 6857999"/>
              <a:gd name="connsiteX16" fmla="*/ 0 w 8950327"/>
              <a:gd name="connsiteY16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394257 w 8950327"/>
              <a:gd name="connsiteY4" fmla="*/ 0 h 6857999"/>
              <a:gd name="connsiteX5" fmla="*/ 8950326 w 8950327"/>
              <a:gd name="connsiteY5" fmla="*/ 0 h 6857999"/>
              <a:gd name="connsiteX6" fmla="*/ 8950327 w 8950327"/>
              <a:gd name="connsiteY6" fmla="*/ 0 h 6857999"/>
              <a:gd name="connsiteX7" fmla="*/ 8950327 w 8950327"/>
              <a:gd name="connsiteY7" fmla="*/ 6857999 h 6857999"/>
              <a:gd name="connsiteX8" fmla="*/ 8950326 w 8950327"/>
              <a:gd name="connsiteY8" fmla="*/ 6857999 h 6857999"/>
              <a:gd name="connsiteX9" fmla="*/ 4410643 w 8950327"/>
              <a:gd name="connsiteY9" fmla="*/ 6857999 h 6857999"/>
              <a:gd name="connsiteX10" fmla="*/ 4410642 w 8950327"/>
              <a:gd name="connsiteY10" fmla="*/ 6857999 h 6857999"/>
              <a:gd name="connsiteX11" fmla="*/ 3394257 w 8950327"/>
              <a:gd name="connsiteY11" fmla="*/ 6857999 h 6857999"/>
              <a:gd name="connsiteX12" fmla="*/ 3205103 w 8950327"/>
              <a:gd name="connsiteY12" fmla="*/ 6857999 h 6857999"/>
              <a:gd name="connsiteX13" fmla="*/ 3245666 w 8950327"/>
              <a:gd name="connsiteY13" fmla="*/ 6562460 h 6857999"/>
              <a:gd name="connsiteX14" fmla="*/ 3138685 w 8950327"/>
              <a:gd name="connsiteY14" fmla="*/ 4435892 h 6857999"/>
              <a:gd name="connsiteX15" fmla="*/ 0 w 8950327"/>
              <a:gd name="connsiteY15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8950326 w 8950327"/>
              <a:gd name="connsiteY4" fmla="*/ 0 h 6857999"/>
              <a:gd name="connsiteX5" fmla="*/ 8950327 w 8950327"/>
              <a:gd name="connsiteY5" fmla="*/ 0 h 6857999"/>
              <a:gd name="connsiteX6" fmla="*/ 8950327 w 8950327"/>
              <a:gd name="connsiteY6" fmla="*/ 6857999 h 6857999"/>
              <a:gd name="connsiteX7" fmla="*/ 8950326 w 8950327"/>
              <a:gd name="connsiteY7" fmla="*/ 6857999 h 6857999"/>
              <a:gd name="connsiteX8" fmla="*/ 4410643 w 8950327"/>
              <a:gd name="connsiteY8" fmla="*/ 6857999 h 6857999"/>
              <a:gd name="connsiteX9" fmla="*/ 4410642 w 8950327"/>
              <a:gd name="connsiteY9" fmla="*/ 6857999 h 6857999"/>
              <a:gd name="connsiteX10" fmla="*/ 3394257 w 8950327"/>
              <a:gd name="connsiteY10" fmla="*/ 6857999 h 6857999"/>
              <a:gd name="connsiteX11" fmla="*/ 3205103 w 8950327"/>
              <a:gd name="connsiteY11" fmla="*/ 6857999 h 6857999"/>
              <a:gd name="connsiteX12" fmla="*/ 3245666 w 8950327"/>
              <a:gd name="connsiteY12" fmla="*/ 6562460 h 6857999"/>
              <a:gd name="connsiteX13" fmla="*/ 3138685 w 8950327"/>
              <a:gd name="connsiteY13" fmla="*/ 4435892 h 6857999"/>
              <a:gd name="connsiteX14" fmla="*/ 0 w 8950327"/>
              <a:gd name="connsiteY14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8950326 w 8950327"/>
              <a:gd name="connsiteY3" fmla="*/ 0 h 6857999"/>
              <a:gd name="connsiteX4" fmla="*/ 8950327 w 8950327"/>
              <a:gd name="connsiteY4" fmla="*/ 0 h 6857999"/>
              <a:gd name="connsiteX5" fmla="*/ 8950327 w 8950327"/>
              <a:gd name="connsiteY5" fmla="*/ 6857999 h 6857999"/>
              <a:gd name="connsiteX6" fmla="*/ 8950326 w 8950327"/>
              <a:gd name="connsiteY6" fmla="*/ 6857999 h 6857999"/>
              <a:gd name="connsiteX7" fmla="*/ 4410643 w 8950327"/>
              <a:gd name="connsiteY7" fmla="*/ 6857999 h 6857999"/>
              <a:gd name="connsiteX8" fmla="*/ 4410642 w 8950327"/>
              <a:gd name="connsiteY8" fmla="*/ 6857999 h 6857999"/>
              <a:gd name="connsiteX9" fmla="*/ 3394257 w 8950327"/>
              <a:gd name="connsiteY9" fmla="*/ 6857999 h 6857999"/>
              <a:gd name="connsiteX10" fmla="*/ 3205103 w 8950327"/>
              <a:gd name="connsiteY10" fmla="*/ 6857999 h 6857999"/>
              <a:gd name="connsiteX11" fmla="*/ 3245666 w 8950327"/>
              <a:gd name="connsiteY11" fmla="*/ 6562460 h 6857999"/>
              <a:gd name="connsiteX12" fmla="*/ 3138685 w 8950327"/>
              <a:gd name="connsiteY12" fmla="*/ 4435892 h 6857999"/>
              <a:gd name="connsiteX13" fmla="*/ 0 w 8950327"/>
              <a:gd name="connsiteY13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8950326 w 8950327"/>
              <a:gd name="connsiteY2" fmla="*/ 0 h 6857999"/>
              <a:gd name="connsiteX3" fmla="*/ 8950327 w 8950327"/>
              <a:gd name="connsiteY3" fmla="*/ 0 h 6857999"/>
              <a:gd name="connsiteX4" fmla="*/ 8950327 w 8950327"/>
              <a:gd name="connsiteY4" fmla="*/ 6857999 h 6857999"/>
              <a:gd name="connsiteX5" fmla="*/ 8950326 w 8950327"/>
              <a:gd name="connsiteY5" fmla="*/ 6857999 h 6857999"/>
              <a:gd name="connsiteX6" fmla="*/ 4410643 w 8950327"/>
              <a:gd name="connsiteY6" fmla="*/ 6857999 h 6857999"/>
              <a:gd name="connsiteX7" fmla="*/ 4410642 w 8950327"/>
              <a:gd name="connsiteY7" fmla="*/ 6857999 h 6857999"/>
              <a:gd name="connsiteX8" fmla="*/ 3394257 w 8950327"/>
              <a:gd name="connsiteY8" fmla="*/ 6857999 h 6857999"/>
              <a:gd name="connsiteX9" fmla="*/ 3205103 w 8950327"/>
              <a:gd name="connsiteY9" fmla="*/ 6857999 h 6857999"/>
              <a:gd name="connsiteX10" fmla="*/ 3245666 w 8950327"/>
              <a:gd name="connsiteY10" fmla="*/ 6562460 h 6857999"/>
              <a:gd name="connsiteX11" fmla="*/ 3138685 w 8950327"/>
              <a:gd name="connsiteY11" fmla="*/ 4435892 h 6857999"/>
              <a:gd name="connsiteX12" fmla="*/ 0 w 8950327"/>
              <a:gd name="connsiteY12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394257 w 8950327"/>
              <a:gd name="connsiteY7" fmla="*/ 6857999 h 6857999"/>
              <a:gd name="connsiteX8" fmla="*/ 3205103 w 8950327"/>
              <a:gd name="connsiteY8" fmla="*/ 6857999 h 6857999"/>
              <a:gd name="connsiteX9" fmla="*/ 3245666 w 8950327"/>
              <a:gd name="connsiteY9" fmla="*/ 6562460 h 6857999"/>
              <a:gd name="connsiteX10" fmla="*/ 3138685 w 8950327"/>
              <a:gd name="connsiteY10" fmla="*/ 4435892 h 6857999"/>
              <a:gd name="connsiteX11" fmla="*/ 0 w 8950327"/>
              <a:gd name="connsiteY11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205103 w 8950327"/>
              <a:gd name="connsiteY7" fmla="*/ 6857999 h 6857999"/>
              <a:gd name="connsiteX8" fmla="*/ 3245666 w 8950327"/>
              <a:gd name="connsiteY8" fmla="*/ 6562460 h 6857999"/>
              <a:gd name="connsiteX9" fmla="*/ 3138685 w 8950327"/>
              <a:gd name="connsiteY9" fmla="*/ 4435892 h 6857999"/>
              <a:gd name="connsiteX10" fmla="*/ 0 w 8950327"/>
              <a:gd name="connsiteY10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3205103 w 8950327"/>
              <a:gd name="connsiteY6" fmla="*/ 6857999 h 6857999"/>
              <a:gd name="connsiteX7" fmla="*/ 3245666 w 8950327"/>
              <a:gd name="connsiteY7" fmla="*/ 6562460 h 6857999"/>
              <a:gd name="connsiteX8" fmla="*/ 3138685 w 8950327"/>
              <a:gd name="connsiteY8" fmla="*/ 4435892 h 6857999"/>
              <a:gd name="connsiteX9" fmla="*/ 0 w 8950327"/>
              <a:gd name="connsiteY9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3205103 w 8950327"/>
              <a:gd name="connsiteY5" fmla="*/ 6857999 h 6857999"/>
              <a:gd name="connsiteX6" fmla="*/ 3245666 w 8950327"/>
              <a:gd name="connsiteY6" fmla="*/ 6562460 h 6857999"/>
              <a:gd name="connsiteX7" fmla="*/ 3138685 w 8950327"/>
              <a:gd name="connsiteY7" fmla="*/ 4435892 h 6857999"/>
              <a:gd name="connsiteX8" fmla="*/ 0 w 8950327"/>
              <a:gd name="connsiteY8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50327" h="6857999">
                <a:moveTo>
                  <a:pt x="0" y="0"/>
                </a:moveTo>
                <a:lnTo>
                  <a:pt x="8950326" y="0"/>
                </a:lnTo>
                <a:lnTo>
                  <a:pt x="8950327" y="0"/>
                </a:lnTo>
                <a:lnTo>
                  <a:pt x="8950327" y="6857999"/>
                </a:lnTo>
                <a:lnTo>
                  <a:pt x="8950326" y="6857999"/>
                </a:lnTo>
                <a:lnTo>
                  <a:pt x="3205103" y="6857999"/>
                </a:lnTo>
                <a:lnTo>
                  <a:pt x="3245666" y="6562460"/>
                </a:lnTo>
                <a:cubicBezTo>
                  <a:pt x="3324793" y="5869612"/>
                  <a:pt x="3294509" y="5154819"/>
                  <a:pt x="3138685" y="4435892"/>
                </a:cubicBezTo>
                <a:cubicBezTo>
                  <a:pt x="2734778" y="2569984"/>
                  <a:pt x="1570795" y="1019769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2025" y="1122363"/>
            <a:ext cx="4829175" cy="3173412"/>
          </a:xfrm>
        </p:spPr>
        <p:txBody>
          <a:bodyPr anchor="b"/>
          <a:lstStyle>
            <a:lvl1pPr algn="l">
              <a:defRPr sz="3000"/>
            </a:lvl1pPr>
          </a:lstStyle>
          <a:p>
            <a:r>
              <a:rPr lang="fi-FI" dirty="0"/>
              <a:t>Muokkaa otsikon perustyylejä klikkaamalla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025" y="4543424"/>
            <a:ext cx="4829175" cy="952501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perustyylejä klikkaamalla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E7EFC54-0BC2-401F-A489-953F98D93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CA4E4411-83B3-4B00-848F-6452904C30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46" y="2520694"/>
            <a:ext cx="4038608" cy="174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4671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opetus otsikko ja sisältö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DF983A4E-DC63-AB43-B346-73384C8B94B2}"/>
              </a:ext>
            </a:extLst>
          </p:cNvPr>
          <p:cNvSpPr/>
          <p:nvPr userDrawn="1"/>
        </p:nvSpPr>
        <p:spPr>
          <a:xfrm>
            <a:off x="-2388" y="0"/>
            <a:ext cx="12194388" cy="6860706"/>
          </a:xfrm>
          <a:custGeom>
            <a:avLst/>
            <a:gdLst>
              <a:gd name="connsiteX0" fmla="*/ 0 w 12194388"/>
              <a:gd name="connsiteY0" fmla="*/ 0 h 6860706"/>
              <a:gd name="connsiteX1" fmla="*/ 8852672 w 12194388"/>
              <a:gd name="connsiteY1" fmla="*/ 0 h 6860706"/>
              <a:gd name="connsiteX2" fmla="*/ 8852672 w 12194388"/>
              <a:gd name="connsiteY2" fmla="*/ 1 h 6860706"/>
              <a:gd name="connsiteX3" fmla="*/ 12194388 w 12194388"/>
              <a:gd name="connsiteY3" fmla="*/ 1 h 6860706"/>
              <a:gd name="connsiteX4" fmla="*/ 12194388 w 12194388"/>
              <a:gd name="connsiteY4" fmla="*/ 6858001 h 6860706"/>
              <a:gd name="connsiteX5" fmla="*/ 3345612 w 12194388"/>
              <a:gd name="connsiteY5" fmla="*/ 6858001 h 6860706"/>
              <a:gd name="connsiteX6" fmla="*/ 3342221 w 12194388"/>
              <a:gd name="connsiteY6" fmla="*/ 6860706 h 6860706"/>
              <a:gd name="connsiteX7" fmla="*/ 493908 w 12194388"/>
              <a:gd name="connsiteY7" fmla="*/ 4245306 h 6860706"/>
              <a:gd name="connsiteX8" fmla="*/ 12206 w 12194388"/>
              <a:gd name="connsiteY8" fmla="*/ 3973483 h 6860706"/>
              <a:gd name="connsiteX9" fmla="*/ 0 w 12194388"/>
              <a:gd name="connsiteY9" fmla="*/ 3973483 h 686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4388" h="6860706">
                <a:moveTo>
                  <a:pt x="0" y="0"/>
                </a:moveTo>
                <a:lnTo>
                  <a:pt x="8852672" y="0"/>
                </a:lnTo>
                <a:lnTo>
                  <a:pt x="8852672" y="1"/>
                </a:lnTo>
                <a:lnTo>
                  <a:pt x="12194388" y="1"/>
                </a:lnTo>
                <a:lnTo>
                  <a:pt x="12194388" y="6858001"/>
                </a:lnTo>
                <a:lnTo>
                  <a:pt x="3345612" y="6858001"/>
                </a:lnTo>
                <a:lnTo>
                  <a:pt x="3342221" y="6860706"/>
                </a:lnTo>
                <a:cubicBezTo>
                  <a:pt x="2594193" y="5809920"/>
                  <a:pt x="1619693" y="4922759"/>
                  <a:pt x="493908" y="4245306"/>
                </a:cubicBezTo>
                <a:lnTo>
                  <a:pt x="12206" y="3973483"/>
                </a:lnTo>
                <a:lnTo>
                  <a:pt x="0" y="397348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76650" y="1122363"/>
            <a:ext cx="6648450" cy="2078037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fi-FI" dirty="0"/>
              <a:t>Muokkaa otsikon perustyylejä klikkaamalla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76650" y="3429000"/>
            <a:ext cx="6648450" cy="1828800"/>
          </a:xfrm>
        </p:spPr>
        <p:txBody>
          <a:bodyPr/>
          <a:lstStyle>
            <a:lvl1pPr marL="0" indent="0" algn="l"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yhteystiedot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B0788EA-7D58-4A11-B50A-B99B66C5EA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27038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otsikko ja sisältö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FEDFFD80-A5F4-ED4C-91E2-BEAE0F6E64AF}"/>
              </a:ext>
            </a:extLst>
          </p:cNvPr>
          <p:cNvSpPr/>
          <p:nvPr userDrawn="1"/>
        </p:nvSpPr>
        <p:spPr>
          <a:xfrm>
            <a:off x="-2388" y="0"/>
            <a:ext cx="12194388" cy="6860706"/>
          </a:xfrm>
          <a:custGeom>
            <a:avLst/>
            <a:gdLst>
              <a:gd name="connsiteX0" fmla="*/ 0 w 12194388"/>
              <a:gd name="connsiteY0" fmla="*/ 0 h 6860706"/>
              <a:gd name="connsiteX1" fmla="*/ 8852672 w 12194388"/>
              <a:gd name="connsiteY1" fmla="*/ 0 h 6860706"/>
              <a:gd name="connsiteX2" fmla="*/ 8852672 w 12194388"/>
              <a:gd name="connsiteY2" fmla="*/ 1 h 6860706"/>
              <a:gd name="connsiteX3" fmla="*/ 12194388 w 12194388"/>
              <a:gd name="connsiteY3" fmla="*/ 1 h 6860706"/>
              <a:gd name="connsiteX4" fmla="*/ 12194388 w 12194388"/>
              <a:gd name="connsiteY4" fmla="*/ 6858001 h 6860706"/>
              <a:gd name="connsiteX5" fmla="*/ 3345612 w 12194388"/>
              <a:gd name="connsiteY5" fmla="*/ 6858001 h 6860706"/>
              <a:gd name="connsiteX6" fmla="*/ 3342221 w 12194388"/>
              <a:gd name="connsiteY6" fmla="*/ 6860706 h 6860706"/>
              <a:gd name="connsiteX7" fmla="*/ 493908 w 12194388"/>
              <a:gd name="connsiteY7" fmla="*/ 4245306 h 6860706"/>
              <a:gd name="connsiteX8" fmla="*/ 12206 w 12194388"/>
              <a:gd name="connsiteY8" fmla="*/ 3973483 h 6860706"/>
              <a:gd name="connsiteX9" fmla="*/ 0 w 12194388"/>
              <a:gd name="connsiteY9" fmla="*/ 3973483 h 686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4388" h="6860706">
                <a:moveTo>
                  <a:pt x="0" y="0"/>
                </a:moveTo>
                <a:lnTo>
                  <a:pt x="8852672" y="0"/>
                </a:lnTo>
                <a:lnTo>
                  <a:pt x="8852672" y="1"/>
                </a:lnTo>
                <a:lnTo>
                  <a:pt x="12194388" y="1"/>
                </a:lnTo>
                <a:lnTo>
                  <a:pt x="12194388" y="6858001"/>
                </a:lnTo>
                <a:lnTo>
                  <a:pt x="3345612" y="6858001"/>
                </a:lnTo>
                <a:lnTo>
                  <a:pt x="3342221" y="6860706"/>
                </a:lnTo>
                <a:cubicBezTo>
                  <a:pt x="2594193" y="5809920"/>
                  <a:pt x="1619693" y="4922759"/>
                  <a:pt x="493908" y="4245306"/>
                </a:cubicBezTo>
                <a:lnTo>
                  <a:pt x="12206" y="3973483"/>
                </a:lnTo>
                <a:lnTo>
                  <a:pt x="0" y="397348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76650" y="1122363"/>
            <a:ext cx="6648450" cy="2078037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fi-FI" dirty="0"/>
              <a:t>Muokkaa otsikon perustyylejä klikkaamalla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76650" y="3429000"/>
            <a:ext cx="6648450" cy="1828800"/>
          </a:xfrm>
        </p:spPr>
        <p:txBody>
          <a:bodyPr/>
          <a:lstStyle>
            <a:lvl1pPr marL="0" indent="0" algn="l"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yhteystiedot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B0788EA-7D58-4A11-B50A-B99B66C5EA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44096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opetus otsikko ja sisältö vaalea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DF983A4E-DC63-AB43-B346-73384C8B94B2}"/>
              </a:ext>
            </a:extLst>
          </p:cNvPr>
          <p:cNvSpPr/>
          <p:nvPr userDrawn="1"/>
        </p:nvSpPr>
        <p:spPr>
          <a:xfrm>
            <a:off x="-2388" y="0"/>
            <a:ext cx="12194388" cy="6860706"/>
          </a:xfrm>
          <a:custGeom>
            <a:avLst/>
            <a:gdLst>
              <a:gd name="connsiteX0" fmla="*/ 0 w 12194388"/>
              <a:gd name="connsiteY0" fmla="*/ 0 h 6860706"/>
              <a:gd name="connsiteX1" fmla="*/ 8852672 w 12194388"/>
              <a:gd name="connsiteY1" fmla="*/ 0 h 6860706"/>
              <a:gd name="connsiteX2" fmla="*/ 8852672 w 12194388"/>
              <a:gd name="connsiteY2" fmla="*/ 1 h 6860706"/>
              <a:gd name="connsiteX3" fmla="*/ 12194388 w 12194388"/>
              <a:gd name="connsiteY3" fmla="*/ 1 h 6860706"/>
              <a:gd name="connsiteX4" fmla="*/ 12194388 w 12194388"/>
              <a:gd name="connsiteY4" fmla="*/ 6858001 h 6860706"/>
              <a:gd name="connsiteX5" fmla="*/ 3345612 w 12194388"/>
              <a:gd name="connsiteY5" fmla="*/ 6858001 h 6860706"/>
              <a:gd name="connsiteX6" fmla="*/ 3342221 w 12194388"/>
              <a:gd name="connsiteY6" fmla="*/ 6860706 h 6860706"/>
              <a:gd name="connsiteX7" fmla="*/ 493908 w 12194388"/>
              <a:gd name="connsiteY7" fmla="*/ 4245306 h 6860706"/>
              <a:gd name="connsiteX8" fmla="*/ 12206 w 12194388"/>
              <a:gd name="connsiteY8" fmla="*/ 3973483 h 6860706"/>
              <a:gd name="connsiteX9" fmla="*/ 0 w 12194388"/>
              <a:gd name="connsiteY9" fmla="*/ 3973483 h 686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4388" h="6860706">
                <a:moveTo>
                  <a:pt x="0" y="0"/>
                </a:moveTo>
                <a:lnTo>
                  <a:pt x="8852672" y="0"/>
                </a:lnTo>
                <a:lnTo>
                  <a:pt x="8852672" y="1"/>
                </a:lnTo>
                <a:lnTo>
                  <a:pt x="12194388" y="1"/>
                </a:lnTo>
                <a:lnTo>
                  <a:pt x="12194388" y="6858001"/>
                </a:lnTo>
                <a:lnTo>
                  <a:pt x="3345612" y="6858001"/>
                </a:lnTo>
                <a:lnTo>
                  <a:pt x="3342221" y="6860706"/>
                </a:lnTo>
                <a:cubicBezTo>
                  <a:pt x="2594193" y="5809920"/>
                  <a:pt x="1619693" y="4922759"/>
                  <a:pt x="493908" y="4245306"/>
                </a:cubicBezTo>
                <a:lnTo>
                  <a:pt x="12206" y="3973483"/>
                </a:lnTo>
                <a:lnTo>
                  <a:pt x="0" y="397348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76650" y="1122363"/>
            <a:ext cx="6648450" cy="2078037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fi-FI" dirty="0"/>
              <a:t>Muokkaa otsikon perustyylejä klikkaamalla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76650" y="3429000"/>
            <a:ext cx="6648450" cy="1828800"/>
          </a:xfrm>
        </p:spPr>
        <p:txBody>
          <a:bodyPr/>
          <a:lstStyle>
            <a:lvl1pPr marL="0" indent="0" algn="l"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yhteystiedot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B0788EA-7D58-4A11-B50A-B99B66C5EA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523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4DC59AC-8B24-4B94-A9F5-DB83FA73F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6" y="476250"/>
            <a:ext cx="9877222" cy="9239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otsikon perustyylejä klikkaamalla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10EC48-3E5E-446A-B93A-31AB46F2C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3926" y="1885949"/>
            <a:ext cx="9579768" cy="40386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827360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3" r:id="rId3"/>
    <p:sldLayoutId id="2147483701" r:id="rId4"/>
    <p:sldLayoutId id="2147483718" r:id="rId5"/>
    <p:sldLayoutId id="2147483674" r:id="rId6"/>
    <p:sldLayoutId id="2147483676" r:id="rId7"/>
    <p:sldLayoutId id="2147483675" r:id="rId8"/>
    <p:sldLayoutId id="2147483702" r:id="rId9"/>
    <p:sldLayoutId id="2147483717" r:id="rId10"/>
    <p:sldLayoutId id="2147483662" r:id="rId11"/>
    <p:sldLayoutId id="2147483668" r:id="rId12"/>
    <p:sldLayoutId id="2147483650" r:id="rId13"/>
    <p:sldLayoutId id="2147483749" r:id="rId14"/>
    <p:sldLayoutId id="2147483785" r:id="rId15"/>
    <p:sldLayoutId id="2147483747" r:id="rId16"/>
    <p:sldLayoutId id="2147483752" r:id="rId17"/>
    <p:sldLayoutId id="2147483786" r:id="rId18"/>
    <p:sldLayoutId id="2147483750" r:id="rId19"/>
    <p:sldLayoutId id="2147483691" r:id="rId20"/>
    <p:sldLayoutId id="2147483759" r:id="rId21"/>
    <p:sldLayoutId id="2147483751" r:id="rId22"/>
    <p:sldLayoutId id="2147483652" r:id="rId23"/>
    <p:sldLayoutId id="2147483760" r:id="rId24"/>
    <p:sldLayoutId id="2147483779" r:id="rId25"/>
    <p:sldLayoutId id="2147483780" r:id="rId26"/>
    <p:sldLayoutId id="2147483781" r:id="rId27"/>
    <p:sldLayoutId id="2147483761" r:id="rId28"/>
    <p:sldLayoutId id="2147483737" r:id="rId29"/>
    <p:sldLayoutId id="2147483762" r:id="rId30"/>
    <p:sldLayoutId id="2147483782" r:id="rId31"/>
    <p:sldLayoutId id="2147483783" r:id="rId32"/>
    <p:sldLayoutId id="2147483784" r:id="rId33"/>
    <p:sldLayoutId id="2147483772" r:id="rId34"/>
    <p:sldLayoutId id="2147483733" r:id="rId35"/>
    <p:sldLayoutId id="2147483732" r:id="rId36"/>
    <p:sldLayoutId id="2147483734" r:id="rId37"/>
    <p:sldLayoutId id="2147483748" r:id="rId38"/>
    <p:sldLayoutId id="2147483728" r:id="rId39"/>
    <p:sldLayoutId id="2147483729" r:id="rId40"/>
    <p:sldLayoutId id="2147483740" r:id="rId41"/>
    <p:sldLayoutId id="2147483741" r:id="rId42"/>
    <p:sldLayoutId id="2147483739" r:id="rId43"/>
    <p:sldLayoutId id="2147483742" r:id="rId44"/>
    <p:sldLayoutId id="2147483743" r:id="rId45"/>
    <p:sldLayoutId id="2147483744" r:id="rId46"/>
    <p:sldLayoutId id="2147483775" r:id="rId47"/>
    <p:sldLayoutId id="2147483776" r:id="rId48"/>
    <p:sldLayoutId id="2147483777" r:id="rId49"/>
    <p:sldLayoutId id="2147483773" r:id="rId50"/>
    <p:sldLayoutId id="2147483774" r:id="rId51"/>
    <p:sldLayoutId id="2147483731" r:id="rId52"/>
    <p:sldLayoutId id="2147483735" r:id="rId53"/>
    <p:sldLayoutId id="2147483763" r:id="rId54"/>
    <p:sldLayoutId id="2147483764" r:id="rId55"/>
    <p:sldLayoutId id="2147483766" r:id="rId56"/>
    <p:sldLayoutId id="2147483765" r:id="rId57"/>
    <p:sldLayoutId id="2147483767" r:id="rId58"/>
    <p:sldLayoutId id="2147483768" r:id="rId59"/>
    <p:sldLayoutId id="2147483769" r:id="rId60"/>
    <p:sldLayoutId id="2147483770" r:id="rId61"/>
    <p:sldLayoutId id="2147483771" r:id="rId62"/>
    <p:sldLayoutId id="2147483673" r:id="rId63"/>
    <p:sldLayoutId id="2147483787" r:id="rId64"/>
    <p:sldLayoutId id="2147483727" r:id="rId65"/>
    <p:sldLayoutId id="2147483754" r:id="rId66"/>
    <p:sldLayoutId id="2147483654" r:id="rId67"/>
    <p:sldLayoutId id="2147483791" r:id="rId68"/>
    <p:sldLayoutId id="2147483789" r:id="rId69"/>
    <p:sldLayoutId id="2147483790" r:id="rId70"/>
    <p:sldLayoutId id="2147483724" r:id="rId71"/>
    <p:sldLayoutId id="2147483753" r:id="rId72"/>
    <p:sldLayoutId id="2147483736" r:id="rId73"/>
    <p:sldLayoutId id="2147483755" r:id="rId74"/>
    <p:sldLayoutId id="2147483738" r:id="rId75"/>
    <p:sldLayoutId id="2147483745" r:id="rId76"/>
    <p:sldLayoutId id="2147483655" r:id="rId77"/>
    <p:sldLayoutId id="2147483746" r:id="rId78"/>
    <p:sldLayoutId id="2147483788" r:id="rId79"/>
    <p:sldLayoutId id="2147483721" r:id="rId80"/>
    <p:sldLayoutId id="2147483722" r:id="rId81"/>
    <p:sldLayoutId id="2147483792" r:id="rId82"/>
    <p:sldLayoutId id="2147483661" r:id="rId83"/>
    <p:sldLayoutId id="2147483667" r:id="rId84"/>
    <p:sldLayoutId id="2147483666" r:id="rId85"/>
    <p:sldLayoutId id="2147483703" r:id="rId86"/>
    <p:sldLayoutId id="2147483716" r:id="rId87"/>
    <p:sldLayoutId id="2147483665" r:id="rId88"/>
    <p:sldLayoutId id="2147483670" r:id="rId89"/>
    <p:sldLayoutId id="2147483669" r:id="rId90"/>
    <p:sldLayoutId id="2147483704" r:id="rId91"/>
    <p:sldLayoutId id="2147483715" r:id="rId92"/>
  </p:sldLayoutIdLst>
  <p:hf sldNum="0"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1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SzPct val="70000"/>
        <a:buFont typeface="Franklin Gothic Book" panose="020B0503020102020204" pitchFamily="34" charset="0"/>
        <a:buChar char="•"/>
        <a:defRPr sz="21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895350" indent="-180975" algn="l" defTabSz="914400" rtl="0" eaLnBrk="1" latinLnBrk="0" hangingPunct="1">
        <a:lnSpc>
          <a:spcPct val="100000"/>
        </a:lnSpc>
        <a:spcBef>
          <a:spcPts val="0"/>
        </a:spcBef>
        <a:buSzPct val="70000"/>
        <a:buFont typeface="Franklin Gothic Book" panose="020B05030201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257300" indent="-180975" algn="l" defTabSz="914400" rtl="0" eaLnBrk="1" latinLnBrk="0" hangingPunct="1">
        <a:lnSpc>
          <a:spcPct val="100000"/>
        </a:lnSpc>
        <a:spcBef>
          <a:spcPts val="0"/>
        </a:spcBef>
        <a:buSzPct val="70000"/>
        <a:buFont typeface="Franklin Gothic Book" panose="020B05030201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19250" indent="-180975" algn="l" defTabSz="914400" rtl="0" eaLnBrk="1" latinLnBrk="0" hangingPunct="1">
        <a:lnSpc>
          <a:spcPct val="100000"/>
        </a:lnSpc>
        <a:spcBef>
          <a:spcPts val="0"/>
        </a:spcBef>
        <a:buSzPct val="70000"/>
        <a:buFont typeface="Franklin Gothic Book" panose="020B05030201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1971675" indent="-180975" algn="l" defTabSz="914400" rtl="0" eaLnBrk="1" latinLnBrk="0" hangingPunct="1">
        <a:lnSpc>
          <a:spcPct val="100000"/>
        </a:lnSpc>
        <a:spcBef>
          <a:spcPts val="0"/>
        </a:spcBef>
        <a:buSzPct val="70000"/>
        <a:buFont typeface="Franklin Gothic Book" panose="020B05030201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urvallisuuskumppani.fi/2022/01/07/uusi-sovellus-tyoturvallisuustutka-jokaisen-tyopaikan-perustyokalu-tyoturvallisuustyohon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DEB5ADCD-9477-43BE-BDCE-49F2272DC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7224" y="1331368"/>
            <a:ext cx="5203645" cy="3173412"/>
          </a:xfrm>
        </p:spPr>
        <p:txBody>
          <a:bodyPr/>
          <a:lstStyle/>
          <a:p>
            <a:r>
              <a:rPr lang="fi-FI" dirty="0"/>
              <a:t>Työn vaarojen selvittäminen ja arviointi pienillä työpaikoilla</a:t>
            </a:r>
            <a:br>
              <a:rPr lang="fi-FI" dirty="0"/>
            </a:br>
            <a:endParaRPr lang="fi-FI" dirty="0"/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343C38CA-97BD-46E6-98B4-0988AC7564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224" y="4883058"/>
            <a:ext cx="4829175" cy="952501"/>
          </a:xfrm>
        </p:spPr>
        <p:txBody>
          <a:bodyPr/>
          <a:lstStyle/>
          <a:p>
            <a:r>
              <a:rPr lang="fi-FI" dirty="0"/>
              <a:t>Anssi Kaarnalehto</a:t>
            </a:r>
          </a:p>
          <a:p>
            <a:r>
              <a:rPr lang="fi-FI" dirty="0"/>
              <a:t>Pasi Paukkonen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60163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AFFE38EF-EFFE-494B-635D-9AE7A2E5E1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962" y="248087"/>
            <a:ext cx="6945238" cy="5907913"/>
          </a:xfrm>
        </p:spPr>
      </p:pic>
    </p:spTree>
    <p:extLst>
      <p:ext uri="{BB962C8B-B14F-4D97-AF65-F5344CB8AC3E}">
        <p14:creationId xmlns:p14="http://schemas.microsoft.com/office/powerpoint/2010/main" val="727082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628DBC69-6C7D-4F1A-A399-B604799C0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6" y="476250"/>
            <a:ext cx="4527401" cy="1359347"/>
          </a:xfrm>
        </p:spPr>
        <p:txBody>
          <a:bodyPr/>
          <a:lstStyle/>
          <a:p>
            <a:r>
              <a:rPr lang="en-US" dirty="0"/>
              <a:t>Suunnittelu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215EFE7-D8A9-496D-D38D-A7312434E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6" y="2245171"/>
            <a:ext cx="4203551" cy="3679379"/>
          </a:xfrm>
        </p:spPr>
        <p:txBody>
          <a:bodyPr/>
          <a:lstStyle/>
          <a:p>
            <a:r>
              <a:rPr lang="fi-FI" dirty="0"/>
              <a:t>Käytetyt työkalut ja menetelmät</a:t>
            </a:r>
          </a:p>
          <a:p>
            <a:r>
              <a:rPr lang="fi-FI" dirty="0"/>
              <a:t>Laaditaan aikataulu</a:t>
            </a:r>
          </a:p>
          <a:p>
            <a:r>
              <a:rPr lang="fi-FI" dirty="0"/>
              <a:t>Voidaan käyttää ulkopuolisia – TTH</a:t>
            </a:r>
          </a:p>
          <a:p>
            <a:endParaRPr lang="fi-FI" dirty="0"/>
          </a:p>
          <a:p>
            <a:r>
              <a:rPr lang="fi-FI" dirty="0"/>
              <a:t>Työturvallisuustutka</a:t>
            </a:r>
          </a:p>
          <a:p>
            <a:pPr lvl="1"/>
            <a:r>
              <a:rPr lang="fi-FI" dirty="0"/>
              <a:t>Pohjatiedot </a:t>
            </a:r>
          </a:p>
          <a:p>
            <a:pPr lvl="1"/>
            <a:r>
              <a:rPr lang="fi-FI" dirty="0"/>
              <a:t>Arviointikohteiden määrittely</a:t>
            </a:r>
          </a:p>
          <a:p>
            <a:endParaRPr lang="en-US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2A106566-77B3-6413-EE20-94705C4C428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096000" y="815339"/>
            <a:ext cx="6096000" cy="5227321"/>
          </a:xfrm>
          <a:noFill/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id="{F2934A02-C01F-9822-A63C-FB94F30852EE}"/>
              </a:ext>
            </a:extLst>
          </p:cNvPr>
          <p:cNvSpPr/>
          <p:nvPr/>
        </p:nvSpPr>
        <p:spPr>
          <a:xfrm>
            <a:off x="7344000" y="3247200"/>
            <a:ext cx="4752000" cy="25056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8427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DB379060-5FA8-42C7-BFD1-5C318DF82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6" y="476250"/>
            <a:ext cx="4527401" cy="1359347"/>
          </a:xfrm>
        </p:spPr>
        <p:txBody>
          <a:bodyPr anchor="t">
            <a:normAutofit/>
          </a:bodyPr>
          <a:lstStyle/>
          <a:p>
            <a:r>
              <a:rPr lang="en-US" dirty="0"/>
              <a:t>Vaara- ja haittatekijöiden tunnistaminen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DF696B12-5F18-4024-A755-43533CB52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6" y="2245171"/>
            <a:ext cx="4203551" cy="3679379"/>
          </a:xfrm>
        </p:spPr>
        <p:txBody>
          <a:bodyPr>
            <a:normAutofit/>
          </a:bodyPr>
          <a:lstStyle/>
          <a:p>
            <a:r>
              <a:rPr lang="fi-FI" dirty="0"/>
              <a:t>Havainnoidaan työn tekemistä</a:t>
            </a:r>
          </a:p>
          <a:p>
            <a:r>
              <a:rPr lang="fi-FI" dirty="0"/>
              <a:t>Haastatellaan työntekijöitä</a:t>
            </a:r>
          </a:p>
          <a:p>
            <a:r>
              <a:rPr lang="fi-FI" dirty="0"/>
              <a:t>Tarkistuslistojen käyttö</a:t>
            </a:r>
          </a:p>
          <a:p>
            <a:r>
              <a:rPr lang="fi-FI" dirty="0"/>
              <a:t>Normaalista poikkeavat tilanteet</a:t>
            </a:r>
          </a:p>
          <a:p>
            <a:r>
              <a:rPr lang="fi-FI" dirty="0"/>
              <a:t>Liikkuva työ, Etätyö</a:t>
            </a:r>
          </a:p>
          <a:p>
            <a:r>
              <a:rPr lang="fi-FI" dirty="0"/>
              <a:t>Välitön puuttuminen?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4" name="Sisällön paikkamerkki 12">
            <a:extLst>
              <a:ext uri="{FF2B5EF4-FFF2-40B4-BE49-F238E27FC236}">
                <a16:creationId xmlns:a16="http://schemas.microsoft.com/office/drawing/2014/main" id="{5BF09FE2-3E54-2433-C9DE-36F9C9F2830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096000" y="815339"/>
            <a:ext cx="6096000" cy="5227321"/>
          </a:xfrm>
          <a:noFill/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72821821-CCB0-F90C-88BC-F54BE330F70F}"/>
              </a:ext>
            </a:extLst>
          </p:cNvPr>
          <p:cNvSpPr/>
          <p:nvPr/>
        </p:nvSpPr>
        <p:spPr>
          <a:xfrm>
            <a:off x="6156000" y="3175200"/>
            <a:ext cx="1195200" cy="25776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0225E86A-461B-3B9A-ADE9-7E1775060ADA}"/>
              </a:ext>
            </a:extLst>
          </p:cNvPr>
          <p:cNvSpPr/>
          <p:nvPr/>
        </p:nvSpPr>
        <p:spPr>
          <a:xfrm>
            <a:off x="8546400" y="3232800"/>
            <a:ext cx="3549600" cy="25200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8984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7078C1-5DF3-412B-B333-350A497E0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6" y="1400175"/>
            <a:ext cx="5076074" cy="4524375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fi-FI" altLang="fi-FI" sz="2000" b="1" dirty="0"/>
              <a:t>Tapahtuman todennäköisyys</a:t>
            </a:r>
          </a:p>
          <a:p>
            <a:pPr eaLnBrk="1" hangingPunct="1"/>
            <a:r>
              <a:rPr lang="fi-FI" altLang="fi-FI" sz="1400" dirty="0"/>
              <a:t>Tilastot apuna</a:t>
            </a:r>
          </a:p>
          <a:p>
            <a:pPr eaLnBrk="1" hangingPunct="1"/>
            <a:r>
              <a:rPr lang="fi-FI" altLang="fi-FI" sz="1400" dirty="0"/>
              <a:t>Usein hyvin vaikeaa määrittää täsmällisesti</a:t>
            </a:r>
          </a:p>
          <a:p>
            <a:pPr eaLnBrk="1" hangingPunct="1"/>
            <a:r>
              <a:rPr lang="fi-FI" altLang="fi-FI" sz="1400" dirty="0"/>
              <a:t>Lähes poikkeuksetta hyvin vakavalle seuraukselle todennäköisyys on melko pieni</a:t>
            </a:r>
          </a:p>
          <a:p>
            <a:pPr eaLnBrk="1" hangingPunct="1"/>
            <a:r>
              <a:rPr lang="fi-FI" altLang="fi-FI" sz="1400" dirty="0"/>
              <a:t>Usein lieville seurauksille todennäköisyydet ovat suurempia</a:t>
            </a:r>
          </a:p>
          <a:p>
            <a:pPr eaLnBrk="1" hangingPunct="1"/>
            <a:r>
              <a:rPr lang="fi-FI" altLang="fi-FI" sz="1400" dirty="0"/>
              <a:t>Hahmottamista ja arviointia helpottaa suhteuttaminen johonkin ajanjaksoon tai henkilömäärään</a:t>
            </a:r>
          </a:p>
          <a:p>
            <a:pPr eaLnBrk="1" hangingPunct="1"/>
            <a:endParaRPr lang="fi-FI" altLang="fi-FI" sz="1400" dirty="0"/>
          </a:p>
          <a:p>
            <a:pPr marL="0" indent="0" eaLnBrk="1" hangingPunct="1">
              <a:buNone/>
            </a:pPr>
            <a:r>
              <a:rPr lang="fi-FI" altLang="fi-FI" sz="2000" b="1" dirty="0"/>
              <a:t>Tapahtuman seuraukset</a:t>
            </a:r>
          </a:p>
          <a:p>
            <a:pPr eaLnBrk="1" hangingPunct="1"/>
            <a:r>
              <a:rPr lang="fi-FI" altLang="fi-FI" sz="1400" dirty="0"/>
              <a:t>Kaikki ne vahingot jotka riski toteutuessaan aiheuttaa</a:t>
            </a:r>
          </a:p>
          <a:p>
            <a:pPr eaLnBrk="1" hangingPunct="1"/>
            <a:r>
              <a:rPr lang="fi-FI" altLang="fi-FI" sz="1400" dirty="0"/>
              <a:t>Otettava huomioon myös välilliset vahingot</a:t>
            </a:r>
          </a:p>
          <a:p>
            <a:r>
              <a:rPr lang="fi-FI" altLang="fi-FI" sz="1400" dirty="0"/>
              <a:t>”Pahimman seurauksen ansa”</a:t>
            </a:r>
          </a:p>
          <a:p>
            <a:r>
              <a:rPr lang="fi-FI" altLang="fi-FI" sz="1400" dirty="0"/>
              <a:t>Onko pidemmän aikavälin vaikutuksia?</a:t>
            </a:r>
          </a:p>
          <a:p>
            <a:pPr marL="714375" lvl="1" indent="0">
              <a:lnSpc>
                <a:spcPct val="90000"/>
              </a:lnSpc>
              <a:buNone/>
            </a:pPr>
            <a:endParaRPr lang="fi-FI" sz="1500" dirty="0"/>
          </a:p>
        </p:txBody>
      </p:sp>
      <p:pic>
        <p:nvPicPr>
          <p:cNvPr id="6" name="Sisällön paikkamerkki 12">
            <a:extLst>
              <a:ext uri="{FF2B5EF4-FFF2-40B4-BE49-F238E27FC236}">
                <a16:creationId xmlns:a16="http://schemas.microsoft.com/office/drawing/2014/main" id="{92C46E16-6F68-DB22-D7FF-C0787F08307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096000" y="815339"/>
            <a:ext cx="6096000" cy="5227321"/>
          </a:xfrm>
          <a:noFill/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A6BD478-A78B-46F2-8565-4DBB53AE4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6" y="476250"/>
            <a:ext cx="4536925" cy="454153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fi-FI" dirty="0"/>
              <a:t>Arviointi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24123C94-2F60-B488-0F7C-CD806FA24B7E}"/>
              </a:ext>
            </a:extLst>
          </p:cNvPr>
          <p:cNvSpPr/>
          <p:nvPr/>
        </p:nvSpPr>
        <p:spPr>
          <a:xfrm>
            <a:off x="6156000" y="3175200"/>
            <a:ext cx="2376000" cy="25776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F9CC821A-F455-8145-F1EE-F7CD068E9B75}"/>
              </a:ext>
            </a:extLst>
          </p:cNvPr>
          <p:cNvSpPr/>
          <p:nvPr/>
        </p:nvSpPr>
        <p:spPr>
          <a:xfrm>
            <a:off x="9720000" y="3232800"/>
            <a:ext cx="2376000" cy="25200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6584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B98C23-EFE6-4094-8594-9208A02A6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6" y="476250"/>
            <a:ext cx="4527401" cy="1359347"/>
          </a:xfrm>
        </p:spPr>
        <p:txBody>
          <a:bodyPr anchor="t">
            <a:normAutofit/>
          </a:bodyPr>
          <a:lstStyle/>
          <a:p>
            <a:r>
              <a:rPr lang="fi-FI" dirty="0"/>
              <a:t>Toimenpiteiden valinta ja toteuttaminen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3AFC8CA-5D41-44AE-A28A-5155D2B8E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6" y="2245171"/>
            <a:ext cx="4203551" cy="3679379"/>
          </a:xfrm>
        </p:spPr>
        <p:txBody>
          <a:bodyPr>
            <a:normAutofit/>
          </a:bodyPr>
          <a:lstStyle/>
          <a:p>
            <a:r>
              <a:rPr lang="fi-FI" dirty="0"/>
              <a:t>Toimenpiteiden valinta</a:t>
            </a:r>
          </a:p>
          <a:p>
            <a:r>
              <a:rPr lang="fi-FI" dirty="0"/>
              <a:t>Asetetaan aikataulu</a:t>
            </a:r>
          </a:p>
          <a:p>
            <a:r>
              <a:rPr lang="fi-FI" dirty="0"/>
              <a:t>Valitaan vastuuhenkilöt</a:t>
            </a:r>
          </a:p>
          <a:p>
            <a:r>
              <a:rPr lang="fi-FI" dirty="0"/>
              <a:t>Varataan tarvittavat resurssit</a:t>
            </a:r>
          </a:p>
          <a:p>
            <a:r>
              <a:rPr lang="fi-FI" dirty="0"/>
              <a:t>Yleisesti vaikuttavat toimenpiteet ennen yksilöllisiä</a:t>
            </a:r>
          </a:p>
          <a:p>
            <a:r>
              <a:rPr lang="fi-FI" dirty="0"/>
              <a:t>Työntekijät mukaan käsittelyyn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41C8C331-D4EE-446C-7658-4459A173F84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096000" y="815339"/>
            <a:ext cx="6096000" cy="5227321"/>
          </a:xfrm>
          <a:noFill/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id="{DE3C5C81-5070-D15A-1D4B-E9797AE2A7CD}"/>
              </a:ext>
            </a:extLst>
          </p:cNvPr>
          <p:cNvSpPr/>
          <p:nvPr/>
        </p:nvSpPr>
        <p:spPr>
          <a:xfrm>
            <a:off x="10915200" y="3232800"/>
            <a:ext cx="1180800" cy="25200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9A3A3647-090A-5F08-04D8-8F046976C20D}"/>
              </a:ext>
            </a:extLst>
          </p:cNvPr>
          <p:cNvSpPr/>
          <p:nvPr/>
        </p:nvSpPr>
        <p:spPr>
          <a:xfrm>
            <a:off x="6156000" y="3175200"/>
            <a:ext cx="3556800" cy="25776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2980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3F8991-010D-4568-AE70-B10938BA2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6" y="476250"/>
            <a:ext cx="4527401" cy="1359347"/>
          </a:xfrm>
        </p:spPr>
        <p:txBody>
          <a:bodyPr anchor="t">
            <a:normAutofit/>
          </a:bodyPr>
          <a:lstStyle/>
          <a:p>
            <a:r>
              <a:rPr lang="fi-FI" dirty="0"/>
              <a:t>Seuranta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9F435C5-F3C0-43A7-84A4-CD325873E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6" y="2245171"/>
            <a:ext cx="4431845" cy="3679379"/>
          </a:xfrm>
        </p:spPr>
        <p:txBody>
          <a:bodyPr>
            <a:normAutofit/>
          </a:bodyPr>
          <a:lstStyle/>
          <a:p>
            <a:r>
              <a:rPr lang="fi-FI" dirty="0"/>
              <a:t>Avoin tiedottaminen ja palaute osallistujille</a:t>
            </a:r>
          </a:p>
          <a:p>
            <a:r>
              <a:rPr lang="fi-FI" dirty="0"/>
              <a:t>Toimenpiteiden vaikutusten seuranta</a:t>
            </a:r>
          </a:p>
          <a:p>
            <a:r>
              <a:rPr lang="fi-FI" dirty="0"/>
              <a:t>Tietoa hyödynnetään:</a:t>
            </a:r>
          </a:p>
          <a:p>
            <a:pPr lvl="1"/>
            <a:r>
              <a:rPr lang="fi-FI" dirty="0"/>
              <a:t>Työsuojelun toimintaohjelman laatiminen</a:t>
            </a:r>
          </a:p>
          <a:p>
            <a:pPr lvl="1"/>
            <a:r>
              <a:rPr lang="fi-FI" dirty="0"/>
              <a:t>Toimintasuunnitelman laatiminen</a:t>
            </a:r>
          </a:p>
          <a:p>
            <a:pPr lvl="1"/>
            <a:r>
              <a:rPr lang="fi-FI" dirty="0"/>
              <a:t>Työterveyshuollon toiminnan suunnittelu</a:t>
            </a:r>
          </a:p>
          <a:p>
            <a:pPr lvl="1"/>
            <a:r>
              <a:rPr lang="fi-FI" dirty="0"/>
              <a:t>Perehdyttämisessä</a:t>
            </a:r>
          </a:p>
          <a:p>
            <a:pPr lvl="1"/>
            <a:r>
              <a:rPr lang="fi-FI" dirty="0"/>
              <a:t>Työnopastuksessa</a:t>
            </a:r>
          </a:p>
          <a:p>
            <a:pPr lvl="1"/>
            <a:endParaRPr lang="fi-FI" dirty="0"/>
          </a:p>
          <a:p>
            <a:endParaRPr lang="fi-FI" dirty="0"/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0DDDF72A-47C8-FF04-A4CD-281A093E943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096000" y="815339"/>
            <a:ext cx="6096000" cy="5227321"/>
          </a:xfrm>
          <a:noFill/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id="{F4175E3B-0641-06E1-2379-19EC0C01A2B8}"/>
              </a:ext>
            </a:extLst>
          </p:cNvPr>
          <p:cNvSpPr/>
          <p:nvPr/>
        </p:nvSpPr>
        <p:spPr>
          <a:xfrm>
            <a:off x="6156000" y="3175200"/>
            <a:ext cx="4759200" cy="25776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3858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isällön paikkamerkki 10">
            <a:hlinkClick r:id="rId3"/>
            <a:extLst>
              <a:ext uri="{FF2B5EF4-FFF2-40B4-BE49-F238E27FC236}">
                <a16:creationId xmlns:a16="http://schemas.microsoft.com/office/drawing/2014/main" id="{B9E5185C-9E2E-4532-824C-E663BFC1BB5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21" y="691376"/>
            <a:ext cx="4283902" cy="5309930"/>
          </a:xfrm>
        </p:spPr>
      </p:pic>
      <p:pic>
        <p:nvPicPr>
          <p:cNvPr id="13" name="Sisällön paikkamerkki 12" descr="Kuva, joka sisältää kohteen teksti&#10;&#10;Kuvaus luotu automaattisesti">
            <a:hlinkClick r:id="rId3"/>
            <a:extLst>
              <a:ext uri="{FF2B5EF4-FFF2-40B4-BE49-F238E27FC236}">
                <a16:creationId xmlns:a16="http://schemas.microsoft.com/office/drawing/2014/main" id="{6AEF230B-3FD7-BC51-3F9C-88712CB2E4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582" y="691375"/>
            <a:ext cx="5448144" cy="5678348"/>
          </a:xfrm>
        </p:spPr>
      </p:pic>
    </p:spTree>
    <p:extLst>
      <p:ext uri="{BB962C8B-B14F-4D97-AF65-F5344CB8AC3E}">
        <p14:creationId xmlns:p14="http://schemas.microsoft.com/office/powerpoint/2010/main" val="2565742821"/>
      </p:ext>
    </p:extLst>
  </p:cSld>
  <p:clrMapOvr>
    <a:masterClrMapping/>
  </p:clrMapOvr>
</p:sld>
</file>

<file path=ppt/theme/theme1.xml><?xml version="1.0" encoding="utf-8"?>
<a:theme xmlns:a="http://schemas.openxmlformats.org/drawingml/2006/main" name="TTK-teema">
  <a:themeElements>
    <a:clrScheme name="TTK">
      <a:dk1>
        <a:sysClr val="windowText" lastClr="000000"/>
      </a:dk1>
      <a:lt1>
        <a:sysClr val="window" lastClr="FFFFFF"/>
      </a:lt1>
      <a:dk2>
        <a:srgbClr val="5F5F5F"/>
      </a:dk2>
      <a:lt2>
        <a:srgbClr val="E7E6E6"/>
      </a:lt2>
      <a:accent1>
        <a:srgbClr val="F18121"/>
      </a:accent1>
      <a:accent2>
        <a:srgbClr val="FCD116"/>
      </a:accent2>
      <a:accent3>
        <a:srgbClr val="79B451"/>
      </a:accent3>
      <a:accent4>
        <a:srgbClr val="A8C94B"/>
      </a:accent4>
      <a:accent5>
        <a:srgbClr val="63AAB0"/>
      </a:accent5>
      <a:accent6>
        <a:srgbClr val="F9A72C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b="0" i="0" dirty="0" smtClean="0">
            <a:latin typeface="Source Sans Pro" panose="020B0503030403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sitysmallipohja-SUOMI-Työturvallisuuskeskus" id="{BC4F50C8-C5C4-434F-9E42-90649B87684E}" vid="{6F9ED407-4888-4CAB-874E-D307762FE979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89C33DA8B10DD49BAEB245873F1F70A" ma:contentTypeVersion="0" ma:contentTypeDescription="Luo uusi asiakirja." ma:contentTypeScope="" ma:versionID="093a38a45be9c8f202710d674f98c18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51571826bcc59afd6d17a804ec2702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0C26168-A014-4BC9-AF84-B9C7C7E73B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6263250-BC95-405E-A476-DBB673A5A2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06AB5E-6558-4DDD-8CD6-2B316661DE00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f89e6fb1-c167-489f-a012-8aa32b1585e0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Esitysmallipohja-SUOMI-Työturvallisuuskeskus</Template>
  <TotalTime>2245</TotalTime>
  <Words>158</Words>
  <Application>Microsoft Office PowerPoint</Application>
  <PresentationFormat>Laajakuva</PresentationFormat>
  <Paragraphs>57</Paragraphs>
  <Slides>8</Slides>
  <Notes>8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4" baseType="lpstr">
      <vt:lpstr>Franklin Gothic Book</vt:lpstr>
      <vt:lpstr>Source Sans Pro</vt:lpstr>
      <vt:lpstr>Source Sans Pro Semibold</vt:lpstr>
      <vt:lpstr>Arial</vt:lpstr>
      <vt:lpstr>Calibri</vt:lpstr>
      <vt:lpstr>TTK-teema</vt:lpstr>
      <vt:lpstr>Työn vaarojen selvittäminen ja arviointi pienillä työpaikoilla </vt:lpstr>
      <vt:lpstr>PowerPoint-esitys</vt:lpstr>
      <vt:lpstr>Suunnittelu</vt:lpstr>
      <vt:lpstr>Vaara- ja haittatekijöiden tunnistaminen</vt:lpstr>
      <vt:lpstr>Arviointi</vt:lpstr>
      <vt:lpstr>Toimenpiteiden valinta ja toteuttaminen</vt:lpstr>
      <vt:lpstr>Seuranta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Työn vaarojen selvittäminen ja arviointi 1.10.2021</dc:title>
  <dc:creator>Anssi Kaarnalehto</dc:creator>
  <cp:lastModifiedBy>Anssi Kaarnalehto</cp:lastModifiedBy>
  <cp:revision>9</cp:revision>
  <dcterms:created xsi:type="dcterms:W3CDTF">2021-10-01T07:22:37Z</dcterms:created>
  <dcterms:modified xsi:type="dcterms:W3CDTF">2023-04-21T09:58:47Z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0x010100789C33DA8B10DD49BAEB245873F1F70A</vt:lpwstr>
  </property>
</Properties>
</file>