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94" r:id="rId5"/>
  </p:sldMasterIdLst>
  <p:notesMasterIdLst>
    <p:notesMasterId r:id="rId27"/>
  </p:notesMasterIdLst>
  <p:sldIdLst>
    <p:sldId id="268" r:id="rId6"/>
    <p:sldId id="777" r:id="rId7"/>
    <p:sldId id="270" r:id="rId8"/>
    <p:sldId id="755" r:id="rId9"/>
    <p:sldId id="743" r:id="rId10"/>
    <p:sldId id="1572" r:id="rId11"/>
    <p:sldId id="1574" r:id="rId12"/>
    <p:sldId id="1575" r:id="rId13"/>
    <p:sldId id="1576" r:id="rId14"/>
    <p:sldId id="1577" r:id="rId15"/>
    <p:sldId id="1578" r:id="rId16"/>
    <p:sldId id="1579" r:id="rId17"/>
    <p:sldId id="787" r:id="rId18"/>
    <p:sldId id="783" r:id="rId19"/>
    <p:sldId id="1580" r:id="rId20"/>
    <p:sldId id="1581" r:id="rId21"/>
    <p:sldId id="1582" r:id="rId22"/>
    <p:sldId id="1583" r:id="rId23"/>
    <p:sldId id="757" r:id="rId24"/>
    <p:sldId id="754" r:id="rId25"/>
    <p:sldId id="750" r:id="rId26"/>
  </p:sldIdLst>
  <p:sldSz cx="12192000" cy="6858000"/>
  <p:notesSz cx="6881813" cy="10002838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SemiBold" panose="00000700000000000000" pitchFamily="2" charset="0"/>
      <p:bold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ranklin Gothic Book" panose="020B0503020102020204" pitchFamily="34" charset="0"/>
      <p:regular r:id="rId38"/>
      <p: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  <p:embeddedFont>
      <p:font typeface="Source Sans Pro Semibold" panose="020B0603030403020204" pitchFamily="34" charset="0"/>
      <p:bold r:id="rId44"/>
      <p:boldItalic r:id="rId4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AB0"/>
    <a:srgbClr val="A8C94B"/>
    <a:srgbClr val="F9A72C"/>
    <a:srgbClr val="BBBCBE"/>
    <a:srgbClr val="F18121"/>
    <a:srgbClr val="595959"/>
    <a:srgbClr val="E7E6E6"/>
    <a:srgbClr val="B6D1D5"/>
    <a:srgbClr val="FCD116"/>
    <a:srgbClr val="79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7915B-1DF4-45BE-AF95-E4048AB63C65}" v="1" dt="2023-04-05T07:55:14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0" y="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 Aksberg" userId="S::sari.aksberg@ttk.fi::4db768a4-c014-411f-b019-53fb8a100b16" providerId="AD" clId="Web-{597C8B8B-5FFF-4F65-8C0C-B82A02D1D09E}"/>
    <pc:docChg chg="delSld">
      <pc:chgData name="Sari Aksberg" userId="S::sari.aksberg@ttk.fi::4db768a4-c014-411f-b019-53fb8a100b16" providerId="AD" clId="Web-{597C8B8B-5FFF-4F65-8C0C-B82A02D1D09E}" dt="2021-11-04T06:20:56.775" v="2"/>
      <pc:docMkLst>
        <pc:docMk/>
      </pc:docMkLst>
      <pc:sldChg chg="del">
        <pc:chgData name="Sari Aksberg" userId="S::sari.aksberg@ttk.fi::4db768a4-c014-411f-b019-53fb8a100b16" providerId="AD" clId="Web-{597C8B8B-5FFF-4F65-8C0C-B82A02D1D09E}" dt="2021-11-04T06:20:29.350" v="1"/>
        <pc:sldMkLst>
          <pc:docMk/>
          <pc:sldMk cId="4052739745" sldId="788"/>
        </pc:sldMkLst>
      </pc:sldChg>
      <pc:sldChg chg="del">
        <pc:chgData name="Sari Aksberg" userId="S::sari.aksberg@ttk.fi::4db768a4-c014-411f-b019-53fb8a100b16" providerId="AD" clId="Web-{597C8B8B-5FFF-4F65-8C0C-B82A02D1D09E}" dt="2021-11-04T06:20:56.775" v="2"/>
        <pc:sldMkLst>
          <pc:docMk/>
          <pc:sldMk cId="889264790" sldId="789"/>
        </pc:sldMkLst>
      </pc:sldChg>
      <pc:sldChg chg="del">
        <pc:chgData name="Sari Aksberg" userId="S::sari.aksberg@ttk.fi::4db768a4-c014-411f-b019-53fb8a100b16" providerId="AD" clId="Web-{597C8B8B-5FFF-4F65-8C0C-B82A02D1D09E}" dt="2021-11-04T06:20:14.349" v="0"/>
        <pc:sldMkLst>
          <pc:docMk/>
          <pc:sldMk cId="2247090123" sldId="1556"/>
        </pc:sldMkLst>
      </pc:sldChg>
    </pc:docChg>
  </pc:docChgLst>
  <pc:docChgLst>
    <pc:chgData name="Sari Aksberg" userId="S::sari.aksberg@ttk.fi::4db768a4-c014-411f-b019-53fb8a100b16" providerId="AD" clId="Web-{86EBD3AA-10A3-4A58-8151-28C90483043E}"/>
    <pc:docChg chg="addSld modSld sldOrd">
      <pc:chgData name="Sari Aksberg" userId="S::sari.aksberg@ttk.fi::4db768a4-c014-411f-b019-53fb8a100b16" providerId="AD" clId="Web-{86EBD3AA-10A3-4A58-8151-28C90483043E}" dt="2021-08-04T12:20:18.478" v="88"/>
      <pc:docMkLst>
        <pc:docMk/>
      </pc:docMkLst>
      <pc:sldChg chg="modSp">
        <pc:chgData name="Sari Aksberg" userId="S::sari.aksberg@ttk.fi::4db768a4-c014-411f-b019-53fb8a100b16" providerId="AD" clId="Web-{86EBD3AA-10A3-4A58-8151-28C90483043E}" dt="2021-08-04T12:01:49.034" v="0" actId="20577"/>
        <pc:sldMkLst>
          <pc:docMk/>
          <pc:sldMk cId="265513438" sldId="723"/>
        </pc:sldMkLst>
        <pc:spChg chg="mod">
          <ac:chgData name="Sari Aksberg" userId="S::sari.aksberg@ttk.fi::4db768a4-c014-411f-b019-53fb8a100b16" providerId="AD" clId="Web-{86EBD3AA-10A3-4A58-8151-28C90483043E}" dt="2021-08-04T12:01:49.034" v="0" actId="20577"/>
          <ac:spMkLst>
            <pc:docMk/>
            <pc:sldMk cId="265513438" sldId="723"/>
            <ac:spMk id="3" creationId="{DD9175AE-D84A-4C6D-B885-FA32596B645D}"/>
          </ac:spMkLst>
        </pc:spChg>
      </pc:sldChg>
      <pc:sldChg chg="modSp">
        <pc:chgData name="Sari Aksberg" userId="S::sari.aksberg@ttk.fi::4db768a4-c014-411f-b019-53fb8a100b16" providerId="AD" clId="Web-{86EBD3AA-10A3-4A58-8151-28C90483043E}" dt="2021-08-04T12:02:12.410" v="4" actId="20577"/>
        <pc:sldMkLst>
          <pc:docMk/>
          <pc:sldMk cId="2945993089" sldId="765"/>
        </pc:sldMkLst>
        <pc:spChg chg="mod">
          <ac:chgData name="Sari Aksberg" userId="S::sari.aksberg@ttk.fi::4db768a4-c014-411f-b019-53fb8a100b16" providerId="AD" clId="Web-{86EBD3AA-10A3-4A58-8151-28C90483043E}" dt="2021-08-04T12:02:12.410" v="4" actId="20577"/>
          <ac:spMkLst>
            <pc:docMk/>
            <pc:sldMk cId="2945993089" sldId="765"/>
            <ac:spMk id="3" creationId="{8F35177F-5657-4BF6-9246-51CE289785E1}"/>
          </ac:spMkLst>
        </pc:spChg>
      </pc:sldChg>
      <pc:sldChg chg="addSp delSp modSp new mod ord modClrScheme chgLayout">
        <pc:chgData name="Sari Aksberg" userId="S::sari.aksberg@ttk.fi::4db768a4-c014-411f-b019-53fb8a100b16" providerId="AD" clId="Web-{86EBD3AA-10A3-4A58-8151-28C90483043E}" dt="2021-08-04T12:19:56.040" v="87"/>
        <pc:sldMkLst>
          <pc:docMk/>
          <pc:sldMk cId="1387272733" sldId="768"/>
        </pc:sldMkLst>
        <pc:spChg chg="del">
          <ac:chgData name="Sari Aksberg" userId="S::sari.aksberg@ttk.fi::4db768a4-c014-411f-b019-53fb8a100b16" providerId="AD" clId="Web-{86EBD3AA-10A3-4A58-8151-28C90483043E}" dt="2021-08-04T12:07:46.182" v="17"/>
          <ac:spMkLst>
            <pc:docMk/>
            <pc:sldMk cId="1387272733" sldId="768"/>
            <ac:spMk id="2" creationId="{A5E0F51A-0423-4B8A-8A82-5BB4667F465E}"/>
          </ac:spMkLst>
        </pc:spChg>
        <pc:spChg chg="del">
          <ac:chgData name="Sari Aksberg" userId="S::sari.aksberg@ttk.fi::4db768a4-c014-411f-b019-53fb8a100b16" providerId="AD" clId="Web-{86EBD3AA-10A3-4A58-8151-28C90483043E}" dt="2021-08-04T12:05:54.992" v="6"/>
          <ac:spMkLst>
            <pc:docMk/>
            <pc:sldMk cId="1387272733" sldId="768"/>
            <ac:spMk id="3" creationId="{F4F06EDD-0392-45DB-B019-07A86A478845}"/>
          </ac:spMkLst>
        </pc:spChg>
        <pc:spChg chg="add mod">
          <ac:chgData name="Sari Aksberg" userId="S::sari.aksberg@ttk.fi::4db768a4-c014-411f-b019-53fb8a100b16" providerId="AD" clId="Web-{86EBD3AA-10A3-4A58-8151-28C90483043E}" dt="2021-08-04T12:09:09.434" v="20" actId="20577"/>
          <ac:spMkLst>
            <pc:docMk/>
            <pc:sldMk cId="1387272733" sldId="768"/>
            <ac:spMk id="5" creationId="{674FB510-5582-418C-804F-E419C621EE17}"/>
          </ac:spMkLst>
        </pc:spChg>
        <pc:spChg chg="add del mod">
          <ac:chgData name="Sari Aksberg" userId="S::sari.aksberg@ttk.fi::4db768a4-c014-411f-b019-53fb8a100b16" providerId="AD" clId="Web-{86EBD3AA-10A3-4A58-8151-28C90483043E}" dt="2021-08-04T12:09:26.371" v="26"/>
          <ac:spMkLst>
            <pc:docMk/>
            <pc:sldMk cId="1387272733" sldId="768"/>
            <ac:spMk id="6" creationId="{E0BB09FA-329E-412E-BDA5-A2E57B1A31E2}"/>
          </ac:spMkLst>
        </pc:spChg>
        <pc:spChg chg="add del mod">
          <ac:chgData name="Sari Aksberg" userId="S::sari.aksberg@ttk.fi::4db768a4-c014-411f-b019-53fb8a100b16" providerId="AD" clId="Web-{86EBD3AA-10A3-4A58-8151-28C90483043E}" dt="2021-08-04T12:19:56.040" v="87"/>
          <ac:spMkLst>
            <pc:docMk/>
            <pc:sldMk cId="1387272733" sldId="768"/>
            <ac:spMk id="10" creationId="{A7CB1177-D797-4A06-A2D9-95E5E2BF77DB}"/>
          </ac:spMkLst>
        </pc:spChg>
        <pc:picChg chg="add mod ord">
          <ac:chgData name="Sari Aksberg" userId="S::sari.aksberg@ttk.fi::4db768a4-c014-411f-b019-53fb8a100b16" providerId="AD" clId="Web-{86EBD3AA-10A3-4A58-8151-28C90483043E}" dt="2021-08-04T12:19:50.415" v="86" actId="1076"/>
          <ac:picMkLst>
            <pc:docMk/>
            <pc:sldMk cId="1387272733" sldId="768"/>
            <ac:picMk id="4" creationId="{2D1AEA4A-921B-4F3D-87D4-176BF90C5370}"/>
          </ac:picMkLst>
        </pc:picChg>
        <pc:picChg chg="add del mod ord">
          <ac:chgData name="Sari Aksberg" userId="S::sari.aksberg@ttk.fi::4db768a4-c014-411f-b019-53fb8a100b16" providerId="AD" clId="Web-{86EBD3AA-10A3-4A58-8151-28C90483043E}" dt="2021-08-04T12:18:21.914" v="76"/>
          <ac:picMkLst>
            <pc:docMk/>
            <pc:sldMk cId="1387272733" sldId="768"/>
            <ac:picMk id="7" creationId="{D68C8273-E4C0-480E-A23F-4A15C60E0956}"/>
          </ac:picMkLst>
        </pc:picChg>
      </pc:sldChg>
      <pc:sldChg chg="addSp modSp new mod ord modClrScheme chgLayout">
        <pc:chgData name="Sari Aksberg" userId="S::sari.aksberg@ttk.fi::4db768a4-c014-411f-b019-53fb8a100b16" providerId="AD" clId="Web-{86EBD3AA-10A3-4A58-8151-28C90483043E}" dt="2021-08-04T12:20:18.478" v="88"/>
        <pc:sldMkLst>
          <pc:docMk/>
          <pc:sldMk cId="3526131878" sldId="769"/>
        </pc:sldMkLst>
        <pc:spChg chg="mod">
          <ac:chgData name="Sari Aksberg" userId="S::sari.aksberg@ttk.fi::4db768a4-c014-411f-b019-53fb8a100b16" providerId="AD" clId="Web-{86EBD3AA-10A3-4A58-8151-28C90483043E}" dt="2021-08-04T12:20:18.478" v="88"/>
          <ac:spMkLst>
            <pc:docMk/>
            <pc:sldMk cId="3526131878" sldId="769"/>
            <ac:spMk id="2" creationId="{37E98CC8-9C5E-42FE-B50B-B93DC78C98AB}"/>
          </ac:spMkLst>
        </pc:spChg>
        <pc:spChg chg="mod ord">
          <ac:chgData name="Sari Aksberg" userId="S::sari.aksberg@ttk.fi::4db768a4-c014-411f-b019-53fb8a100b16" providerId="AD" clId="Web-{86EBD3AA-10A3-4A58-8151-28C90483043E}" dt="2021-08-04T12:20:18.478" v="88"/>
          <ac:spMkLst>
            <pc:docMk/>
            <pc:sldMk cId="3526131878" sldId="769"/>
            <ac:spMk id="3" creationId="{458DB271-3220-47F6-9DE0-9FEF4B45F63E}"/>
          </ac:spMkLst>
        </pc:spChg>
        <pc:picChg chg="add mod">
          <ac:chgData name="Sari Aksberg" userId="S::sari.aksberg@ttk.fi::4db768a4-c014-411f-b019-53fb8a100b16" providerId="AD" clId="Web-{86EBD3AA-10A3-4A58-8151-28C90483043E}" dt="2021-08-04T12:18:46.883" v="79"/>
          <ac:picMkLst>
            <pc:docMk/>
            <pc:sldMk cId="3526131878" sldId="769"/>
            <ac:picMk id="4" creationId="{A8E3EEAF-836E-4985-BE2C-E824548AB7D8}"/>
          </ac:picMkLst>
        </pc:picChg>
      </pc:sldChg>
    </pc:docChg>
  </pc:docChgLst>
  <pc:docChgLst>
    <pc:chgData name="Sari Aksberg" userId="S::sari.aksberg@ttk.fi::4db768a4-c014-411f-b019-53fb8a100b16" providerId="AD" clId="Web-{2946E2C5-D1E7-4304-A9D8-FB09CDBBB928}"/>
    <pc:docChg chg="delSld modSld">
      <pc:chgData name="Sari Aksberg" userId="S::sari.aksberg@ttk.fi::4db768a4-c014-411f-b019-53fb8a100b16" providerId="AD" clId="Web-{2946E2C5-D1E7-4304-A9D8-FB09CDBBB928}" dt="2021-08-19T14:25:44.239" v="58" actId="20577"/>
      <pc:docMkLst>
        <pc:docMk/>
      </pc:docMkLst>
      <pc:sldChg chg="addSp modSp">
        <pc:chgData name="Sari Aksberg" userId="S::sari.aksberg@ttk.fi::4db768a4-c014-411f-b019-53fb8a100b16" providerId="AD" clId="Web-{2946E2C5-D1E7-4304-A9D8-FB09CDBBB928}" dt="2021-08-19T14:23:42.923" v="54" actId="20577"/>
        <pc:sldMkLst>
          <pc:docMk/>
          <pc:sldMk cId="1107918723" sldId="770"/>
        </pc:sldMkLst>
        <pc:spChg chg="mod">
          <ac:chgData name="Sari Aksberg" userId="S::sari.aksberg@ttk.fi::4db768a4-c014-411f-b019-53fb8a100b16" providerId="AD" clId="Web-{2946E2C5-D1E7-4304-A9D8-FB09CDBBB928}" dt="2021-08-19T14:19:32.090" v="31" actId="20577"/>
          <ac:spMkLst>
            <pc:docMk/>
            <pc:sldMk cId="1107918723" sldId="770"/>
            <ac:spMk id="2" creationId="{B021C897-DD61-4A4B-9768-B4F29428D168}"/>
          </ac:spMkLst>
        </pc:spChg>
        <pc:spChg chg="mod">
          <ac:chgData name="Sari Aksberg" userId="S::sari.aksberg@ttk.fi::4db768a4-c014-411f-b019-53fb8a100b16" providerId="AD" clId="Web-{2946E2C5-D1E7-4304-A9D8-FB09CDBBB928}" dt="2021-08-19T14:21:56.452" v="39" actId="14100"/>
          <ac:spMkLst>
            <pc:docMk/>
            <pc:sldMk cId="1107918723" sldId="770"/>
            <ac:spMk id="8" creationId="{86BDD3E1-3246-4AA2-87C6-713CAF238284}"/>
          </ac:spMkLst>
        </pc:spChg>
        <pc:spChg chg="add mod">
          <ac:chgData name="Sari Aksberg" userId="S::sari.aksberg@ttk.fi::4db768a4-c014-411f-b019-53fb8a100b16" providerId="AD" clId="Web-{2946E2C5-D1E7-4304-A9D8-FB09CDBBB928}" dt="2021-08-19T14:23:42.923" v="54" actId="20577"/>
          <ac:spMkLst>
            <pc:docMk/>
            <pc:sldMk cId="1107918723" sldId="770"/>
            <ac:spMk id="9" creationId="{DCC075C0-C171-4149-930A-726A60E7A30F}"/>
          </ac:spMkLst>
        </pc:spChg>
        <pc:picChg chg="mod">
          <ac:chgData name="Sari Aksberg" userId="S::sari.aksberg@ttk.fi::4db768a4-c014-411f-b019-53fb8a100b16" providerId="AD" clId="Web-{2946E2C5-D1E7-4304-A9D8-FB09CDBBB928}" dt="2021-08-19T14:21:44.624" v="38" actId="1076"/>
          <ac:picMkLst>
            <pc:docMk/>
            <pc:sldMk cId="1107918723" sldId="770"/>
            <ac:picMk id="5" creationId="{E1B8E8DB-A1D0-4D91-AC60-A41282A6E17F}"/>
          </ac:picMkLst>
        </pc:picChg>
      </pc:sldChg>
      <pc:sldChg chg="modSp">
        <pc:chgData name="Sari Aksberg" userId="S::sari.aksberg@ttk.fi::4db768a4-c014-411f-b019-53fb8a100b16" providerId="AD" clId="Web-{2946E2C5-D1E7-4304-A9D8-FB09CDBBB928}" dt="2021-08-19T14:25:44.239" v="58" actId="20577"/>
        <pc:sldMkLst>
          <pc:docMk/>
          <pc:sldMk cId="4262292706" sldId="777"/>
        </pc:sldMkLst>
        <pc:spChg chg="mod">
          <ac:chgData name="Sari Aksberg" userId="S::sari.aksberg@ttk.fi::4db768a4-c014-411f-b019-53fb8a100b16" providerId="AD" clId="Web-{2946E2C5-D1E7-4304-A9D8-FB09CDBBB928}" dt="2021-08-19T14:25:44.239" v="58" actId="20577"/>
          <ac:spMkLst>
            <pc:docMk/>
            <pc:sldMk cId="4262292706" sldId="777"/>
            <ac:spMk id="3" creationId="{ED67C20B-202A-4B98-AC45-21E414DD36C1}"/>
          </ac:spMkLst>
        </pc:spChg>
      </pc:sldChg>
      <pc:sldChg chg="del">
        <pc:chgData name="Sari Aksberg" userId="S::sari.aksberg@ttk.fi::4db768a4-c014-411f-b019-53fb8a100b16" providerId="AD" clId="Web-{2946E2C5-D1E7-4304-A9D8-FB09CDBBB928}" dt="2021-08-19T14:18:23.541" v="0"/>
        <pc:sldMkLst>
          <pc:docMk/>
          <pc:sldMk cId="461267419" sldId="787"/>
        </pc:sldMkLst>
      </pc:sldChg>
    </pc:docChg>
  </pc:docChgLst>
  <pc:docChgLst>
    <pc:chgData name="Sari Aksberg" userId="S::sari.aksberg@ttk.fi::4db768a4-c014-411f-b019-53fb8a100b16" providerId="AD" clId="Web-{7811D979-B5C2-C42D-39EC-762F8E80090F}"/>
    <pc:docChg chg="addSld modSld sldOrd">
      <pc:chgData name="Sari Aksberg" userId="S::sari.aksberg@ttk.fi::4db768a4-c014-411f-b019-53fb8a100b16" providerId="AD" clId="Web-{7811D979-B5C2-C42D-39EC-762F8E80090F}" dt="2021-08-06T11:38:41.847" v="28" actId="1076"/>
      <pc:docMkLst>
        <pc:docMk/>
      </pc:docMkLst>
      <pc:sldChg chg="modSp add ord">
        <pc:chgData name="Sari Aksberg" userId="S::sari.aksberg@ttk.fi::4db768a4-c014-411f-b019-53fb8a100b16" providerId="AD" clId="Web-{7811D979-B5C2-C42D-39EC-762F8E80090F}" dt="2021-08-06T11:35:47.141" v="12" actId="20577"/>
        <pc:sldMkLst>
          <pc:docMk/>
          <pc:sldMk cId="1927085739" sldId="774"/>
        </pc:sldMkLst>
        <pc:spChg chg="mod">
          <ac:chgData name="Sari Aksberg" userId="S::sari.aksberg@ttk.fi::4db768a4-c014-411f-b019-53fb8a100b16" providerId="AD" clId="Web-{7811D979-B5C2-C42D-39EC-762F8E80090F}" dt="2021-08-06T11:35:47.141" v="12" actId="20577"/>
          <ac:spMkLst>
            <pc:docMk/>
            <pc:sldMk cId="1927085739" sldId="774"/>
            <ac:spMk id="2" creationId="{48A5F084-31D2-4568-86BB-11B3F68DA5DC}"/>
          </ac:spMkLst>
        </pc:spChg>
      </pc:sldChg>
      <pc:sldChg chg="addSp modSp new ord">
        <pc:chgData name="Sari Aksberg" userId="S::sari.aksberg@ttk.fi::4db768a4-c014-411f-b019-53fb8a100b16" providerId="AD" clId="Web-{7811D979-B5C2-C42D-39EC-762F8E80090F}" dt="2021-08-06T11:38:41.847" v="28" actId="1076"/>
        <pc:sldMkLst>
          <pc:docMk/>
          <pc:sldMk cId="2264432796" sldId="775"/>
        </pc:sldMkLst>
        <pc:spChg chg="mod">
          <ac:chgData name="Sari Aksberg" userId="S::sari.aksberg@ttk.fi::4db768a4-c014-411f-b019-53fb8a100b16" providerId="AD" clId="Web-{7811D979-B5C2-C42D-39EC-762F8E80090F}" dt="2021-08-06T11:38:19.878" v="25" actId="20577"/>
          <ac:spMkLst>
            <pc:docMk/>
            <pc:sldMk cId="2264432796" sldId="775"/>
            <ac:spMk id="2" creationId="{86412D7A-A689-4050-A6B6-024ABB0FB677}"/>
          </ac:spMkLst>
        </pc:spChg>
        <pc:spChg chg="mod">
          <ac:chgData name="Sari Aksberg" userId="S::sari.aksberg@ttk.fi::4db768a4-c014-411f-b019-53fb8a100b16" providerId="AD" clId="Web-{7811D979-B5C2-C42D-39EC-762F8E80090F}" dt="2021-08-06T11:38:24.628" v="26" actId="14100"/>
          <ac:spMkLst>
            <pc:docMk/>
            <pc:sldMk cId="2264432796" sldId="775"/>
            <ac:spMk id="3" creationId="{46360B24-F5A5-4BFE-99C4-9ABFE208AF1B}"/>
          </ac:spMkLst>
        </pc:spChg>
        <pc:grpChg chg="add mod">
          <ac:chgData name="Sari Aksberg" userId="S::sari.aksberg@ttk.fi::4db768a4-c014-411f-b019-53fb8a100b16" providerId="AD" clId="Web-{7811D979-B5C2-C42D-39EC-762F8E80090F}" dt="2021-08-06T11:38:41.847" v="28" actId="1076"/>
          <ac:grpSpMkLst>
            <pc:docMk/>
            <pc:sldMk cId="2264432796" sldId="775"/>
            <ac:grpSpMk id="12" creationId="{C68B0428-3B89-4D65-9F35-E6FD699A1C41}"/>
          </ac:grpSpMkLst>
        </pc:grpChg>
      </pc:sldChg>
    </pc:docChg>
  </pc:docChgLst>
  <pc:docChgLst>
    <pc:chgData name="Seija Moilanen" userId="0bfb450d-e5b1-4e84-8a7d-83bffcfb6200" providerId="ADAL" clId="{FAAC0661-7D81-4D23-A25B-075C56BE70E6}"/>
    <pc:docChg chg="undo custSel addSld delSld modSld sldOrd delMainMaster">
      <pc:chgData name="Seija Moilanen" userId="0bfb450d-e5b1-4e84-8a7d-83bffcfb6200" providerId="ADAL" clId="{FAAC0661-7D81-4D23-A25B-075C56BE70E6}" dt="2021-05-12T14:46:21.286" v="11666" actId="6549"/>
      <pc:docMkLst>
        <pc:docMk/>
      </pc:docMkLst>
      <pc:sldChg chg="modSp mod modNotesTx">
        <pc:chgData name="Seija Moilanen" userId="0bfb450d-e5b1-4e84-8a7d-83bffcfb6200" providerId="ADAL" clId="{FAAC0661-7D81-4D23-A25B-075C56BE70E6}" dt="2021-05-12T14:46:21.286" v="11666" actId="6549"/>
        <pc:sldMkLst>
          <pc:docMk/>
          <pc:sldMk cId="0" sldId="257"/>
        </pc:sldMkLst>
        <pc:spChg chg="mod">
          <ac:chgData name="Seija Moilanen" userId="0bfb450d-e5b1-4e84-8a7d-83bffcfb6200" providerId="ADAL" clId="{FAAC0661-7D81-4D23-A25B-075C56BE70E6}" dt="2021-05-12T05:40:00.418" v="1558" actId="6549"/>
          <ac:spMkLst>
            <pc:docMk/>
            <pc:sldMk cId="0" sldId="257"/>
            <ac:spMk id="2" creationId="{50A2A087-542C-4F8F-A204-BFD8184FC5FA}"/>
          </ac:spMkLst>
        </pc:spChg>
        <pc:spChg chg="mod">
          <ac:chgData name="Seija Moilanen" userId="0bfb450d-e5b1-4e84-8a7d-83bffcfb6200" providerId="ADAL" clId="{FAAC0661-7D81-4D23-A25B-075C56BE70E6}" dt="2021-05-12T05:40:22.711" v="1563" actId="1076"/>
          <ac:spMkLst>
            <pc:docMk/>
            <pc:sldMk cId="0" sldId="257"/>
            <ac:spMk id="3" creationId="{664DBE70-6F91-4929-B62B-72C0BEFABFB1}"/>
          </ac:spMkLst>
        </pc:spChg>
        <pc:spChg chg="mod">
          <ac:chgData name="Seija Moilanen" userId="0bfb450d-e5b1-4e84-8a7d-83bffcfb6200" providerId="ADAL" clId="{FAAC0661-7D81-4D23-A25B-075C56BE70E6}" dt="2021-05-12T05:40:43.171" v="1565" actId="14100"/>
          <ac:spMkLst>
            <pc:docMk/>
            <pc:sldMk cId="0" sldId="257"/>
            <ac:spMk id="4" creationId="{D69F2E63-A1D9-47CD-B58E-9F13ECEAEFF2}"/>
          </ac:spMkLst>
        </pc:spChg>
        <pc:spChg chg="mod">
          <ac:chgData name="Seija Moilanen" userId="0bfb450d-e5b1-4e84-8a7d-83bffcfb6200" providerId="ADAL" clId="{FAAC0661-7D81-4D23-A25B-075C56BE70E6}" dt="2021-05-12T05:40:21.624" v="1562" actId="207"/>
          <ac:spMkLst>
            <pc:docMk/>
            <pc:sldMk cId="0" sldId="257"/>
            <ac:spMk id="5" creationId="{6CEF8612-CC9F-474B-8B5B-EF30E60EB757}"/>
          </ac:spMkLst>
        </pc:spChg>
      </pc:sldChg>
      <pc:sldChg chg="del">
        <pc:chgData name="Seija Moilanen" userId="0bfb450d-e5b1-4e84-8a7d-83bffcfb6200" providerId="ADAL" clId="{FAAC0661-7D81-4D23-A25B-075C56BE70E6}" dt="2021-05-12T13:39:49.464" v="8355" actId="2696"/>
        <pc:sldMkLst>
          <pc:docMk/>
          <pc:sldMk cId="0" sldId="265"/>
        </pc:sldMkLst>
      </pc:sldChg>
      <pc:sldChg chg="addSp delSp modSp mod modClrScheme chgLayout modNotesTx">
        <pc:chgData name="Seija Moilanen" userId="0bfb450d-e5b1-4e84-8a7d-83bffcfb6200" providerId="ADAL" clId="{FAAC0661-7D81-4D23-A25B-075C56BE70E6}" dt="2021-05-12T14:33:32.244" v="11452" actId="20577"/>
        <pc:sldMkLst>
          <pc:docMk/>
          <pc:sldMk cId="0" sldId="268"/>
        </pc:sldMkLst>
        <pc:spChg chg="mod ord">
          <ac:chgData name="Seija Moilanen" userId="0bfb450d-e5b1-4e84-8a7d-83bffcfb6200" providerId="ADAL" clId="{FAAC0661-7D81-4D23-A25B-075C56BE70E6}" dt="2021-05-12T13:57:14.436" v="9104" actId="255"/>
          <ac:spMkLst>
            <pc:docMk/>
            <pc:sldMk cId="0" sldId="268"/>
            <ac:spMk id="3" creationId="{5512E64D-5AFD-4E9B-BE36-E402637196E5}"/>
          </ac:spMkLst>
        </pc:spChg>
        <pc:spChg chg="add del mod ord">
          <ac:chgData name="Seija Moilanen" userId="0bfb450d-e5b1-4e84-8a7d-83bffcfb6200" providerId="ADAL" clId="{FAAC0661-7D81-4D23-A25B-075C56BE70E6}" dt="2021-05-12T13:31:44.751" v="8002" actId="478"/>
          <ac:spMkLst>
            <pc:docMk/>
            <pc:sldMk cId="0" sldId="268"/>
            <ac:spMk id="4" creationId="{7D70C78A-93DA-4781-BBD2-41FE224804C6}"/>
          </ac:spMkLst>
        </pc:spChg>
        <pc:picChg chg="mod ord modCrop">
          <ac:chgData name="Seija Moilanen" userId="0bfb450d-e5b1-4e84-8a7d-83bffcfb6200" providerId="ADAL" clId="{FAAC0661-7D81-4D23-A25B-075C56BE70E6}" dt="2021-05-12T13:31:51.889" v="8003" actId="26606"/>
          <ac:picMkLst>
            <pc:docMk/>
            <pc:sldMk cId="0" sldId="268"/>
            <ac:picMk id="2" creationId="{73C3EB57-6EF1-4F4B-89FE-5D92413C1548}"/>
          </ac:picMkLst>
        </pc:picChg>
      </pc:sldChg>
      <pc:sldChg chg="delSp modSp mod modClrScheme chgLayout">
        <pc:chgData name="Seija Moilanen" userId="0bfb450d-e5b1-4e84-8a7d-83bffcfb6200" providerId="ADAL" clId="{FAAC0661-7D81-4D23-A25B-075C56BE70E6}" dt="2021-05-12T13:34:45.386" v="8105" actId="27636"/>
        <pc:sldMkLst>
          <pc:docMk/>
          <pc:sldMk cId="0" sldId="269"/>
        </pc:sldMkLst>
        <pc:spChg chg="mod ord">
          <ac:chgData name="Seija Moilanen" userId="0bfb450d-e5b1-4e84-8a7d-83bffcfb6200" providerId="ADAL" clId="{FAAC0661-7D81-4D23-A25B-075C56BE70E6}" dt="2021-05-12T13:34:31.249" v="8101" actId="26606"/>
          <ac:spMkLst>
            <pc:docMk/>
            <pc:sldMk cId="0" sldId="269"/>
            <ac:spMk id="2" creationId="{A34D7218-B07A-4A5E-9174-675596B1FA9D}"/>
          </ac:spMkLst>
        </pc:spChg>
        <pc:spChg chg="mod ord">
          <ac:chgData name="Seija Moilanen" userId="0bfb450d-e5b1-4e84-8a7d-83bffcfb6200" providerId="ADAL" clId="{FAAC0661-7D81-4D23-A25B-075C56BE70E6}" dt="2021-05-12T13:34:45.386" v="8105" actId="27636"/>
          <ac:spMkLst>
            <pc:docMk/>
            <pc:sldMk cId="0" sldId="269"/>
            <ac:spMk id="3" creationId="{8F84FFA4-BBB4-43EE-AFBA-9E7CDE11D32E}"/>
          </ac:spMkLst>
        </pc:spChg>
        <pc:spChg chg="del">
          <ac:chgData name="Seija Moilanen" userId="0bfb450d-e5b1-4e84-8a7d-83bffcfb6200" providerId="ADAL" clId="{FAAC0661-7D81-4D23-A25B-075C56BE70E6}" dt="2021-05-12T13:33:27.634" v="8094" actId="478"/>
          <ac:spMkLst>
            <pc:docMk/>
            <pc:sldMk cId="0" sldId="269"/>
            <ac:spMk id="4" creationId="{87BFC42C-BE04-4D9E-A329-EE797F99C065}"/>
          </ac:spMkLst>
        </pc:spChg>
        <pc:spChg chg="del">
          <ac:chgData name="Seija Moilanen" userId="0bfb450d-e5b1-4e84-8a7d-83bffcfb6200" providerId="ADAL" clId="{FAAC0661-7D81-4D23-A25B-075C56BE70E6}" dt="2021-05-12T13:33:28.986" v="8095" actId="478"/>
          <ac:spMkLst>
            <pc:docMk/>
            <pc:sldMk cId="0" sldId="269"/>
            <ac:spMk id="5" creationId="{AA9F72D0-9A78-4866-8B3F-B0FB1B780DE5}"/>
          </ac:spMkLst>
        </pc:spChg>
        <pc:spChg chg="del">
          <ac:chgData name="Seija Moilanen" userId="0bfb450d-e5b1-4e84-8a7d-83bffcfb6200" providerId="ADAL" clId="{FAAC0661-7D81-4D23-A25B-075C56BE70E6}" dt="2021-05-12T13:33:24.806" v="8093" actId="478"/>
          <ac:spMkLst>
            <pc:docMk/>
            <pc:sldMk cId="0" sldId="269"/>
            <ac:spMk id="6" creationId="{73AA5AAD-3977-4716-BF54-1182270D4EFA}"/>
          </ac:spMkLst>
        </pc:spChg>
        <pc:picChg chg="mod">
          <ac:chgData name="Seija Moilanen" userId="0bfb450d-e5b1-4e84-8a7d-83bffcfb6200" providerId="ADAL" clId="{FAAC0661-7D81-4D23-A25B-075C56BE70E6}" dt="2021-05-12T13:34:31.249" v="8101" actId="26606"/>
          <ac:picMkLst>
            <pc:docMk/>
            <pc:sldMk cId="0" sldId="269"/>
            <ac:picMk id="7" creationId="{D52ED213-AC5B-4E00-9DDC-814E431B306E}"/>
          </ac:picMkLst>
        </pc:picChg>
      </pc:sldChg>
      <pc:sldChg chg="modSp del mod">
        <pc:chgData name="Seija Moilanen" userId="0bfb450d-e5b1-4e84-8a7d-83bffcfb6200" providerId="ADAL" clId="{FAAC0661-7D81-4D23-A25B-075C56BE70E6}" dt="2021-05-12T13:33:15.372" v="8092" actId="2696"/>
        <pc:sldMkLst>
          <pc:docMk/>
          <pc:sldMk cId="0" sldId="270"/>
        </pc:sldMkLst>
        <pc:spChg chg="mod">
          <ac:chgData name="Seija Moilanen" userId="0bfb450d-e5b1-4e84-8a7d-83bffcfb6200" providerId="ADAL" clId="{FAAC0661-7D81-4D23-A25B-075C56BE70E6}" dt="2021-05-12T13:33:10.041" v="8091" actId="6549"/>
          <ac:spMkLst>
            <pc:docMk/>
            <pc:sldMk cId="0" sldId="270"/>
            <ac:spMk id="2" creationId="{5200E8BA-03B5-4520-8B86-54433EC058CF}"/>
          </ac:spMkLst>
        </pc:spChg>
      </pc:sldChg>
      <pc:sldChg chg="delSp modSp mod">
        <pc:chgData name="Seija Moilanen" userId="0bfb450d-e5b1-4e84-8a7d-83bffcfb6200" providerId="ADAL" clId="{FAAC0661-7D81-4D23-A25B-075C56BE70E6}" dt="2021-05-12T13:35:28.174" v="8125" actId="478"/>
        <pc:sldMkLst>
          <pc:docMk/>
          <pc:sldMk cId="0" sldId="271"/>
        </pc:sldMkLst>
        <pc:spChg chg="mod">
          <ac:chgData name="Seija Moilanen" userId="0bfb450d-e5b1-4e84-8a7d-83bffcfb6200" providerId="ADAL" clId="{FAAC0661-7D81-4D23-A25B-075C56BE70E6}" dt="2021-05-12T13:35:19.217" v="8122" actId="2711"/>
          <ac:spMkLst>
            <pc:docMk/>
            <pc:sldMk cId="0" sldId="271"/>
            <ac:spMk id="2" creationId="{4A67E978-68F4-45E1-964F-3B11700D2780}"/>
          </ac:spMkLst>
        </pc:spChg>
        <pc:spChg chg="del mod">
          <ac:chgData name="Seija Moilanen" userId="0bfb450d-e5b1-4e84-8a7d-83bffcfb6200" providerId="ADAL" clId="{FAAC0661-7D81-4D23-A25B-075C56BE70E6}" dt="2021-05-12T13:35:26.290" v="8124" actId="478"/>
          <ac:spMkLst>
            <pc:docMk/>
            <pc:sldMk cId="0" sldId="271"/>
            <ac:spMk id="3" creationId="{27D1F3F9-2165-4798-9CB4-E9CDCFF3342A}"/>
          </ac:spMkLst>
        </pc:spChg>
        <pc:spChg chg="del mod">
          <ac:chgData name="Seija Moilanen" userId="0bfb450d-e5b1-4e84-8a7d-83bffcfb6200" providerId="ADAL" clId="{FAAC0661-7D81-4D23-A25B-075C56BE70E6}" dt="2021-05-12T13:35:23.026" v="8123" actId="478"/>
          <ac:spMkLst>
            <pc:docMk/>
            <pc:sldMk cId="0" sldId="271"/>
            <ac:spMk id="4" creationId="{5C50210D-CACD-463D-A048-7FE0F97AC291}"/>
          </ac:spMkLst>
        </pc:spChg>
        <pc:spChg chg="del mod">
          <ac:chgData name="Seija Moilanen" userId="0bfb450d-e5b1-4e84-8a7d-83bffcfb6200" providerId="ADAL" clId="{FAAC0661-7D81-4D23-A25B-075C56BE70E6}" dt="2021-05-12T13:35:28.174" v="8125" actId="478"/>
          <ac:spMkLst>
            <pc:docMk/>
            <pc:sldMk cId="0" sldId="271"/>
            <ac:spMk id="5" creationId="{745A5E95-FB15-42D7-903A-6C97987AE732}"/>
          </ac:spMkLst>
        </pc:spChg>
        <pc:spChg chg="mod">
          <ac:chgData name="Seija Moilanen" userId="0bfb450d-e5b1-4e84-8a7d-83bffcfb6200" providerId="ADAL" clId="{FAAC0661-7D81-4D23-A25B-075C56BE70E6}" dt="2021-05-12T13:35:19.217" v="8122" actId="2711"/>
          <ac:spMkLst>
            <pc:docMk/>
            <pc:sldMk cId="0" sldId="271"/>
            <ac:spMk id="7" creationId="{A019D36B-DCAC-44F2-9B2E-A55EDDD21597}"/>
          </ac:spMkLst>
        </pc:spChg>
        <pc:spChg chg="mod">
          <ac:chgData name="Seija Moilanen" userId="0bfb450d-e5b1-4e84-8a7d-83bffcfb6200" providerId="ADAL" clId="{FAAC0661-7D81-4D23-A25B-075C56BE70E6}" dt="2021-05-12T13:35:19.217" v="8122" actId="2711"/>
          <ac:spMkLst>
            <pc:docMk/>
            <pc:sldMk cId="0" sldId="271"/>
            <ac:spMk id="8" creationId="{76DFFEEA-4EDA-4816-AC46-14743242BECD}"/>
          </ac:spMkLst>
        </pc:spChg>
        <pc:spChg chg="mod">
          <ac:chgData name="Seija Moilanen" userId="0bfb450d-e5b1-4e84-8a7d-83bffcfb6200" providerId="ADAL" clId="{FAAC0661-7D81-4D23-A25B-075C56BE70E6}" dt="2021-05-12T13:35:19.217" v="8122" actId="2711"/>
          <ac:spMkLst>
            <pc:docMk/>
            <pc:sldMk cId="0" sldId="271"/>
            <ac:spMk id="9" creationId="{338F1B46-4CA8-44A1-A8B9-2A79F3CB4FA9}"/>
          </ac:spMkLst>
        </pc:spChg>
        <pc:spChg chg="mod">
          <ac:chgData name="Seija Moilanen" userId="0bfb450d-e5b1-4e84-8a7d-83bffcfb6200" providerId="ADAL" clId="{FAAC0661-7D81-4D23-A25B-075C56BE70E6}" dt="2021-05-12T13:35:19.217" v="8122" actId="2711"/>
          <ac:spMkLst>
            <pc:docMk/>
            <pc:sldMk cId="0" sldId="271"/>
            <ac:spMk id="10" creationId="{D0869AE2-99B1-41CD-A6F9-19D7F2EA1F29}"/>
          </ac:spMkLst>
        </pc:spChg>
        <pc:spChg chg="mod">
          <ac:chgData name="Seija Moilanen" userId="0bfb450d-e5b1-4e84-8a7d-83bffcfb6200" providerId="ADAL" clId="{FAAC0661-7D81-4D23-A25B-075C56BE70E6}" dt="2021-05-12T13:35:19.217" v="8122" actId="2711"/>
          <ac:spMkLst>
            <pc:docMk/>
            <pc:sldMk cId="0" sldId="271"/>
            <ac:spMk id="11" creationId="{824087C9-C9D1-45CD-B78F-6FD585A08145}"/>
          </ac:spMkLst>
        </pc:spChg>
        <pc:spChg chg="mod">
          <ac:chgData name="Seija Moilanen" userId="0bfb450d-e5b1-4e84-8a7d-83bffcfb6200" providerId="ADAL" clId="{FAAC0661-7D81-4D23-A25B-075C56BE70E6}" dt="2021-05-12T13:35:19.217" v="8122" actId="2711"/>
          <ac:spMkLst>
            <pc:docMk/>
            <pc:sldMk cId="0" sldId="271"/>
            <ac:spMk id="12" creationId="{A4827C2E-E65A-490C-AC7A-78334A852E19}"/>
          </ac:spMkLst>
        </pc:spChg>
        <pc:spChg chg="mod">
          <ac:chgData name="Seija Moilanen" userId="0bfb450d-e5b1-4e84-8a7d-83bffcfb6200" providerId="ADAL" clId="{FAAC0661-7D81-4D23-A25B-075C56BE70E6}" dt="2021-05-12T13:35:19.217" v="8122" actId="2711"/>
          <ac:spMkLst>
            <pc:docMk/>
            <pc:sldMk cId="0" sldId="271"/>
            <ac:spMk id="13" creationId="{3F5372CB-721E-4B23-9D7C-467E12341C12}"/>
          </ac:spMkLst>
        </pc:spChg>
      </pc:sldChg>
      <pc:sldChg chg="del">
        <pc:chgData name="Seija Moilanen" userId="0bfb450d-e5b1-4e84-8a7d-83bffcfb6200" providerId="ADAL" clId="{FAAC0661-7D81-4D23-A25B-075C56BE70E6}" dt="2021-05-12T13:39:44.395" v="8354" actId="2696"/>
        <pc:sldMkLst>
          <pc:docMk/>
          <pc:sldMk cId="0" sldId="272"/>
        </pc:sldMkLst>
      </pc:sldChg>
      <pc:sldChg chg="addSp delSp modSp mod ord modClrScheme chgLayout modNotesTx">
        <pc:chgData name="Seija Moilanen" userId="0bfb450d-e5b1-4e84-8a7d-83bffcfb6200" providerId="ADAL" clId="{FAAC0661-7D81-4D23-A25B-075C56BE70E6}" dt="2021-05-12T13:47:58.218" v="8690" actId="20577"/>
        <pc:sldMkLst>
          <pc:docMk/>
          <pc:sldMk cId="0" sldId="273"/>
        </pc:sldMkLst>
        <pc:spChg chg="mod ord">
          <ac:chgData name="Seija Moilanen" userId="0bfb450d-e5b1-4e84-8a7d-83bffcfb6200" providerId="ADAL" clId="{FAAC0661-7D81-4D23-A25B-075C56BE70E6}" dt="2021-05-12T13:40:10.444" v="8357" actId="700"/>
          <ac:spMkLst>
            <pc:docMk/>
            <pc:sldMk cId="0" sldId="273"/>
            <ac:spMk id="2" creationId="{8347D043-E195-4335-B28C-D0399C900923}"/>
          </ac:spMkLst>
        </pc:spChg>
        <pc:spChg chg="mod ord">
          <ac:chgData name="Seija Moilanen" userId="0bfb450d-e5b1-4e84-8a7d-83bffcfb6200" providerId="ADAL" clId="{FAAC0661-7D81-4D23-A25B-075C56BE70E6}" dt="2021-05-12T13:40:10.444" v="8357" actId="700"/>
          <ac:spMkLst>
            <pc:docMk/>
            <pc:sldMk cId="0" sldId="273"/>
            <ac:spMk id="3" creationId="{4712B470-1C29-49E8-A3A8-147C4E83D158}"/>
          </ac:spMkLst>
        </pc:spChg>
        <pc:spChg chg="del">
          <ac:chgData name="Seija Moilanen" userId="0bfb450d-e5b1-4e84-8a7d-83bffcfb6200" providerId="ADAL" clId="{FAAC0661-7D81-4D23-A25B-075C56BE70E6}" dt="2021-05-12T13:36:15.600" v="8154" actId="478"/>
          <ac:spMkLst>
            <pc:docMk/>
            <pc:sldMk cId="0" sldId="273"/>
            <ac:spMk id="4" creationId="{735EE0C6-FDE1-46EB-A4EE-C7792C6EA2E6}"/>
          </ac:spMkLst>
        </pc:spChg>
        <pc:spChg chg="del">
          <ac:chgData name="Seija Moilanen" userId="0bfb450d-e5b1-4e84-8a7d-83bffcfb6200" providerId="ADAL" clId="{FAAC0661-7D81-4D23-A25B-075C56BE70E6}" dt="2021-05-12T13:36:13.710" v="8153" actId="478"/>
          <ac:spMkLst>
            <pc:docMk/>
            <pc:sldMk cId="0" sldId="273"/>
            <ac:spMk id="5" creationId="{278FB140-6334-4765-A1C2-1597A0FB13DF}"/>
          </ac:spMkLst>
        </pc:spChg>
        <pc:spChg chg="del">
          <ac:chgData name="Seija Moilanen" userId="0bfb450d-e5b1-4e84-8a7d-83bffcfb6200" providerId="ADAL" clId="{FAAC0661-7D81-4D23-A25B-075C56BE70E6}" dt="2021-05-12T13:36:19.330" v="8155" actId="478"/>
          <ac:spMkLst>
            <pc:docMk/>
            <pc:sldMk cId="0" sldId="273"/>
            <ac:spMk id="6" creationId="{DA25360E-A8DB-41BE-A3F0-8CC8420E858B}"/>
          </ac:spMkLst>
        </pc:spChg>
        <pc:spChg chg="add del mod ord">
          <ac:chgData name="Seija Moilanen" userId="0bfb450d-e5b1-4e84-8a7d-83bffcfb6200" providerId="ADAL" clId="{FAAC0661-7D81-4D23-A25B-075C56BE70E6}" dt="2021-05-12T13:38:46.110" v="8318" actId="478"/>
          <ac:spMkLst>
            <pc:docMk/>
            <pc:sldMk cId="0" sldId="273"/>
            <ac:spMk id="8" creationId="{36F484D1-C1D2-4908-A7AE-99F98AE8422B}"/>
          </ac:spMkLst>
        </pc:spChg>
        <pc:picChg chg="mod">
          <ac:chgData name="Seija Moilanen" userId="0bfb450d-e5b1-4e84-8a7d-83bffcfb6200" providerId="ADAL" clId="{FAAC0661-7D81-4D23-A25B-075C56BE70E6}" dt="2021-05-12T13:39:00.305" v="8323" actId="26606"/>
          <ac:picMkLst>
            <pc:docMk/>
            <pc:sldMk cId="0" sldId="273"/>
            <ac:picMk id="7" creationId="{74CE37D7-540D-4292-9ABC-743A7C840C53}"/>
          </ac:picMkLst>
        </pc:picChg>
      </pc:sldChg>
      <pc:sldChg chg="addSp delSp modSp mod delAnim modAnim modNotesTx">
        <pc:chgData name="Seija Moilanen" userId="0bfb450d-e5b1-4e84-8a7d-83bffcfb6200" providerId="ADAL" clId="{FAAC0661-7D81-4D23-A25B-075C56BE70E6}" dt="2021-05-12T14:10:17.922" v="9364"/>
        <pc:sldMkLst>
          <pc:docMk/>
          <pc:sldMk cId="0" sldId="387"/>
        </pc:sldMkLst>
        <pc:spChg chg="del mod">
          <ac:chgData name="Seija Moilanen" userId="0bfb450d-e5b1-4e84-8a7d-83bffcfb6200" providerId="ADAL" clId="{FAAC0661-7D81-4D23-A25B-075C56BE70E6}" dt="2021-05-12T05:21:58.821" v="413" actId="478"/>
          <ac:spMkLst>
            <pc:docMk/>
            <pc:sldMk cId="0" sldId="387"/>
            <ac:spMk id="3" creationId="{1574F6D6-1400-4E58-9405-AA9B5922C2E8}"/>
          </ac:spMkLst>
        </pc:spChg>
        <pc:spChg chg="del">
          <ac:chgData name="Seija Moilanen" userId="0bfb450d-e5b1-4e84-8a7d-83bffcfb6200" providerId="ADAL" clId="{FAAC0661-7D81-4D23-A25B-075C56BE70E6}" dt="2021-05-12T05:22:17.844" v="420" actId="478"/>
          <ac:spMkLst>
            <pc:docMk/>
            <pc:sldMk cId="0" sldId="387"/>
            <ac:spMk id="13" creationId="{D675347D-3602-4FC2-9681-C5FFC58FDC69}"/>
          </ac:spMkLst>
        </pc:spChg>
        <pc:spChg chg="mod">
          <ac:chgData name="Seija Moilanen" userId="0bfb450d-e5b1-4e84-8a7d-83bffcfb6200" providerId="ADAL" clId="{FAAC0661-7D81-4D23-A25B-075C56BE70E6}" dt="2021-05-12T05:15:59.608" v="100" actId="1076"/>
          <ac:spMkLst>
            <pc:docMk/>
            <pc:sldMk cId="0" sldId="387"/>
            <ac:spMk id="14" creationId="{2E33F3EB-57CE-4725-AED8-BC03208C3C7E}"/>
          </ac:spMkLst>
        </pc:spChg>
        <pc:spChg chg="add mod">
          <ac:chgData name="Seija Moilanen" userId="0bfb450d-e5b1-4e84-8a7d-83bffcfb6200" providerId="ADAL" clId="{FAAC0661-7D81-4D23-A25B-075C56BE70E6}" dt="2021-05-12T13:44:20.683" v="8545" actId="1076"/>
          <ac:spMkLst>
            <pc:docMk/>
            <pc:sldMk cId="0" sldId="387"/>
            <ac:spMk id="15" creationId="{6C6C1672-E487-496C-8332-14C4B22EB6E5}"/>
          </ac:spMkLst>
        </pc:spChg>
        <pc:spChg chg="add del mod">
          <ac:chgData name="Seija Moilanen" userId="0bfb450d-e5b1-4e84-8a7d-83bffcfb6200" providerId="ADAL" clId="{FAAC0661-7D81-4D23-A25B-075C56BE70E6}" dt="2021-05-12T05:21:58.837" v="415"/>
          <ac:spMkLst>
            <pc:docMk/>
            <pc:sldMk cId="0" sldId="387"/>
            <ac:spMk id="16" creationId="{F524B34A-37A0-444F-A3CD-F55CBEFCC3F7}"/>
          </ac:spMkLst>
        </pc:spChg>
        <pc:spChg chg="add mod">
          <ac:chgData name="Seija Moilanen" userId="0bfb450d-e5b1-4e84-8a7d-83bffcfb6200" providerId="ADAL" clId="{FAAC0661-7D81-4D23-A25B-075C56BE70E6}" dt="2021-05-12T13:44:38.697" v="8548" actId="1076"/>
          <ac:spMkLst>
            <pc:docMk/>
            <pc:sldMk cId="0" sldId="387"/>
            <ac:spMk id="17" creationId="{632FD921-E84E-436C-AD60-3C5EF3BCF9CE}"/>
          </ac:spMkLst>
        </pc:spChg>
        <pc:spChg chg="add mod">
          <ac:chgData name="Seija Moilanen" userId="0bfb450d-e5b1-4e84-8a7d-83bffcfb6200" providerId="ADAL" clId="{FAAC0661-7D81-4D23-A25B-075C56BE70E6}" dt="2021-05-12T13:44:34.800" v="8547" actId="1076"/>
          <ac:spMkLst>
            <pc:docMk/>
            <pc:sldMk cId="0" sldId="387"/>
            <ac:spMk id="18" creationId="{1EEBA871-4ACF-4F69-A2B2-A1856F2A9662}"/>
          </ac:spMkLst>
        </pc:spChg>
        <pc:spChg chg="add mod">
          <ac:chgData name="Seija Moilanen" userId="0bfb450d-e5b1-4e84-8a7d-83bffcfb6200" providerId="ADAL" clId="{FAAC0661-7D81-4D23-A25B-075C56BE70E6}" dt="2021-05-12T13:44:26.702" v="8546" actId="1076"/>
          <ac:spMkLst>
            <pc:docMk/>
            <pc:sldMk cId="0" sldId="387"/>
            <ac:spMk id="19" creationId="{11584F31-1EF7-4C4E-B0D7-43F0DDF1CABD}"/>
          </ac:spMkLst>
        </pc:spChg>
      </pc:sldChg>
      <pc:sldChg chg="del">
        <pc:chgData name="Seija Moilanen" userId="0bfb450d-e5b1-4e84-8a7d-83bffcfb6200" providerId="ADAL" clId="{FAAC0661-7D81-4D23-A25B-075C56BE70E6}" dt="2021-05-12T09:39:48.944" v="7361" actId="47"/>
        <pc:sldMkLst>
          <pc:docMk/>
          <pc:sldMk cId="739636878" sldId="707"/>
        </pc:sldMkLst>
      </pc:sldChg>
      <pc:sldChg chg="del">
        <pc:chgData name="Seija Moilanen" userId="0bfb450d-e5b1-4e84-8a7d-83bffcfb6200" providerId="ADAL" clId="{FAAC0661-7D81-4D23-A25B-075C56BE70E6}" dt="2021-05-12T05:08:45.172" v="0" actId="47"/>
        <pc:sldMkLst>
          <pc:docMk/>
          <pc:sldMk cId="758005904" sldId="711"/>
        </pc:sldMkLst>
      </pc:sldChg>
      <pc:sldChg chg="delSp modSp mod modNotesTx">
        <pc:chgData name="Seija Moilanen" userId="0bfb450d-e5b1-4e84-8a7d-83bffcfb6200" providerId="ADAL" clId="{FAAC0661-7D81-4D23-A25B-075C56BE70E6}" dt="2021-05-12T13:45:28.862" v="8555" actId="2711"/>
        <pc:sldMkLst>
          <pc:docMk/>
          <pc:sldMk cId="1747843484" sldId="718"/>
        </pc:sldMkLst>
        <pc:spChg chg="del">
          <ac:chgData name="Seija Moilanen" userId="0bfb450d-e5b1-4e84-8a7d-83bffcfb6200" providerId="ADAL" clId="{FAAC0661-7D81-4D23-A25B-075C56BE70E6}" dt="2021-05-12T13:45:04.376" v="8552" actId="478"/>
          <ac:spMkLst>
            <pc:docMk/>
            <pc:sldMk cId="1747843484" sldId="718"/>
            <ac:spMk id="3" creationId="{764B3464-EB16-41C4-A983-061ED95422EC}"/>
          </ac:spMkLst>
        </pc:spChg>
        <pc:spChg chg="mod">
          <ac:chgData name="Seija Moilanen" userId="0bfb450d-e5b1-4e84-8a7d-83bffcfb6200" providerId="ADAL" clId="{FAAC0661-7D81-4D23-A25B-075C56BE70E6}" dt="2021-05-12T13:45:16.829" v="8553" actId="2711"/>
          <ac:spMkLst>
            <pc:docMk/>
            <pc:sldMk cId="1747843484" sldId="718"/>
            <ac:spMk id="5" creationId="{B3A0D3DD-A6AB-4F66-ABB8-FA973677C1A6}"/>
          </ac:spMkLst>
        </pc:spChg>
        <pc:spChg chg="mod">
          <ac:chgData name="Seija Moilanen" userId="0bfb450d-e5b1-4e84-8a7d-83bffcfb6200" providerId="ADAL" clId="{FAAC0661-7D81-4D23-A25B-075C56BE70E6}" dt="2021-05-12T13:45:22.713" v="8554" actId="2711"/>
          <ac:spMkLst>
            <pc:docMk/>
            <pc:sldMk cId="1747843484" sldId="718"/>
            <ac:spMk id="7" creationId="{306DBC86-39A8-4AD2-86B0-6ACDCFC77960}"/>
          </ac:spMkLst>
        </pc:spChg>
        <pc:spChg chg="mod">
          <ac:chgData name="Seija Moilanen" userId="0bfb450d-e5b1-4e84-8a7d-83bffcfb6200" providerId="ADAL" clId="{FAAC0661-7D81-4D23-A25B-075C56BE70E6}" dt="2021-05-12T13:45:28.862" v="8555" actId="2711"/>
          <ac:spMkLst>
            <pc:docMk/>
            <pc:sldMk cId="1747843484" sldId="718"/>
            <ac:spMk id="9" creationId="{BCC032F0-05F4-477C-827B-DC8393A6F4B6}"/>
          </ac:spMkLst>
        </pc:spChg>
      </pc:sldChg>
      <pc:sldChg chg="delSp modSp mod modNotesTx">
        <pc:chgData name="Seija Moilanen" userId="0bfb450d-e5b1-4e84-8a7d-83bffcfb6200" providerId="ADAL" clId="{FAAC0661-7D81-4D23-A25B-075C56BE70E6}" dt="2021-05-12T13:47:31.242" v="8647" actId="20577"/>
        <pc:sldMkLst>
          <pc:docMk/>
          <pc:sldMk cId="535649969" sldId="719"/>
        </pc:sldMkLst>
        <pc:spChg chg="del">
          <ac:chgData name="Seija Moilanen" userId="0bfb450d-e5b1-4e84-8a7d-83bffcfb6200" providerId="ADAL" clId="{FAAC0661-7D81-4D23-A25B-075C56BE70E6}" dt="2021-05-12T13:46:14.887" v="8556" actId="478"/>
          <ac:spMkLst>
            <pc:docMk/>
            <pc:sldMk cId="535649969" sldId="719"/>
            <ac:spMk id="3" creationId="{764B3464-EB16-41C4-A983-061ED95422EC}"/>
          </ac:spMkLst>
        </pc:spChg>
        <pc:spChg chg="mod">
          <ac:chgData name="Seija Moilanen" userId="0bfb450d-e5b1-4e84-8a7d-83bffcfb6200" providerId="ADAL" clId="{FAAC0661-7D81-4D23-A25B-075C56BE70E6}" dt="2021-05-12T13:46:21.640" v="8557" actId="2711"/>
          <ac:spMkLst>
            <pc:docMk/>
            <pc:sldMk cId="535649969" sldId="719"/>
            <ac:spMk id="11" creationId="{1A9D9ECE-88CF-451F-9C67-D10B9582F16B}"/>
          </ac:spMkLst>
        </pc:spChg>
        <pc:spChg chg="mod">
          <ac:chgData name="Seija Moilanen" userId="0bfb450d-e5b1-4e84-8a7d-83bffcfb6200" providerId="ADAL" clId="{FAAC0661-7D81-4D23-A25B-075C56BE70E6}" dt="2021-05-12T13:46:27.775" v="8558" actId="2711"/>
          <ac:spMkLst>
            <pc:docMk/>
            <pc:sldMk cId="535649969" sldId="719"/>
            <ac:spMk id="13" creationId="{4425A252-F1FB-4C1D-9F88-474B1153B319}"/>
          </ac:spMkLst>
        </pc:spChg>
        <pc:spChg chg="mod">
          <ac:chgData name="Seija Moilanen" userId="0bfb450d-e5b1-4e84-8a7d-83bffcfb6200" providerId="ADAL" clId="{FAAC0661-7D81-4D23-A25B-075C56BE70E6}" dt="2021-05-12T13:46:34.023" v="8559" actId="2711"/>
          <ac:spMkLst>
            <pc:docMk/>
            <pc:sldMk cId="535649969" sldId="719"/>
            <ac:spMk id="15" creationId="{FC0C083F-9337-448F-B935-9B68C1AA55DF}"/>
          </ac:spMkLst>
        </pc:spChg>
      </pc:sldChg>
      <pc:sldChg chg="delSp modSp del mod modNotesTx">
        <pc:chgData name="Seija Moilanen" userId="0bfb450d-e5b1-4e84-8a7d-83bffcfb6200" providerId="ADAL" clId="{FAAC0661-7D81-4D23-A25B-075C56BE70E6}" dt="2021-05-12T13:19:28.549" v="7853" actId="47"/>
        <pc:sldMkLst>
          <pc:docMk/>
          <pc:sldMk cId="4036158717" sldId="720"/>
        </pc:sldMkLst>
        <pc:spChg chg="del">
          <ac:chgData name="Seija Moilanen" userId="0bfb450d-e5b1-4e84-8a7d-83bffcfb6200" providerId="ADAL" clId="{FAAC0661-7D81-4D23-A25B-075C56BE70E6}" dt="2021-05-12T05:39:51.277" v="1557" actId="478"/>
          <ac:spMkLst>
            <pc:docMk/>
            <pc:sldMk cId="4036158717" sldId="720"/>
            <ac:spMk id="11" creationId="{D1B78E16-904B-49E8-A7EC-CC0CC9BE83C3}"/>
          </ac:spMkLst>
        </pc:spChg>
        <pc:spChg chg="del mod">
          <ac:chgData name="Seija Moilanen" userId="0bfb450d-e5b1-4e84-8a7d-83bffcfb6200" providerId="ADAL" clId="{FAAC0661-7D81-4D23-A25B-075C56BE70E6}" dt="2021-05-12T05:39:46.961" v="1556" actId="478"/>
          <ac:spMkLst>
            <pc:docMk/>
            <pc:sldMk cId="4036158717" sldId="720"/>
            <ac:spMk id="12" creationId="{473E6006-C6C7-4D42-BFD8-C46328A806C5}"/>
          </ac:spMkLst>
        </pc:spChg>
      </pc:sldChg>
      <pc:sldChg chg="modSp mod modNotesTx">
        <pc:chgData name="Seija Moilanen" userId="0bfb450d-e5b1-4e84-8a7d-83bffcfb6200" providerId="ADAL" clId="{FAAC0661-7D81-4D23-A25B-075C56BE70E6}" dt="2021-05-12T13:43:17.615" v="8520" actId="20577"/>
        <pc:sldMkLst>
          <pc:docMk/>
          <pc:sldMk cId="724241471" sldId="721"/>
        </pc:sldMkLst>
        <pc:spChg chg="mod">
          <ac:chgData name="Seija Moilanen" userId="0bfb450d-e5b1-4e84-8a7d-83bffcfb6200" providerId="ADAL" clId="{FAAC0661-7D81-4D23-A25B-075C56BE70E6}" dt="2021-05-12T13:42:23.193" v="8471" actId="114"/>
          <ac:spMkLst>
            <pc:docMk/>
            <pc:sldMk cId="724241471" sldId="721"/>
            <ac:spMk id="5" creationId="{F3A2476D-41C7-4B13-B611-6FFC728099EE}"/>
          </ac:spMkLst>
        </pc:spChg>
      </pc:sldChg>
      <pc:sldChg chg="modSp del mod modAnim chgLayout">
        <pc:chgData name="Seija Moilanen" userId="0bfb450d-e5b1-4e84-8a7d-83bffcfb6200" providerId="ADAL" clId="{FAAC0661-7D81-4D23-A25B-075C56BE70E6}" dt="2021-05-12T06:11:27.311" v="3468" actId="2696"/>
        <pc:sldMkLst>
          <pc:docMk/>
          <pc:sldMk cId="2427024204" sldId="722"/>
        </pc:sldMkLst>
        <pc:spChg chg="mod ord">
          <ac:chgData name="Seija Moilanen" userId="0bfb450d-e5b1-4e84-8a7d-83bffcfb6200" providerId="ADAL" clId="{FAAC0661-7D81-4D23-A25B-075C56BE70E6}" dt="2021-05-12T05:44:11.685" v="1698" actId="700"/>
          <ac:spMkLst>
            <pc:docMk/>
            <pc:sldMk cId="2427024204" sldId="722"/>
            <ac:spMk id="2" creationId="{599D430A-E213-4CC2-B09A-C800F3F9E456}"/>
          </ac:spMkLst>
        </pc:spChg>
        <pc:spChg chg="mod ord">
          <ac:chgData name="Seija Moilanen" userId="0bfb450d-e5b1-4e84-8a7d-83bffcfb6200" providerId="ADAL" clId="{FAAC0661-7D81-4D23-A25B-075C56BE70E6}" dt="2021-05-12T05:44:41.720" v="1702" actId="1076"/>
          <ac:spMkLst>
            <pc:docMk/>
            <pc:sldMk cId="2427024204" sldId="722"/>
            <ac:spMk id="3" creationId="{009262F6-132B-4082-A0CF-2ED8CC3B6C88}"/>
          </ac:spMkLst>
        </pc:spChg>
      </pc:sldChg>
      <pc:sldChg chg="modSp del mod">
        <pc:chgData name="Seija Moilanen" userId="0bfb450d-e5b1-4e84-8a7d-83bffcfb6200" providerId="ADAL" clId="{FAAC0661-7D81-4D23-A25B-075C56BE70E6}" dt="2021-05-12T13:42:01.560" v="8468" actId="2696"/>
        <pc:sldMkLst>
          <pc:docMk/>
          <pc:sldMk cId="3499104108" sldId="724"/>
        </pc:sldMkLst>
        <pc:spChg chg="mod">
          <ac:chgData name="Seija Moilanen" userId="0bfb450d-e5b1-4e84-8a7d-83bffcfb6200" providerId="ADAL" clId="{FAAC0661-7D81-4D23-A25B-075C56BE70E6}" dt="2021-05-12T13:40:26.541" v="8376" actId="20577"/>
          <ac:spMkLst>
            <pc:docMk/>
            <pc:sldMk cId="3499104108" sldId="724"/>
            <ac:spMk id="2" creationId="{3CA1F626-8BBD-4999-BFF6-486BB1D5DBB4}"/>
          </ac:spMkLst>
        </pc:spChg>
      </pc:sldChg>
      <pc:sldChg chg="new del">
        <pc:chgData name="Seija Moilanen" userId="0bfb450d-e5b1-4e84-8a7d-83bffcfb6200" providerId="ADAL" clId="{FAAC0661-7D81-4D23-A25B-075C56BE70E6}" dt="2021-05-12T05:19:03.117" v="304" actId="680"/>
        <pc:sldMkLst>
          <pc:docMk/>
          <pc:sldMk cId="1928194345" sldId="725"/>
        </pc:sldMkLst>
      </pc:sldChg>
      <pc:sldChg chg="new del">
        <pc:chgData name="Seija Moilanen" userId="0bfb450d-e5b1-4e84-8a7d-83bffcfb6200" providerId="ADAL" clId="{FAAC0661-7D81-4D23-A25B-075C56BE70E6}" dt="2021-05-12T05:20:10.151" v="387" actId="680"/>
        <pc:sldMkLst>
          <pc:docMk/>
          <pc:sldMk cId="2711501450" sldId="725"/>
        </pc:sldMkLst>
      </pc:sldChg>
      <pc:sldChg chg="addSp delSp modSp new del mod modClrScheme chgLayout">
        <pc:chgData name="Seija Moilanen" userId="0bfb450d-e5b1-4e84-8a7d-83bffcfb6200" providerId="ADAL" clId="{FAAC0661-7D81-4D23-A25B-075C56BE70E6}" dt="2021-05-12T13:19:44.123" v="7861" actId="47"/>
        <pc:sldMkLst>
          <pc:docMk/>
          <pc:sldMk cId="3660378510" sldId="725"/>
        </pc:sldMkLst>
        <pc:spChg chg="del mod ord">
          <ac:chgData name="Seija Moilanen" userId="0bfb450d-e5b1-4e84-8a7d-83bffcfb6200" providerId="ADAL" clId="{FAAC0661-7D81-4D23-A25B-075C56BE70E6}" dt="2021-05-12T05:30:08.200" v="637" actId="700"/>
          <ac:spMkLst>
            <pc:docMk/>
            <pc:sldMk cId="3660378510" sldId="725"/>
            <ac:spMk id="2" creationId="{1AA9D894-E258-400A-8C14-CC2C78712BAD}"/>
          </ac:spMkLst>
        </pc:spChg>
        <pc:spChg chg="del">
          <ac:chgData name="Seija Moilanen" userId="0bfb450d-e5b1-4e84-8a7d-83bffcfb6200" providerId="ADAL" clId="{FAAC0661-7D81-4D23-A25B-075C56BE70E6}" dt="2021-05-12T05:30:08.200" v="637" actId="700"/>
          <ac:spMkLst>
            <pc:docMk/>
            <pc:sldMk cId="3660378510" sldId="725"/>
            <ac:spMk id="3" creationId="{F2E35516-5A97-4D26-85A8-C315B94B729E}"/>
          </ac:spMkLst>
        </pc:spChg>
        <pc:spChg chg="add mod ord">
          <ac:chgData name="Seija Moilanen" userId="0bfb450d-e5b1-4e84-8a7d-83bffcfb6200" providerId="ADAL" clId="{FAAC0661-7D81-4D23-A25B-075C56BE70E6}" dt="2021-05-12T09:39:03.044" v="7315" actId="20577"/>
          <ac:spMkLst>
            <pc:docMk/>
            <pc:sldMk cId="3660378510" sldId="725"/>
            <ac:spMk id="4" creationId="{D79CB363-DEA8-44FD-A46F-E89828CA3368}"/>
          </ac:spMkLst>
        </pc:spChg>
      </pc:sldChg>
      <pc:sldChg chg="addSp delSp modSp add del mod ord modAnim modNotesTx">
        <pc:chgData name="Seija Moilanen" userId="0bfb450d-e5b1-4e84-8a7d-83bffcfb6200" providerId="ADAL" clId="{FAAC0661-7D81-4D23-A25B-075C56BE70E6}" dt="2021-05-12T13:19:33.400" v="7857" actId="47"/>
        <pc:sldMkLst>
          <pc:docMk/>
          <pc:sldMk cId="1054995893" sldId="726"/>
        </pc:sldMkLst>
        <pc:spChg chg="mod">
          <ac:chgData name="Seija Moilanen" userId="0bfb450d-e5b1-4e84-8a7d-83bffcfb6200" providerId="ADAL" clId="{FAAC0661-7D81-4D23-A25B-075C56BE70E6}" dt="2021-05-12T06:15:29.225" v="3710" actId="6549"/>
          <ac:spMkLst>
            <pc:docMk/>
            <pc:sldMk cId="1054995893" sldId="726"/>
            <ac:spMk id="2" creationId="{1C6881C1-222C-476B-84A5-B07EF3CC1D68}"/>
          </ac:spMkLst>
        </pc:spChg>
        <pc:spChg chg="add del mod">
          <ac:chgData name="Seija Moilanen" userId="0bfb450d-e5b1-4e84-8a7d-83bffcfb6200" providerId="ADAL" clId="{FAAC0661-7D81-4D23-A25B-075C56BE70E6}" dt="2021-05-12T06:21:13.704" v="4132" actId="20577"/>
          <ac:spMkLst>
            <pc:docMk/>
            <pc:sldMk cId="1054995893" sldId="726"/>
            <ac:spMk id="3" creationId="{EEA7FC61-1DFA-42E0-AB1D-BF254E415C97}"/>
          </ac:spMkLst>
        </pc:spChg>
        <pc:spChg chg="del mod">
          <ac:chgData name="Seija Moilanen" userId="0bfb450d-e5b1-4e84-8a7d-83bffcfb6200" providerId="ADAL" clId="{FAAC0661-7D81-4D23-A25B-075C56BE70E6}" dt="2021-05-12T06:14:58.795" v="3704" actId="478"/>
          <ac:spMkLst>
            <pc:docMk/>
            <pc:sldMk cId="1054995893" sldId="726"/>
            <ac:spMk id="7" creationId="{50A9EFD5-7A19-4489-88BB-00BC2842F728}"/>
          </ac:spMkLst>
        </pc:spChg>
        <pc:spChg chg="del mod">
          <ac:chgData name="Seija Moilanen" userId="0bfb450d-e5b1-4e84-8a7d-83bffcfb6200" providerId="ADAL" clId="{FAAC0661-7D81-4D23-A25B-075C56BE70E6}" dt="2021-05-12T06:14:57.453" v="3703" actId="478"/>
          <ac:spMkLst>
            <pc:docMk/>
            <pc:sldMk cId="1054995893" sldId="726"/>
            <ac:spMk id="8" creationId="{4FF8AF7E-8BD8-412F-882C-90A0E2ECE21B}"/>
          </ac:spMkLst>
        </pc:spChg>
        <pc:spChg chg="add del mod">
          <ac:chgData name="Seija Moilanen" userId="0bfb450d-e5b1-4e84-8a7d-83bffcfb6200" providerId="ADAL" clId="{FAAC0661-7D81-4D23-A25B-075C56BE70E6}" dt="2021-05-12T06:14:52.832" v="3702" actId="478"/>
          <ac:spMkLst>
            <pc:docMk/>
            <pc:sldMk cId="1054995893" sldId="726"/>
            <ac:spMk id="10" creationId="{D97504A3-46A8-4F10-9797-B93B4C5439D0}"/>
          </ac:spMkLst>
        </pc:spChg>
      </pc:sldChg>
      <pc:sldChg chg="modSp add del mod chgLayout modNotesTx">
        <pc:chgData name="Seija Moilanen" userId="0bfb450d-e5b1-4e84-8a7d-83bffcfb6200" providerId="ADAL" clId="{FAAC0661-7D81-4D23-A25B-075C56BE70E6}" dt="2021-05-12T13:19:31.017" v="7856" actId="47"/>
        <pc:sldMkLst>
          <pc:docMk/>
          <pc:sldMk cId="2121217463" sldId="727"/>
        </pc:sldMkLst>
        <pc:spChg chg="mod ord">
          <ac:chgData name="Seija Moilanen" userId="0bfb450d-e5b1-4e84-8a7d-83bffcfb6200" providerId="ADAL" clId="{FAAC0661-7D81-4D23-A25B-075C56BE70E6}" dt="2021-05-12T06:15:14.592" v="3707" actId="113"/>
          <ac:spMkLst>
            <pc:docMk/>
            <pc:sldMk cId="2121217463" sldId="727"/>
            <ac:spMk id="2" creationId="{657294E7-C649-46B2-AE00-B610814F98B1}"/>
          </ac:spMkLst>
        </pc:spChg>
        <pc:spChg chg="mod ord">
          <ac:chgData name="Seija Moilanen" userId="0bfb450d-e5b1-4e84-8a7d-83bffcfb6200" providerId="ADAL" clId="{FAAC0661-7D81-4D23-A25B-075C56BE70E6}" dt="2021-05-12T05:45:50.885" v="1812" actId="20577"/>
          <ac:spMkLst>
            <pc:docMk/>
            <pc:sldMk cId="2121217463" sldId="727"/>
            <ac:spMk id="3" creationId="{26EC7C02-4CF3-4578-8C17-5CA720042018}"/>
          </ac:spMkLst>
        </pc:spChg>
        <pc:spChg chg="mod ord">
          <ac:chgData name="Seija Moilanen" userId="0bfb450d-e5b1-4e84-8a7d-83bffcfb6200" providerId="ADAL" clId="{FAAC0661-7D81-4D23-A25B-075C56BE70E6}" dt="2021-05-12T05:42:57.622" v="1656" actId="700"/>
          <ac:spMkLst>
            <pc:docMk/>
            <pc:sldMk cId="2121217463" sldId="727"/>
            <ac:spMk id="4" creationId="{A48B31E9-ADB6-404F-B495-06C9D5D7E2DB}"/>
          </ac:spMkLst>
        </pc:spChg>
        <pc:spChg chg="mod ord">
          <ac:chgData name="Seija Moilanen" userId="0bfb450d-e5b1-4e84-8a7d-83bffcfb6200" providerId="ADAL" clId="{FAAC0661-7D81-4D23-A25B-075C56BE70E6}" dt="2021-05-12T05:42:57.622" v="1656" actId="700"/>
          <ac:spMkLst>
            <pc:docMk/>
            <pc:sldMk cId="2121217463" sldId="727"/>
            <ac:spMk id="5" creationId="{348727FC-7680-4B47-B197-0B7D37DC91B6}"/>
          </ac:spMkLst>
        </pc:spChg>
        <pc:spChg chg="mod ord">
          <ac:chgData name="Seija Moilanen" userId="0bfb450d-e5b1-4e84-8a7d-83bffcfb6200" providerId="ADAL" clId="{FAAC0661-7D81-4D23-A25B-075C56BE70E6}" dt="2021-05-12T05:42:57.622" v="1656" actId="700"/>
          <ac:spMkLst>
            <pc:docMk/>
            <pc:sldMk cId="2121217463" sldId="727"/>
            <ac:spMk id="6" creationId="{9B54B474-7A6A-4063-B270-E6FECB0679B9}"/>
          </ac:spMkLst>
        </pc:spChg>
      </pc:sldChg>
      <pc:sldChg chg="modSp add mod modAnim modNotesTx">
        <pc:chgData name="Seija Moilanen" userId="0bfb450d-e5b1-4e84-8a7d-83bffcfb6200" providerId="ADAL" clId="{FAAC0661-7D81-4D23-A25B-075C56BE70E6}" dt="2021-05-12T14:44:14.955" v="11649"/>
        <pc:sldMkLst>
          <pc:docMk/>
          <pc:sldMk cId="2649809220" sldId="728"/>
        </pc:sldMkLst>
        <pc:spChg chg="mod">
          <ac:chgData name="Seija Moilanen" userId="0bfb450d-e5b1-4e84-8a7d-83bffcfb6200" providerId="ADAL" clId="{FAAC0661-7D81-4D23-A25B-075C56BE70E6}" dt="2021-05-12T13:52:21.974" v="8891" actId="20577"/>
          <ac:spMkLst>
            <pc:docMk/>
            <pc:sldMk cId="2649809220" sldId="728"/>
            <ac:spMk id="2" creationId="{599D430A-E213-4CC2-B09A-C800F3F9E456}"/>
          </ac:spMkLst>
        </pc:spChg>
        <pc:spChg chg="mod">
          <ac:chgData name="Seija Moilanen" userId="0bfb450d-e5b1-4e84-8a7d-83bffcfb6200" providerId="ADAL" clId="{FAAC0661-7D81-4D23-A25B-075C56BE70E6}" dt="2021-05-12T09:36:40.825" v="6996" actId="6549"/>
          <ac:spMkLst>
            <pc:docMk/>
            <pc:sldMk cId="2649809220" sldId="728"/>
            <ac:spMk id="3" creationId="{009262F6-132B-4082-A0CF-2ED8CC3B6C88}"/>
          </ac:spMkLst>
        </pc:spChg>
      </pc:sldChg>
      <pc:sldChg chg="modSp add del mod ord modNotesTx">
        <pc:chgData name="Seija Moilanen" userId="0bfb450d-e5b1-4e84-8a7d-83bffcfb6200" providerId="ADAL" clId="{FAAC0661-7D81-4D23-A25B-075C56BE70E6}" dt="2021-05-12T13:19:30.274" v="7855" actId="47"/>
        <pc:sldMkLst>
          <pc:docMk/>
          <pc:sldMk cId="3269812746" sldId="729"/>
        </pc:sldMkLst>
        <pc:spChg chg="mod">
          <ac:chgData name="Seija Moilanen" userId="0bfb450d-e5b1-4e84-8a7d-83bffcfb6200" providerId="ADAL" clId="{FAAC0661-7D81-4D23-A25B-075C56BE70E6}" dt="2021-05-12T06:18:14.274" v="3939" actId="20577"/>
          <ac:spMkLst>
            <pc:docMk/>
            <pc:sldMk cId="3269812746" sldId="729"/>
            <ac:spMk id="3" creationId="{EEA7FC61-1DFA-42E0-AB1D-BF254E415C97}"/>
          </ac:spMkLst>
        </pc:spChg>
      </pc:sldChg>
      <pc:sldChg chg="addSp delSp modSp new del mod ord modClrScheme chgLayout">
        <pc:chgData name="Seija Moilanen" userId="0bfb450d-e5b1-4e84-8a7d-83bffcfb6200" providerId="ADAL" clId="{FAAC0661-7D81-4D23-A25B-075C56BE70E6}" dt="2021-05-12T13:19:37.094" v="7858" actId="47"/>
        <pc:sldMkLst>
          <pc:docMk/>
          <pc:sldMk cId="3316535284" sldId="730"/>
        </pc:sldMkLst>
        <pc:spChg chg="del mod ord">
          <ac:chgData name="Seija Moilanen" userId="0bfb450d-e5b1-4e84-8a7d-83bffcfb6200" providerId="ADAL" clId="{FAAC0661-7D81-4D23-A25B-075C56BE70E6}" dt="2021-05-12T06:15:51.585" v="3714" actId="700"/>
          <ac:spMkLst>
            <pc:docMk/>
            <pc:sldMk cId="3316535284" sldId="730"/>
            <ac:spMk id="2" creationId="{FC5F73AC-DDEF-497D-BBDC-8E4596771570}"/>
          </ac:spMkLst>
        </pc:spChg>
        <pc:spChg chg="del">
          <ac:chgData name="Seija Moilanen" userId="0bfb450d-e5b1-4e84-8a7d-83bffcfb6200" providerId="ADAL" clId="{FAAC0661-7D81-4D23-A25B-075C56BE70E6}" dt="2021-05-12T06:15:51.585" v="3714" actId="700"/>
          <ac:spMkLst>
            <pc:docMk/>
            <pc:sldMk cId="3316535284" sldId="730"/>
            <ac:spMk id="3" creationId="{87757F19-5632-4236-ABAF-D32C6FBA5C68}"/>
          </ac:spMkLst>
        </pc:spChg>
        <pc:spChg chg="del mod ord">
          <ac:chgData name="Seija Moilanen" userId="0bfb450d-e5b1-4e84-8a7d-83bffcfb6200" providerId="ADAL" clId="{FAAC0661-7D81-4D23-A25B-075C56BE70E6}" dt="2021-05-12T06:16:00.246" v="3717" actId="478"/>
          <ac:spMkLst>
            <pc:docMk/>
            <pc:sldMk cId="3316535284" sldId="730"/>
            <ac:spMk id="4" creationId="{7900ED70-F487-4ED7-86A0-F59BB84D6C46}"/>
          </ac:spMkLst>
        </pc:spChg>
        <pc:spChg chg="del mod ord">
          <ac:chgData name="Seija Moilanen" userId="0bfb450d-e5b1-4e84-8a7d-83bffcfb6200" providerId="ADAL" clId="{FAAC0661-7D81-4D23-A25B-075C56BE70E6}" dt="2021-05-12T06:15:55.508" v="3715" actId="478"/>
          <ac:spMkLst>
            <pc:docMk/>
            <pc:sldMk cId="3316535284" sldId="730"/>
            <ac:spMk id="5" creationId="{04B7B184-DC67-4BC3-B8FA-40D25F71EA58}"/>
          </ac:spMkLst>
        </pc:spChg>
        <pc:spChg chg="del mod ord">
          <ac:chgData name="Seija Moilanen" userId="0bfb450d-e5b1-4e84-8a7d-83bffcfb6200" providerId="ADAL" clId="{FAAC0661-7D81-4D23-A25B-075C56BE70E6}" dt="2021-05-12T06:15:57.953" v="3716" actId="478"/>
          <ac:spMkLst>
            <pc:docMk/>
            <pc:sldMk cId="3316535284" sldId="730"/>
            <ac:spMk id="6" creationId="{44BCA033-BCB9-4FE8-8E74-0DC6140B7B54}"/>
          </ac:spMkLst>
        </pc:spChg>
        <pc:spChg chg="add mod ord">
          <ac:chgData name="Seija Moilanen" userId="0bfb450d-e5b1-4e84-8a7d-83bffcfb6200" providerId="ADAL" clId="{FAAC0661-7D81-4D23-A25B-075C56BE70E6}" dt="2021-05-12T06:16:36.954" v="3799" actId="20577"/>
          <ac:spMkLst>
            <pc:docMk/>
            <pc:sldMk cId="3316535284" sldId="730"/>
            <ac:spMk id="7" creationId="{C709E406-147A-47A2-98A0-7718AE5F220F}"/>
          </ac:spMkLst>
        </pc:spChg>
      </pc:sldChg>
      <pc:sldChg chg="addSp delSp modSp new del mod modClrScheme chgLayout">
        <pc:chgData name="Seija Moilanen" userId="0bfb450d-e5b1-4e84-8a7d-83bffcfb6200" providerId="ADAL" clId="{FAAC0661-7D81-4D23-A25B-075C56BE70E6}" dt="2021-05-12T13:19:29.480" v="7854" actId="47"/>
        <pc:sldMkLst>
          <pc:docMk/>
          <pc:sldMk cId="1546091901" sldId="731"/>
        </pc:sldMkLst>
        <pc:spChg chg="del">
          <ac:chgData name="Seija Moilanen" userId="0bfb450d-e5b1-4e84-8a7d-83bffcfb6200" providerId="ADAL" clId="{FAAC0661-7D81-4D23-A25B-075C56BE70E6}" dt="2021-05-12T06:16:54.322" v="3801" actId="700"/>
          <ac:spMkLst>
            <pc:docMk/>
            <pc:sldMk cId="1546091901" sldId="731"/>
            <ac:spMk id="2" creationId="{53A0D4CF-D842-4385-8405-D65C4D0C42E8}"/>
          </ac:spMkLst>
        </pc:spChg>
        <pc:spChg chg="del">
          <ac:chgData name="Seija Moilanen" userId="0bfb450d-e5b1-4e84-8a7d-83bffcfb6200" providerId="ADAL" clId="{FAAC0661-7D81-4D23-A25B-075C56BE70E6}" dt="2021-05-12T06:16:54.322" v="3801" actId="700"/>
          <ac:spMkLst>
            <pc:docMk/>
            <pc:sldMk cId="1546091901" sldId="731"/>
            <ac:spMk id="3" creationId="{C6D26E42-B19F-46CF-B29E-F9F0E534B005}"/>
          </ac:spMkLst>
        </pc:spChg>
        <pc:spChg chg="del mod ord">
          <ac:chgData name="Seija Moilanen" userId="0bfb450d-e5b1-4e84-8a7d-83bffcfb6200" providerId="ADAL" clId="{FAAC0661-7D81-4D23-A25B-075C56BE70E6}" dt="2021-05-12T06:16:54.322" v="3801" actId="700"/>
          <ac:spMkLst>
            <pc:docMk/>
            <pc:sldMk cId="1546091901" sldId="731"/>
            <ac:spMk id="4" creationId="{7CB98457-FCB2-4E04-80DA-7A73E2FAB712}"/>
          </ac:spMkLst>
        </pc:spChg>
        <pc:spChg chg="del">
          <ac:chgData name="Seija Moilanen" userId="0bfb450d-e5b1-4e84-8a7d-83bffcfb6200" providerId="ADAL" clId="{FAAC0661-7D81-4D23-A25B-075C56BE70E6}" dt="2021-05-12T06:16:54.322" v="3801" actId="700"/>
          <ac:spMkLst>
            <pc:docMk/>
            <pc:sldMk cId="1546091901" sldId="731"/>
            <ac:spMk id="5" creationId="{DE73D50F-3ADE-4DB7-9147-729378B80600}"/>
          </ac:spMkLst>
        </pc:spChg>
        <pc:spChg chg="add mod ord">
          <ac:chgData name="Seija Moilanen" userId="0bfb450d-e5b1-4e84-8a7d-83bffcfb6200" providerId="ADAL" clId="{FAAC0661-7D81-4D23-A25B-075C56BE70E6}" dt="2021-05-12T06:23:22.745" v="4311" actId="700"/>
          <ac:spMkLst>
            <pc:docMk/>
            <pc:sldMk cId="1546091901" sldId="731"/>
            <ac:spMk id="6" creationId="{4F2E1552-DB10-41BF-A9B9-CCF702D09CBB}"/>
          </ac:spMkLst>
        </pc:spChg>
      </pc:sldChg>
      <pc:sldChg chg="addSp delSp modSp new del mod ord modClrScheme chgLayout">
        <pc:chgData name="Seija Moilanen" userId="0bfb450d-e5b1-4e84-8a7d-83bffcfb6200" providerId="ADAL" clId="{FAAC0661-7D81-4D23-A25B-075C56BE70E6}" dt="2021-05-12T13:22:23.750" v="7863" actId="2696"/>
        <pc:sldMkLst>
          <pc:docMk/>
          <pc:sldMk cId="1184332877" sldId="732"/>
        </pc:sldMkLst>
        <pc:spChg chg="del mod ord">
          <ac:chgData name="Seija Moilanen" userId="0bfb450d-e5b1-4e84-8a7d-83bffcfb6200" providerId="ADAL" clId="{FAAC0661-7D81-4D23-A25B-075C56BE70E6}" dt="2021-05-12T06:21:59.274" v="4185" actId="700"/>
          <ac:spMkLst>
            <pc:docMk/>
            <pc:sldMk cId="1184332877" sldId="732"/>
            <ac:spMk id="2" creationId="{65F9FA42-F828-4911-BE9F-2D45E5B372D6}"/>
          </ac:spMkLst>
        </pc:spChg>
        <pc:spChg chg="del">
          <ac:chgData name="Seija Moilanen" userId="0bfb450d-e5b1-4e84-8a7d-83bffcfb6200" providerId="ADAL" clId="{FAAC0661-7D81-4D23-A25B-075C56BE70E6}" dt="2021-05-12T06:21:59.274" v="4185" actId="700"/>
          <ac:spMkLst>
            <pc:docMk/>
            <pc:sldMk cId="1184332877" sldId="732"/>
            <ac:spMk id="3" creationId="{32E74411-9707-4C73-8E09-EECDBB6AC671}"/>
          </ac:spMkLst>
        </pc:spChg>
        <pc:spChg chg="del mod ord">
          <ac:chgData name="Seija Moilanen" userId="0bfb450d-e5b1-4e84-8a7d-83bffcfb6200" providerId="ADAL" clId="{FAAC0661-7D81-4D23-A25B-075C56BE70E6}" dt="2021-05-12T06:22:28.353" v="4288" actId="478"/>
          <ac:spMkLst>
            <pc:docMk/>
            <pc:sldMk cId="1184332877" sldId="732"/>
            <ac:spMk id="4" creationId="{1CCA56DC-CBF7-46D4-8455-C9F7B168F612}"/>
          </ac:spMkLst>
        </pc:spChg>
        <pc:spChg chg="del mod ord">
          <ac:chgData name="Seija Moilanen" userId="0bfb450d-e5b1-4e84-8a7d-83bffcfb6200" providerId="ADAL" clId="{FAAC0661-7D81-4D23-A25B-075C56BE70E6}" dt="2021-05-12T06:22:23.457" v="4285" actId="478"/>
          <ac:spMkLst>
            <pc:docMk/>
            <pc:sldMk cId="1184332877" sldId="732"/>
            <ac:spMk id="5" creationId="{FE3CC0E9-6D44-4A91-B18E-430C9AFE2D47}"/>
          </ac:spMkLst>
        </pc:spChg>
        <pc:spChg chg="del mod ord">
          <ac:chgData name="Seija Moilanen" userId="0bfb450d-e5b1-4e84-8a7d-83bffcfb6200" providerId="ADAL" clId="{FAAC0661-7D81-4D23-A25B-075C56BE70E6}" dt="2021-05-12T06:22:26.602" v="4287" actId="478"/>
          <ac:spMkLst>
            <pc:docMk/>
            <pc:sldMk cId="1184332877" sldId="732"/>
            <ac:spMk id="6" creationId="{3C8D84E7-7CED-4E40-9373-5592E6A1EC55}"/>
          </ac:spMkLst>
        </pc:spChg>
        <pc:spChg chg="add mod ord">
          <ac:chgData name="Seija Moilanen" userId="0bfb450d-e5b1-4e84-8a7d-83bffcfb6200" providerId="ADAL" clId="{FAAC0661-7D81-4D23-A25B-075C56BE70E6}" dt="2021-05-12T13:19:48.175" v="7862" actId="6549"/>
          <ac:spMkLst>
            <pc:docMk/>
            <pc:sldMk cId="1184332877" sldId="732"/>
            <ac:spMk id="7" creationId="{F0145CF0-B274-4153-A315-3A3548283100}"/>
          </ac:spMkLst>
        </pc:spChg>
      </pc:sldChg>
      <pc:sldChg chg="addSp delSp modSp new mod modClrScheme chgLayout modNotesTx">
        <pc:chgData name="Seija Moilanen" userId="0bfb450d-e5b1-4e84-8a7d-83bffcfb6200" providerId="ADAL" clId="{FAAC0661-7D81-4D23-A25B-075C56BE70E6}" dt="2021-05-12T14:31:18.339" v="11277" actId="6549"/>
        <pc:sldMkLst>
          <pc:docMk/>
          <pc:sldMk cId="1328517202" sldId="733"/>
        </pc:sldMkLst>
        <pc:spChg chg="del mod ord">
          <ac:chgData name="Seija Moilanen" userId="0bfb450d-e5b1-4e84-8a7d-83bffcfb6200" providerId="ADAL" clId="{FAAC0661-7D81-4D23-A25B-075C56BE70E6}" dt="2021-05-12T06:22:49.997" v="4290" actId="700"/>
          <ac:spMkLst>
            <pc:docMk/>
            <pc:sldMk cId="1328517202" sldId="733"/>
            <ac:spMk id="2" creationId="{C8822293-A069-46D0-9D44-FAC7533A5A47}"/>
          </ac:spMkLst>
        </pc:spChg>
        <pc:spChg chg="del">
          <ac:chgData name="Seija Moilanen" userId="0bfb450d-e5b1-4e84-8a7d-83bffcfb6200" providerId="ADAL" clId="{FAAC0661-7D81-4D23-A25B-075C56BE70E6}" dt="2021-05-12T06:22:49.997" v="4290" actId="700"/>
          <ac:spMkLst>
            <pc:docMk/>
            <pc:sldMk cId="1328517202" sldId="733"/>
            <ac:spMk id="3" creationId="{A4DBE4BD-DE7C-47C4-9324-333E953F5158}"/>
          </ac:spMkLst>
        </pc:spChg>
        <pc:spChg chg="add mod ord">
          <ac:chgData name="Seija Moilanen" userId="0bfb450d-e5b1-4e84-8a7d-83bffcfb6200" providerId="ADAL" clId="{FAAC0661-7D81-4D23-A25B-075C56BE70E6}" dt="2021-05-12T06:23:05.973" v="4310" actId="700"/>
          <ac:spMkLst>
            <pc:docMk/>
            <pc:sldMk cId="1328517202" sldId="733"/>
            <ac:spMk id="4" creationId="{E85639A7-C6A8-4CB6-B550-276C84EAA7AE}"/>
          </ac:spMkLst>
        </pc:spChg>
      </pc:sldChg>
      <pc:sldChg chg="modSp add del mod modAnim modNotesTx">
        <pc:chgData name="Seija Moilanen" userId="0bfb450d-e5b1-4e84-8a7d-83bffcfb6200" providerId="ADAL" clId="{FAAC0661-7D81-4D23-A25B-075C56BE70E6}" dt="2021-05-12T14:44:19.631" v="11650" actId="2696"/>
        <pc:sldMkLst>
          <pc:docMk/>
          <pc:sldMk cId="3488516344" sldId="734"/>
        </pc:sldMkLst>
        <pc:spChg chg="mod">
          <ac:chgData name="Seija Moilanen" userId="0bfb450d-e5b1-4e84-8a7d-83bffcfb6200" providerId="ADAL" clId="{FAAC0661-7D81-4D23-A25B-075C56BE70E6}" dt="2021-05-12T06:24:25.502" v="4327" actId="20577"/>
          <ac:spMkLst>
            <pc:docMk/>
            <pc:sldMk cId="3488516344" sldId="734"/>
            <ac:spMk id="2" creationId="{599D430A-E213-4CC2-B09A-C800F3F9E456}"/>
          </ac:spMkLst>
        </pc:spChg>
        <pc:spChg chg="mod">
          <ac:chgData name="Seija Moilanen" userId="0bfb450d-e5b1-4e84-8a7d-83bffcfb6200" providerId="ADAL" clId="{FAAC0661-7D81-4D23-A25B-075C56BE70E6}" dt="2021-05-12T09:50:45.879" v="7399" actId="6549"/>
          <ac:spMkLst>
            <pc:docMk/>
            <pc:sldMk cId="3488516344" sldId="734"/>
            <ac:spMk id="3" creationId="{009262F6-132B-4082-A0CF-2ED8CC3B6C88}"/>
          </ac:spMkLst>
        </pc:spChg>
      </pc:sldChg>
      <pc:sldChg chg="addSp delSp modSp new mod modClrScheme chgLayout modNotesTx">
        <pc:chgData name="Seija Moilanen" userId="0bfb450d-e5b1-4e84-8a7d-83bffcfb6200" providerId="ADAL" clId="{FAAC0661-7D81-4D23-A25B-075C56BE70E6}" dt="2021-05-12T13:49:18.827" v="8823" actId="20577"/>
        <pc:sldMkLst>
          <pc:docMk/>
          <pc:sldMk cId="226307672" sldId="735"/>
        </pc:sldMkLst>
        <pc:spChg chg="del mod ord">
          <ac:chgData name="Seija Moilanen" userId="0bfb450d-e5b1-4e84-8a7d-83bffcfb6200" providerId="ADAL" clId="{FAAC0661-7D81-4D23-A25B-075C56BE70E6}" dt="2021-05-12T09:02:01.245" v="4483" actId="700"/>
          <ac:spMkLst>
            <pc:docMk/>
            <pc:sldMk cId="226307672" sldId="735"/>
            <ac:spMk id="2" creationId="{AAC9C828-8C14-4683-814C-DD12ADBB28C4}"/>
          </ac:spMkLst>
        </pc:spChg>
        <pc:spChg chg="del">
          <ac:chgData name="Seija Moilanen" userId="0bfb450d-e5b1-4e84-8a7d-83bffcfb6200" providerId="ADAL" clId="{FAAC0661-7D81-4D23-A25B-075C56BE70E6}" dt="2021-05-12T09:02:01.245" v="4483" actId="700"/>
          <ac:spMkLst>
            <pc:docMk/>
            <pc:sldMk cId="226307672" sldId="735"/>
            <ac:spMk id="3" creationId="{D9564D4A-C6D6-4C1C-8A5D-C0FBD3845CC9}"/>
          </ac:spMkLst>
        </pc:spChg>
        <pc:spChg chg="add mod ord">
          <ac:chgData name="Seija Moilanen" userId="0bfb450d-e5b1-4e84-8a7d-83bffcfb6200" providerId="ADAL" clId="{FAAC0661-7D81-4D23-A25B-075C56BE70E6}" dt="2021-05-12T09:02:24.909" v="4574" actId="20577"/>
          <ac:spMkLst>
            <pc:docMk/>
            <pc:sldMk cId="226307672" sldId="735"/>
            <ac:spMk id="4" creationId="{AD3C0BAF-C4C4-4A7E-9E36-2E55790CE722}"/>
          </ac:spMkLst>
        </pc:spChg>
      </pc:sldChg>
      <pc:sldChg chg="addSp delSp modSp new del mod modClrScheme chgLayout">
        <pc:chgData name="Seija Moilanen" userId="0bfb450d-e5b1-4e84-8a7d-83bffcfb6200" providerId="ADAL" clId="{FAAC0661-7D81-4D23-A25B-075C56BE70E6}" dt="2021-05-12T09:11:47.288" v="5471" actId="47"/>
        <pc:sldMkLst>
          <pc:docMk/>
          <pc:sldMk cId="305062848" sldId="736"/>
        </pc:sldMkLst>
        <pc:spChg chg="add del mod ord">
          <ac:chgData name="Seija Moilanen" userId="0bfb450d-e5b1-4e84-8a7d-83bffcfb6200" providerId="ADAL" clId="{FAAC0661-7D81-4D23-A25B-075C56BE70E6}" dt="2021-05-12T09:04:31.993" v="4577" actId="700"/>
          <ac:spMkLst>
            <pc:docMk/>
            <pc:sldMk cId="305062848" sldId="736"/>
            <ac:spMk id="2" creationId="{147CAB94-15A7-43CA-BFE3-471B89F20D22}"/>
          </ac:spMkLst>
        </pc:spChg>
        <pc:spChg chg="add del mod ord">
          <ac:chgData name="Seija Moilanen" userId="0bfb450d-e5b1-4e84-8a7d-83bffcfb6200" providerId="ADAL" clId="{FAAC0661-7D81-4D23-A25B-075C56BE70E6}" dt="2021-05-12T09:04:31.993" v="4577" actId="700"/>
          <ac:spMkLst>
            <pc:docMk/>
            <pc:sldMk cId="305062848" sldId="736"/>
            <ac:spMk id="3" creationId="{29946DA2-F54E-4CC1-B4A3-3D41A8D54918}"/>
          </ac:spMkLst>
        </pc:spChg>
        <pc:spChg chg="add del mod ord">
          <ac:chgData name="Seija Moilanen" userId="0bfb450d-e5b1-4e84-8a7d-83bffcfb6200" providerId="ADAL" clId="{FAAC0661-7D81-4D23-A25B-075C56BE70E6}" dt="2021-05-12T09:04:31.993" v="4577" actId="700"/>
          <ac:spMkLst>
            <pc:docMk/>
            <pc:sldMk cId="305062848" sldId="736"/>
            <ac:spMk id="4" creationId="{20D78B39-EBC0-4773-94E9-184987A216A7}"/>
          </ac:spMkLst>
        </pc:spChg>
        <pc:spChg chg="add del mod ord">
          <ac:chgData name="Seija Moilanen" userId="0bfb450d-e5b1-4e84-8a7d-83bffcfb6200" providerId="ADAL" clId="{FAAC0661-7D81-4D23-A25B-075C56BE70E6}" dt="2021-05-12T09:04:31.993" v="4577" actId="700"/>
          <ac:spMkLst>
            <pc:docMk/>
            <pc:sldMk cId="305062848" sldId="736"/>
            <ac:spMk id="5" creationId="{6D2DD0D0-153C-4E79-9565-5F3AD19F7B8B}"/>
          </ac:spMkLst>
        </pc:spChg>
      </pc:sldChg>
      <pc:sldChg chg="addSp delSp modSp add mod modShow modNotesTx">
        <pc:chgData name="Seija Moilanen" userId="0bfb450d-e5b1-4e84-8a7d-83bffcfb6200" providerId="ADAL" clId="{FAAC0661-7D81-4D23-A25B-075C56BE70E6}" dt="2021-05-12T14:20:02.104" v="10296" actId="20577"/>
        <pc:sldMkLst>
          <pc:docMk/>
          <pc:sldMk cId="677652177" sldId="737"/>
        </pc:sldMkLst>
        <pc:spChg chg="mod">
          <ac:chgData name="Seija Moilanen" userId="0bfb450d-e5b1-4e84-8a7d-83bffcfb6200" providerId="ADAL" clId="{FAAC0661-7D81-4D23-A25B-075C56BE70E6}" dt="2021-05-12T13:53:31.160" v="8968" actId="20577"/>
          <ac:spMkLst>
            <pc:docMk/>
            <pc:sldMk cId="677652177" sldId="737"/>
            <ac:spMk id="2" creationId="{8591A780-FCD5-498D-999E-5CBD7072BA43}"/>
          </ac:spMkLst>
        </pc:spChg>
        <pc:spChg chg="del">
          <ac:chgData name="Seija Moilanen" userId="0bfb450d-e5b1-4e84-8a7d-83bffcfb6200" providerId="ADAL" clId="{FAAC0661-7D81-4D23-A25B-075C56BE70E6}" dt="2021-05-12T09:04:59.556" v="4581" actId="478"/>
          <ac:spMkLst>
            <pc:docMk/>
            <pc:sldMk cId="677652177" sldId="737"/>
            <ac:spMk id="5" creationId="{F3A2476D-41C7-4B13-B611-6FFC728099EE}"/>
          </ac:spMkLst>
        </pc:spChg>
        <pc:spChg chg="add mod">
          <ac:chgData name="Seija Moilanen" userId="0bfb450d-e5b1-4e84-8a7d-83bffcfb6200" providerId="ADAL" clId="{FAAC0661-7D81-4D23-A25B-075C56BE70E6}" dt="2021-05-12T14:07:23.514" v="9271" actId="21"/>
          <ac:spMkLst>
            <pc:docMk/>
            <pc:sldMk cId="677652177" sldId="737"/>
            <ac:spMk id="6" creationId="{A0ED345F-B41D-4853-8FDE-0B0B2C4D1A77}"/>
          </ac:spMkLst>
        </pc:spChg>
        <pc:picChg chg="del">
          <ac:chgData name="Seija Moilanen" userId="0bfb450d-e5b1-4e84-8a7d-83bffcfb6200" providerId="ADAL" clId="{FAAC0661-7D81-4D23-A25B-075C56BE70E6}" dt="2021-05-12T09:04:47.415" v="4579" actId="478"/>
          <ac:picMkLst>
            <pc:docMk/>
            <pc:sldMk cId="677652177" sldId="737"/>
            <ac:picMk id="4" creationId="{9120EAFC-46C0-45A3-B6D6-E0927E3E4059}"/>
          </ac:picMkLst>
        </pc:picChg>
      </pc:sldChg>
      <pc:sldChg chg="modSp new del mod">
        <pc:chgData name="Seija Moilanen" userId="0bfb450d-e5b1-4e84-8a7d-83bffcfb6200" providerId="ADAL" clId="{FAAC0661-7D81-4D23-A25B-075C56BE70E6}" dt="2021-05-12T12:41:23.627" v="7589" actId="2696"/>
        <pc:sldMkLst>
          <pc:docMk/>
          <pc:sldMk cId="1595581194" sldId="738"/>
        </pc:sldMkLst>
        <pc:spChg chg="mod">
          <ac:chgData name="Seija Moilanen" userId="0bfb450d-e5b1-4e84-8a7d-83bffcfb6200" providerId="ADAL" clId="{FAAC0661-7D81-4D23-A25B-075C56BE70E6}" dt="2021-05-12T09:12:10.322" v="5499" actId="20577"/>
          <ac:spMkLst>
            <pc:docMk/>
            <pc:sldMk cId="1595581194" sldId="738"/>
            <ac:spMk id="2" creationId="{934A1E55-780B-47E0-91B7-4B9625475859}"/>
          </ac:spMkLst>
        </pc:spChg>
        <pc:spChg chg="mod">
          <ac:chgData name="Seija Moilanen" userId="0bfb450d-e5b1-4e84-8a7d-83bffcfb6200" providerId="ADAL" clId="{FAAC0661-7D81-4D23-A25B-075C56BE70E6}" dt="2021-05-12T09:32:00.316" v="6632" actId="20577"/>
          <ac:spMkLst>
            <pc:docMk/>
            <pc:sldMk cId="1595581194" sldId="738"/>
            <ac:spMk id="3" creationId="{141D52D9-D71D-4DB6-98FC-26A8BD9DF8D5}"/>
          </ac:spMkLst>
        </pc:spChg>
      </pc:sldChg>
      <pc:sldChg chg="addSp delSp modSp new mod modClrScheme chgLayout modNotesTx">
        <pc:chgData name="Seija Moilanen" userId="0bfb450d-e5b1-4e84-8a7d-83bffcfb6200" providerId="ADAL" clId="{FAAC0661-7D81-4D23-A25B-075C56BE70E6}" dt="2021-05-12T14:22:43.180" v="10475" actId="20577"/>
        <pc:sldMkLst>
          <pc:docMk/>
          <pc:sldMk cId="1665043484" sldId="739"/>
        </pc:sldMkLst>
        <pc:spChg chg="del mod ord">
          <ac:chgData name="Seija Moilanen" userId="0bfb450d-e5b1-4e84-8a7d-83bffcfb6200" providerId="ADAL" clId="{FAAC0661-7D81-4D23-A25B-075C56BE70E6}" dt="2021-05-12T09:25:24.308" v="6111" actId="700"/>
          <ac:spMkLst>
            <pc:docMk/>
            <pc:sldMk cId="1665043484" sldId="739"/>
            <ac:spMk id="2" creationId="{4B926DC9-E596-443C-BB5B-328038D12AA0}"/>
          </ac:spMkLst>
        </pc:spChg>
        <pc:spChg chg="del">
          <ac:chgData name="Seija Moilanen" userId="0bfb450d-e5b1-4e84-8a7d-83bffcfb6200" providerId="ADAL" clId="{FAAC0661-7D81-4D23-A25B-075C56BE70E6}" dt="2021-05-12T09:25:24.308" v="6111" actId="700"/>
          <ac:spMkLst>
            <pc:docMk/>
            <pc:sldMk cId="1665043484" sldId="739"/>
            <ac:spMk id="3" creationId="{01D3A2F2-8BA8-4FC8-B384-1E36AF7CAF1A}"/>
          </ac:spMkLst>
        </pc:spChg>
        <pc:spChg chg="add mod ord">
          <ac:chgData name="Seija Moilanen" userId="0bfb450d-e5b1-4e84-8a7d-83bffcfb6200" providerId="ADAL" clId="{FAAC0661-7D81-4D23-A25B-075C56BE70E6}" dt="2021-05-12T09:25:30.688" v="6140" actId="20577"/>
          <ac:spMkLst>
            <pc:docMk/>
            <pc:sldMk cId="1665043484" sldId="739"/>
            <ac:spMk id="4" creationId="{95D840EB-EAE8-4017-B864-61C5DA696D75}"/>
          </ac:spMkLst>
        </pc:spChg>
      </pc:sldChg>
      <pc:sldChg chg="modSp new del mod">
        <pc:chgData name="Seija Moilanen" userId="0bfb450d-e5b1-4e84-8a7d-83bffcfb6200" providerId="ADAL" clId="{FAAC0661-7D81-4D23-A25B-075C56BE70E6}" dt="2021-05-12T09:12:30.188" v="5504" actId="47"/>
        <pc:sldMkLst>
          <pc:docMk/>
          <pc:sldMk cId="2104967694" sldId="739"/>
        </pc:sldMkLst>
        <pc:spChg chg="mod">
          <ac:chgData name="Seija Moilanen" userId="0bfb450d-e5b1-4e84-8a7d-83bffcfb6200" providerId="ADAL" clId="{FAAC0661-7D81-4D23-A25B-075C56BE70E6}" dt="2021-05-12T09:12:27.024" v="5503" actId="20577"/>
          <ac:spMkLst>
            <pc:docMk/>
            <pc:sldMk cId="2104967694" sldId="739"/>
            <ac:spMk id="2" creationId="{9DEC8A00-170A-4CED-97D1-FAFAC5A24143}"/>
          </ac:spMkLst>
        </pc:spChg>
      </pc:sldChg>
      <pc:sldChg chg="modSp new mod ord modAnim modShow modNotesTx">
        <pc:chgData name="Seija Moilanen" userId="0bfb450d-e5b1-4e84-8a7d-83bffcfb6200" providerId="ADAL" clId="{FAAC0661-7D81-4D23-A25B-075C56BE70E6}" dt="2021-05-12T14:35:22.813" v="11457" actId="20577"/>
        <pc:sldMkLst>
          <pc:docMk/>
          <pc:sldMk cId="3639100014" sldId="740"/>
        </pc:sldMkLst>
        <pc:spChg chg="mod">
          <ac:chgData name="Seija Moilanen" userId="0bfb450d-e5b1-4e84-8a7d-83bffcfb6200" providerId="ADAL" clId="{FAAC0661-7D81-4D23-A25B-075C56BE70E6}" dt="2021-05-12T14:25:57.697" v="10651" actId="20577"/>
          <ac:spMkLst>
            <pc:docMk/>
            <pc:sldMk cId="3639100014" sldId="740"/>
            <ac:spMk id="2" creationId="{4648B7F3-F7EA-4E04-B5DE-166C201FC27F}"/>
          </ac:spMkLst>
        </pc:spChg>
        <pc:spChg chg="mod">
          <ac:chgData name="Seija Moilanen" userId="0bfb450d-e5b1-4e84-8a7d-83bffcfb6200" providerId="ADAL" clId="{FAAC0661-7D81-4D23-A25B-075C56BE70E6}" dt="2021-05-12T14:29:41.323" v="11128" actId="20577"/>
          <ac:spMkLst>
            <pc:docMk/>
            <pc:sldMk cId="3639100014" sldId="740"/>
            <ac:spMk id="3" creationId="{0AC37EDC-C201-42E3-905E-BEE89F2015C8}"/>
          </ac:spMkLst>
        </pc:spChg>
      </pc:sldChg>
      <pc:sldChg chg="addSp delSp modSp new mod modClrScheme chgLayout modNotesTx">
        <pc:chgData name="Seija Moilanen" userId="0bfb450d-e5b1-4e84-8a7d-83bffcfb6200" providerId="ADAL" clId="{FAAC0661-7D81-4D23-A25B-075C56BE70E6}" dt="2021-05-12T14:23:10.200" v="10537" actId="20577"/>
        <pc:sldMkLst>
          <pc:docMk/>
          <pc:sldMk cId="2886255072" sldId="741"/>
        </pc:sldMkLst>
        <pc:spChg chg="del mod ord">
          <ac:chgData name="Seija Moilanen" userId="0bfb450d-e5b1-4e84-8a7d-83bffcfb6200" providerId="ADAL" clId="{FAAC0661-7D81-4D23-A25B-075C56BE70E6}" dt="2021-05-12T09:26:34.678" v="6247" actId="700"/>
          <ac:spMkLst>
            <pc:docMk/>
            <pc:sldMk cId="2886255072" sldId="741"/>
            <ac:spMk id="2" creationId="{FAE0AA87-4B04-488B-8A15-5611401587F4}"/>
          </ac:spMkLst>
        </pc:spChg>
        <pc:spChg chg="add del mod ord">
          <ac:chgData name="Seija Moilanen" userId="0bfb450d-e5b1-4e84-8a7d-83bffcfb6200" providerId="ADAL" clId="{FAAC0661-7D81-4D23-A25B-075C56BE70E6}" dt="2021-05-12T09:26:55.507" v="6248" actId="700"/>
          <ac:spMkLst>
            <pc:docMk/>
            <pc:sldMk cId="2886255072" sldId="741"/>
            <ac:spMk id="3" creationId="{682B0EDE-BE6F-4CA9-82BB-1F44873E3455}"/>
          </ac:spMkLst>
        </pc:spChg>
        <pc:spChg chg="add del mod ord">
          <ac:chgData name="Seija Moilanen" userId="0bfb450d-e5b1-4e84-8a7d-83bffcfb6200" providerId="ADAL" clId="{FAAC0661-7D81-4D23-A25B-075C56BE70E6}" dt="2021-05-12T09:26:55.507" v="6248" actId="700"/>
          <ac:spMkLst>
            <pc:docMk/>
            <pc:sldMk cId="2886255072" sldId="741"/>
            <ac:spMk id="4" creationId="{E848003C-06A3-45CA-9074-4BFF6D951CB0}"/>
          </ac:spMkLst>
        </pc:spChg>
        <pc:spChg chg="add del mod ord">
          <ac:chgData name="Seija Moilanen" userId="0bfb450d-e5b1-4e84-8a7d-83bffcfb6200" providerId="ADAL" clId="{FAAC0661-7D81-4D23-A25B-075C56BE70E6}" dt="2021-05-12T09:26:55.507" v="6248" actId="700"/>
          <ac:spMkLst>
            <pc:docMk/>
            <pc:sldMk cId="2886255072" sldId="741"/>
            <ac:spMk id="5" creationId="{767F7513-19BE-42FC-8A68-63F2546F18BB}"/>
          </ac:spMkLst>
        </pc:spChg>
        <pc:spChg chg="add del mod ord">
          <ac:chgData name="Seija Moilanen" userId="0bfb450d-e5b1-4e84-8a7d-83bffcfb6200" providerId="ADAL" clId="{FAAC0661-7D81-4D23-A25B-075C56BE70E6}" dt="2021-05-12T09:26:55.507" v="6248" actId="700"/>
          <ac:spMkLst>
            <pc:docMk/>
            <pc:sldMk cId="2886255072" sldId="741"/>
            <ac:spMk id="6" creationId="{822AD591-DCCE-4BDF-B4C0-2C4AA6F5ED38}"/>
          </ac:spMkLst>
        </pc:spChg>
        <pc:spChg chg="add del mod ord">
          <ac:chgData name="Seija Moilanen" userId="0bfb450d-e5b1-4e84-8a7d-83bffcfb6200" providerId="ADAL" clId="{FAAC0661-7D81-4D23-A25B-075C56BE70E6}" dt="2021-05-12T09:27:02.135" v="6249" actId="700"/>
          <ac:spMkLst>
            <pc:docMk/>
            <pc:sldMk cId="2886255072" sldId="741"/>
            <ac:spMk id="7" creationId="{5F23B3A3-DB14-45A3-92DF-A101077F6FBD}"/>
          </ac:spMkLst>
        </pc:spChg>
        <pc:spChg chg="add del mod ord">
          <ac:chgData name="Seija Moilanen" userId="0bfb450d-e5b1-4e84-8a7d-83bffcfb6200" providerId="ADAL" clId="{FAAC0661-7D81-4D23-A25B-075C56BE70E6}" dt="2021-05-12T09:27:02.135" v="6249" actId="700"/>
          <ac:spMkLst>
            <pc:docMk/>
            <pc:sldMk cId="2886255072" sldId="741"/>
            <ac:spMk id="8" creationId="{244ADAF0-8136-499D-A1BE-C595009A76DA}"/>
          </ac:spMkLst>
        </pc:spChg>
        <pc:spChg chg="add del mod ord">
          <ac:chgData name="Seija Moilanen" userId="0bfb450d-e5b1-4e84-8a7d-83bffcfb6200" providerId="ADAL" clId="{FAAC0661-7D81-4D23-A25B-075C56BE70E6}" dt="2021-05-12T09:27:02.135" v="6249" actId="700"/>
          <ac:spMkLst>
            <pc:docMk/>
            <pc:sldMk cId="2886255072" sldId="741"/>
            <ac:spMk id="9" creationId="{36A75276-F6DE-4D19-BFAC-534C2B5C31C6}"/>
          </ac:spMkLst>
        </pc:spChg>
        <pc:spChg chg="add del mod ord">
          <ac:chgData name="Seija Moilanen" userId="0bfb450d-e5b1-4e84-8a7d-83bffcfb6200" providerId="ADAL" clId="{FAAC0661-7D81-4D23-A25B-075C56BE70E6}" dt="2021-05-12T09:27:02.135" v="6249" actId="700"/>
          <ac:spMkLst>
            <pc:docMk/>
            <pc:sldMk cId="2886255072" sldId="741"/>
            <ac:spMk id="10" creationId="{CB88FEFE-D5DB-4B9C-B25E-C0C454951661}"/>
          </ac:spMkLst>
        </pc:spChg>
        <pc:spChg chg="add del mod ord">
          <ac:chgData name="Seija Moilanen" userId="0bfb450d-e5b1-4e84-8a7d-83bffcfb6200" providerId="ADAL" clId="{FAAC0661-7D81-4D23-A25B-075C56BE70E6}" dt="2021-05-12T09:28:29.038" v="6251" actId="478"/>
          <ac:spMkLst>
            <pc:docMk/>
            <pc:sldMk cId="2886255072" sldId="741"/>
            <ac:spMk id="11" creationId="{A3730B1E-6599-471A-B10C-50251399389D}"/>
          </ac:spMkLst>
        </pc:spChg>
        <pc:spChg chg="add mod ord">
          <ac:chgData name="Seija Moilanen" userId="0bfb450d-e5b1-4e84-8a7d-83bffcfb6200" providerId="ADAL" clId="{FAAC0661-7D81-4D23-A25B-075C56BE70E6}" dt="2021-05-12T14:23:10.200" v="10537" actId="20577"/>
          <ac:spMkLst>
            <pc:docMk/>
            <pc:sldMk cId="2886255072" sldId="741"/>
            <ac:spMk id="12" creationId="{288D6DD1-048F-4C0D-9D11-16AB78808715}"/>
          </ac:spMkLst>
        </pc:spChg>
        <pc:spChg chg="add del mod ord">
          <ac:chgData name="Seija Moilanen" userId="0bfb450d-e5b1-4e84-8a7d-83bffcfb6200" providerId="ADAL" clId="{FAAC0661-7D81-4D23-A25B-075C56BE70E6}" dt="2021-05-12T09:28:08.229" v="6250" actId="931"/>
          <ac:spMkLst>
            <pc:docMk/>
            <pc:sldMk cId="2886255072" sldId="741"/>
            <ac:spMk id="13" creationId="{B31B545E-4998-4B35-BA7D-B93AF6A3CCE9}"/>
          </ac:spMkLst>
        </pc:spChg>
        <pc:picChg chg="add mod">
          <ac:chgData name="Seija Moilanen" userId="0bfb450d-e5b1-4e84-8a7d-83bffcfb6200" providerId="ADAL" clId="{FAAC0661-7D81-4D23-A25B-075C56BE70E6}" dt="2021-05-12T09:28:08.229" v="6250" actId="931"/>
          <ac:picMkLst>
            <pc:docMk/>
            <pc:sldMk cId="2886255072" sldId="741"/>
            <ac:picMk id="15" creationId="{B6DAE461-2E7D-4991-A240-14AF0CBDAB2D}"/>
          </ac:picMkLst>
        </pc:picChg>
      </pc:sldChg>
      <pc:sldChg chg="modSp new mod modShow modNotesTx">
        <pc:chgData name="Seija Moilanen" userId="0bfb450d-e5b1-4e84-8a7d-83bffcfb6200" providerId="ADAL" clId="{FAAC0661-7D81-4D23-A25B-075C56BE70E6}" dt="2021-05-12T14:36:11.518" v="11528" actId="729"/>
        <pc:sldMkLst>
          <pc:docMk/>
          <pc:sldMk cId="783882283" sldId="742"/>
        </pc:sldMkLst>
        <pc:spChg chg="mod">
          <ac:chgData name="Seija Moilanen" userId="0bfb450d-e5b1-4e84-8a7d-83bffcfb6200" providerId="ADAL" clId="{FAAC0661-7D81-4D23-A25B-075C56BE70E6}" dt="2021-05-12T14:30:24.449" v="11147"/>
          <ac:spMkLst>
            <pc:docMk/>
            <pc:sldMk cId="783882283" sldId="742"/>
            <ac:spMk id="2" creationId="{4E7B1E1F-C723-4DEF-81FB-1AB5A7DECD4B}"/>
          </ac:spMkLst>
        </pc:spChg>
        <pc:spChg chg="mod">
          <ac:chgData name="Seija Moilanen" userId="0bfb450d-e5b1-4e84-8a7d-83bffcfb6200" providerId="ADAL" clId="{FAAC0661-7D81-4D23-A25B-075C56BE70E6}" dt="2021-05-12T14:30:31.173" v="11149" actId="20577"/>
          <ac:spMkLst>
            <pc:docMk/>
            <pc:sldMk cId="783882283" sldId="742"/>
            <ac:spMk id="3" creationId="{A3174336-01D9-4645-94EA-1FEAFC57C95A}"/>
          </ac:spMkLst>
        </pc:spChg>
      </pc:sldChg>
      <pc:sldChg chg="addSp delSp modSp new mod ord modClrScheme chgLayout modNotesTx">
        <pc:chgData name="Seija Moilanen" userId="0bfb450d-e5b1-4e84-8a7d-83bffcfb6200" providerId="ADAL" clId="{FAAC0661-7D81-4D23-A25B-075C56BE70E6}" dt="2021-05-12T13:57:33.348" v="9105" actId="20577"/>
        <pc:sldMkLst>
          <pc:docMk/>
          <pc:sldMk cId="2445440336" sldId="743"/>
        </pc:sldMkLst>
        <pc:spChg chg="del mod ord">
          <ac:chgData name="Seija Moilanen" userId="0bfb450d-e5b1-4e84-8a7d-83bffcfb6200" providerId="ADAL" clId="{FAAC0661-7D81-4D23-A25B-075C56BE70E6}" dt="2021-05-12T13:40:40.005" v="8379" actId="700"/>
          <ac:spMkLst>
            <pc:docMk/>
            <pc:sldMk cId="2445440336" sldId="743"/>
            <ac:spMk id="2" creationId="{C73ACB20-9FFC-440A-870B-98B9A879869D}"/>
          </ac:spMkLst>
        </pc:spChg>
        <pc:spChg chg="del">
          <ac:chgData name="Seija Moilanen" userId="0bfb450d-e5b1-4e84-8a7d-83bffcfb6200" providerId="ADAL" clId="{FAAC0661-7D81-4D23-A25B-075C56BE70E6}" dt="2021-05-12T13:40:40.005" v="8379" actId="700"/>
          <ac:spMkLst>
            <pc:docMk/>
            <pc:sldMk cId="2445440336" sldId="743"/>
            <ac:spMk id="3" creationId="{0562EA38-0335-4A8A-A51F-D8E723646CD4}"/>
          </ac:spMkLst>
        </pc:spChg>
        <pc:spChg chg="del">
          <ac:chgData name="Seija Moilanen" userId="0bfb450d-e5b1-4e84-8a7d-83bffcfb6200" providerId="ADAL" clId="{FAAC0661-7D81-4D23-A25B-075C56BE70E6}" dt="2021-05-12T13:40:40.005" v="8379" actId="700"/>
          <ac:spMkLst>
            <pc:docMk/>
            <pc:sldMk cId="2445440336" sldId="743"/>
            <ac:spMk id="4" creationId="{E2DE64CA-A622-46C9-B766-8F47E0E53B4F}"/>
          </ac:spMkLst>
        </pc:spChg>
        <pc:spChg chg="add mod ord">
          <ac:chgData name="Seija Moilanen" userId="0bfb450d-e5b1-4e84-8a7d-83bffcfb6200" providerId="ADAL" clId="{FAAC0661-7D81-4D23-A25B-075C56BE70E6}" dt="2021-05-12T13:57:33.348" v="9105" actId="20577"/>
          <ac:spMkLst>
            <pc:docMk/>
            <pc:sldMk cId="2445440336" sldId="743"/>
            <ac:spMk id="5" creationId="{A31F4471-36AE-4E32-866F-DFCEF957CED1}"/>
          </ac:spMkLst>
        </pc:spChg>
      </pc:sldChg>
      <pc:sldChg chg="addSp delSp modSp new del mod modClrScheme chgLayout">
        <pc:chgData name="Seija Moilanen" userId="0bfb450d-e5b1-4e84-8a7d-83bffcfb6200" providerId="ADAL" clId="{FAAC0661-7D81-4D23-A25B-075C56BE70E6}" dt="2021-05-12T13:51:39.276" v="8848" actId="47"/>
        <pc:sldMkLst>
          <pc:docMk/>
          <pc:sldMk cId="3337524119" sldId="744"/>
        </pc:sldMkLst>
        <pc:spChg chg="del mod ord">
          <ac:chgData name="Seija Moilanen" userId="0bfb450d-e5b1-4e84-8a7d-83bffcfb6200" providerId="ADAL" clId="{FAAC0661-7D81-4D23-A25B-075C56BE70E6}" dt="2021-05-12T13:49:38.998" v="8826" actId="700"/>
          <ac:spMkLst>
            <pc:docMk/>
            <pc:sldMk cId="3337524119" sldId="744"/>
            <ac:spMk id="2" creationId="{CC3F986A-F748-450F-AEB5-539A5D085CFC}"/>
          </ac:spMkLst>
        </pc:spChg>
        <pc:spChg chg="add del mod ord">
          <ac:chgData name="Seija Moilanen" userId="0bfb450d-e5b1-4e84-8a7d-83bffcfb6200" providerId="ADAL" clId="{FAAC0661-7D81-4D23-A25B-075C56BE70E6}" dt="2021-05-12T13:49:45.770" v="8827" actId="700"/>
          <ac:spMkLst>
            <pc:docMk/>
            <pc:sldMk cId="3337524119" sldId="744"/>
            <ac:spMk id="3" creationId="{166A0E27-0F60-41F9-BFCB-367E4B5D964D}"/>
          </ac:spMkLst>
        </pc:spChg>
        <pc:spChg chg="add del mod ord">
          <ac:chgData name="Seija Moilanen" userId="0bfb450d-e5b1-4e84-8a7d-83bffcfb6200" providerId="ADAL" clId="{FAAC0661-7D81-4D23-A25B-075C56BE70E6}" dt="2021-05-12T13:51:24.665" v="8847" actId="700"/>
          <ac:spMkLst>
            <pc:docMk/>
            <pc:sldMk cId="3337524119" sldId="744"/>
            <ac:spMk id="4" creationId="{2A192E1A-5823-4053-8AA7-664BFED37D83}"/>
          </ac:spMkLst>
        </pc:spChg>
        <pc:spChg chg="add del mod ord">
          <ac:chgData name="Seija Moilanen" userId="0bfb450d-e5b1-4e84-8a7d-83bffcfb6200" providerId="ADAL" clId="{FAAC0661-7D81-4D23-A25B-075C56BE70E6}" dt="2021-05-12T13:51:24.665" v="8847" actId="700"/>
          <ac:spMkLst>
            <pc:docMk/>
            <pc:sldMk cId="3337524119" sldId="744"/>
            <ac:spMk id="5" creationId="{04ED75CE-4528-49CE-9461-E2E9253C15D4}"/>
          </ac:spMkLst>
        </pc:spChg>
        <pc:spChg chg="add mod ord">
          <ac:chgData name="Seija Moilanen" userId="0bfb450d-e5b1-4e84-8a7d-83bffcfb6200" providerId="ADAL" clId="{FAAC0661-7D81-4D23-A25B-075C56BE70E6}" dt="2021-05-12T13:51:24.665" v="8847" actId="700"/>
          <ac:spMkLst>
            <pc:docMk/>
            <pc:sldMk cId="3337524119" sldId="744"/>
            <ac:spMk id="6" creationId="{DF1CE53A-C99B-4597-8174-C964FBBF0A06}"/>
          </ac:spMkLst>
        </pc:spChg>
        <pc:spChg chg="add mod ord">
          <ac:chgData name="Seija Moilanen" userId="0bfb450d-e5b1-4e84-8a7d-83bffcfb6200" providerId="ADAL" clId="{FAAC0661-7D81-4D23-A25B-075C56BE70E6}" dt="2021-05-12T13:51:24.665" v="8847" actId="700"/>
          <ac:spMkLst>
            <pc:docMk/>
            <pc:sldMk cId="3337524119" sldId="744"/>
            <ac:spMk id="7" creationId="{FBC5C703-BAE5-499E-93CF-BB871299DDDE}"/>
          </ac:spMkLst>
        </pc:spChg>
        <pc:spChg chg="add mod ord">
          <ac:chgData name="Seija Moilanen" userId="0bfb450d-e5b1-4e84-8a7d-83bffcfb6200" providerId="ADAL" clId="{FAAC0661-7D81-4D23-A25B-075C56BE70E6}" dt="2021-05-12T13:51:24.665" v="8847" actId="700"/>
          <ac:spMkLst>
            <pc:docMk/>
            <pc:sldMk cId="3337524119" sldId="744"/>
            <ac:spMk id="8" creationId="{E1CDCF53-3F5B-4312-A32C-EFE3DDEE220D}"/>
          </ac:spMkLst>
        </pc:spChg>
      </pc:sldChg>
      <pc:sldChg chg="modSp new mod modNotesTx">
        <pc:chgData name="Seija Moilanen" userId="0bfb450d-e5b1-4e84-8a7d-83bffcfb6200" providerId="ADAL" clId="{FAAC0661-7D81-4D23-A25B-075C56BE70E6}" dt="2021-05-12T13:56:46.648" v="9103"/>
        <pc:sldMkLst>
          <pc:docMk/>
          <pc:sldMk cId="1753770840" sldId="745"/>
        </pc:sldMkLst>
        <pc:spChg chg="mod">
          <ac:chgData name="Seija Moilanen" userId="0bfb450d-e5b1-4e84-8a7d-83bffcfb6200" providerId="ADAL" clId="{FAAC0661-7D81-4D23-A25B-075C56BE70E6}" dt="2021-05-12T13:51:59.166" v="8875" actId="20577"/>
          <ac:spMkLst>
            <pc:docMk/>
            <pc:sldMk cId="1753770840" sldId="745"/>
            <ac:spMk id="2" creationId="{F4DC2148-EF5B-4D96-8A47-0A48EDA35E21}"/>
          </ac:spMkLst>
        </pc:spChg>
      </pc:sldChg>
      <pc:sldChg chg="add modNotesTx">
        <pc:chgData name="Seija Moilanen" userId="0bfb450d-e5b1-4e84-8a7d-83bffcfb6200" providerId="ADAL" clId="{FAAC0661-7D81-4D23-A25B-075C56BE70E6}" dt="2021-05-12T13:58:18.762" v="9107" actId="6549"/>
        <pc:sldMkLst>
          <pc:docMk/>
          <pc:sldMk cId="2632314377" sldId="746"/>
        </pc:sldMkLst>
      </pc:sldChg>
      <pc:sldChg chg="add modNotesTx">
        <pc:chgData name="Seija Moilanen" userId="0bfb450d-e5b1-4e84-8a7d-83bffcfb6200" providerId="ADAL" clId="{FAAC0661-7D81-4D23-A25B-075C56BE70E6}" dt="2021-05-12T14:43:02.207" v="11644"/>
        <pc:sldMkLst>
          <pc:docMk/>
          <pc:sldMk cId="325256213" sldId="747"/>
        </pc:sldMkLst>
      </pc:sldChg>
      <pc:sldChg chg="add del modNotesTx">
        <pc:chgData name="Seija Moilanen" userId="0bfb450d-e5b1-4e84-8a7d-83bffcfb6200" providerId="ADAL" clId="{FAAC0661-7D81-4D23-A25B-075C56BE70E6}" dt="2021-05-12T14:43:40.849" v="11646" actId="47"/>
        <pc:sldMkLst>
          <pc:docMk/>
          <pc:sldMk cId="813210997" sldId="748"/>
        </pc:sldMkLst>
      </pc:sldChg>
      <pc:sldChg chg="addSp delSp modSp new mod modClrScheme chgLayout modNotesTx">
        <pc:chgData name="Seija Moilanen" userId="0bfb450d-e5b1-4e84-8a7d-83bffcfb6200" providerId="ADAL" clId="{FAAC0661-7D81-4D23-A25B-075C56BE70E6}" dt="2021-05-12T14:20:17.550" v="10343" actId="20577"/>
        <pc:sldMkLst>
          <pc:docMk/>
          <pc:sldMk cId="1541050699" sldId="749"/>
        </pc:sldMkLst>
        <pc:spChg chg="del">
          <ac:chgData name="Seija Moilanen" userId="0bfb450d-e5b1-4e84-8a7d-83bffcfb6200" providerId="ADAL" clId="{FAAC0661-7D81-4D23-A25B-075C56BE70E6}" dt="2021-05-12T14:02:51.617" v="9137" actId="700"/>
          <ac:spMkLst>
            <pc:docMk/>
            <pc:sldMk cId="1541050699" sldId="749"/>
            <ac:spMk id="2" creationId="{07DEED44-23FF-4F4F-A898-6A21959439EC}"/>
          </ac:spMkLst>
        </pc:spChg>
        <pc:spChg chg="del">
          <ac:chgData name="Seija Moilanen" userId="0bfb450d-e5b1-4e84-8a7d-83bffcfb6200" providerId="ADAL" clId="{FAAC0661-7D81-4D23-A25B-075C56BE70E6}" dt="2021-05-12T14:02:51.617" v="9137" actId="700"/>
          <ac:spMkLst>
            <pc:docMk/>
            <pc:sldMk cId="1541050699" sldId="749"/>
            <ac:spMk id="3" creationId="{0690758F-784E-4712-BE60-B0865E9F652F}"/>
          </ac:spMkLst>
        </pc:spChg>
        <pc:spChg chg="add mod">
          <ac:chgData name="Seija Moilanen" userId="0bfb450d-e5b1-4e84-8a7d-83bffcfb6200" providerId="ADAL" clId="{FAAC0661-7D81-4D23-A25B-075C56BE70E6}" dt="2021-05-12T14:03:33.845" v="9146" actId="2085"/>
          <ac:spMkLst>
            <pc:docMk/>
            <pc:sldMk cId="1541050699" sldId="749"/>
            <ac:spMk id="6" creationId="{9A3E4603-0753-48AC-9AFD-257F5323DB48}"/>
          </ac:spMkLst>
        </pc:spChg>
        <pc:spChg chg="add mod">
          <ac:chgData name="Seija Moilanen" userId="0bfb450d-e5b1-4e84-8a7d-83bffcfb6200" providerId="ADAL" clId="{FAAC0661-7D81-4D23-A25B-075C56BE70E6}" dt="2021-05-12T14:04:49.119" v="9172" actId="2085"/>
          <ac:spMkLst>
            <pc:docMk/>
            <pc:sldMk cId="1541050699" sldId="749"/>
            <ac:spMk id="13" creationId="{05CBEEE2-1D69-48F3-B148-BD91DAE94BCD}"/>
          </ac:spMkLst>
        </pc:spChg>
        <pc:spChg chg="add mod">
          <ac:chgData name="Seija Moilanen" userId="0bfb450d-e5b1-4e84-8a7d-83bffcfb6200" providerId="ADAL" clId="{FAAC0661-7D81-4D23-A25B-075C56BE70E6}" dt="2021-05-12T14:05:17.941" v="9203" actId="1076"/>
          <ac:spMkLst>
            <pc:docMk/>
            <pc:sldMk cId="1541050699" sldId="749"/>
            <ac:spMk id="14" creationId="{5D317D89-6482-413F-A4F3-F0127DFDD7AF}"/>
          </ac:spMkLst>
        </pc:spChg>
        <pc:spChg chg="add mod">
          <ac:chgData name="Seija Moilanen" userId="0bfb450d-e5b1-4e84-8a7d-83bffcfb6200" providerId="ADAL" clId="{FAAC0661-7D81-4D23-A25B-075C56BE70E6}" dt="2021-05-12T14:07:50.564" v="9273" actId="1076"/>
          <ac:spMkLst>
            <pc:docMk/>
            <pc:sldMk cId="1541050699" sldId="749"/>
            <ac:spMk id="16" creationId="{761BA185-07AC-4579-80C7-886AB42B3286}"/>
          </ac:spMkLst>
        </pc:spChg>
        <pc:spChg chg="add mod">
          <ac:chgData name="Seija Moilanen" userId="0bfb450d-e5b1-4e84-8a7d-83bffcfb6200" providerId="ADAL" clId="{FAAC0661-7D81-4D23-A25B-075C56BE70E6}" dt="2021-05-12T14:07:55.264" v="9274" actId="1076"/>
          <ac:spMkLst>
            <pc:docMk/>
            <pc:sldMk cId="1541050699" sldId="749"/>
            <ac:spMk id="17" creationId="{AC8A2129-C8CB-4AB2-8EB4-8C2B5CB100E0}"/>
          </ac:spMkLst>
        </pc:spChg>
        <pc:spChg chg="add mod">
          <ac:chgData name="Seija Moilanen" userId="0bfb450d-e5b1-4e84-8a7d-83bffcfb6200" providerId="ADAL" clId="{FAAC0661-7D81-4D23-A25B-075C56BE70E6}" dt="2021-05-12T14:06:25.560" v="9237" actId="1076"/>
          <ac:spMkLst>
            <pc:docMk/>
            <pc:sldMk cId="1541050699" sldId="749"/>
            <ac:spMk id="18" creationId="{00D123EB-015A-4A9B-82AA-AEE305CC2039}"/>
          </ac:spMkLst>
        </pc:spChg>
        <pc:spChg chg="add mod">
          <ac:chgData name="Seija Moilanen" userId="0bfb450d-e5b1-4e84-8a7d-83bffcfb6200" providerId="ADAL" clId="{FAAC0661-7D81-4D23-A25B-075C56BE70E6}" dt="2021-05-12T14:08:01.218" v="9275" actId="1076"/>
          <ac:spMkLst>
            <pc:docMk/>
            <pc:sldMk cId="1541050699" sldId="749"/>
            <ac:spMk id="19" creationId="{57C576A8-14DB-4270-AEC8-7121933DF259}"/>
          </ac:spMkLst>
        </pc:spChg>
        <pc:spChg chg="add mod">
          <ac:chgData name="Seija Moilanen" userId="0bfb450d-e5b1-4e84-8a7d-83bffcfb6200" providerId="ADAL" clId="{FAAC0661-7D81-4D23-A25B-075C56BE70E6}" dt="2021-05-12T14:07:08.213" v="9269" actId="20577"/>
          <ac:spMkLst>
            <pc:docMk/>
            <pc:sldMk cId="1541050699" sldId="749"/>
            <ac:spMk id="20" creationId="{8EA5AC43-96D7-477A-9F26-BF07E82DF198}"/>
          </ac:spMkLst>
        </pc:spChg>
        <pc:picChg chg="add mod">
          <ac:chgData name="Seija Moilanen" userId="0bfb450d-e5b1-4e84-8a7d-83bffcfb6200" providerId="ADAL" clId="{FAAC0661-7D81-4D23-A25B-075C56BE70E6}" dt="2021-05-12T14:03:13.801" v="9143" actId="14100"/>
          <ac:picMkLst>
            <pc:docMk/>
            <pc:sldMk cId="1541050699" sldId="749"/>
            <ac:picMk id="5" creationId="{3A41A0CA-6015-42E6-B00F-852BDA3F0F7A}"/>
          </ac:picMkLst>
        </pc:picChg>
        <pc:cxnChg chg="add mod">
          <ac:chgData name="Seija Moilanen" userId="0bfb450d-e5b1-4e84-8a7d-83bffcfb6200" providerId="ADAL" clId="{FAAC0661-7D81-4D23-A25B-075C56BE70E6}" dt="2021-05-12T14:04:29.494" v="9168" actId="1076"/>
          <ac:cxnSpMkLst>
            <pc:docMk/>
            <pc:sldMk cId="1541050699" sldId="749"/>
            <ac:cxnSpMk id="8" creationId="{2CA4D726-266B-4BBC-9839-E17FCED6B3D1}"/>
          </ac:cxnSpMkLst>
        </pc:cxnChg>
        <pc:cxnChg chg="add mod">
          <ac:chgData name="Seija Moilanen" userId="0bfb450d-e5b1-4e84-8a7d-83bffcfb6200" providerId="ADAL" clId="{FAAC0661-7D81-4D23-A25B-075C56BE70E6}" dt="2021-05-12T14:05:28.010" v="9204" actId="14100"/>
          <ac:cxnSpMkLst>
            <pc:docMk/>
            <pc:sldMk cId="1541050699" sldId="749"/>
            <ac:cxnSpMk id="9" creationId="{929B1CFD-C386-4F76-A90B-90D41EA51171}"/>
          </ac:cxnSpMkLst>
        </pc:cxnChg>
        <pc:cxnChg chg="add mod">
          <ac:chgData name="Seija Moilanen" userId="0bfb450d-e5b1-4e84-8a7d-83bffcfb6200" providerId="ADAL" clId="{FAAC0661-7D81-4D23-A25B-075C56BE70E6}" dt="2021-05-12T14:04:18.909" v="9166" actId="1076"/>
          <ac:cxnSpMkLst>
            <pc:docMk/>
            <pc:sldMk cId="1541050699" sldId="749"/>
            <ac:cxnSpMk id="10" creationId="{95880C8B-09D8-4E4B-A240-342352424CB1}"/>
          </ac:cxnSpMkLst>
        </pc:cxnChg>
        <pc:cxnChg chg="add mod">
          <ac:chgData name="Seija Moilanen" userId="0bfb450d-e5b1-4e84-8a7d-83bffcfb6200" providerId="ADAL" clId="{FAAC0661-7D81-4D23-A25B-075C56BE70E6}" dt="2021-05-12T14:04:31.838" v="9169" actId="1076"/>
          <ac:cxnSpMkLst>
            <pc:docMk/>
            <pc:sldMk cId="1541050699" sldId="749"/>
            <ac:cxnSpMk id="11" creationId="{1CE29B82-615E-4BB1-9CCA-8B495B4C5AC7}"/>
          </ac:cxnSpMkLst>
        </pc:cxnChg>
        <pc:cxnChg chg="add mod">
          <ac:chgData name="Seija Moilanen" userId="0bfb450d-e5b1-4e84-8a7d-83bffcfb6200" providerId="ADAL" clId="{FAAC0661-7D81-4D23-A25B-075C56BE70E6}" dt="2021-05-12T14:04:11.995" v="9164" actId="1076"/>
          <ac:cxnSpMkLst>
            <pc:docMk/>
            <pc:sldMk cId="1541050699" sldId="749"/>
            <ac:cxnSpMk id="12" creationId="{A2094585-750C-402A-9719-FE132D9D024F}"/>
          </ac:cxnSpMkLst>
        </pc:cxnChg>
      </pc:sldChg>
      <pc:sldChg chg="addSp delSp modSp new mod modClrScheme chgLayout modNotesTx">
        <pc:chgData name="Seija Moilanen" userId="0bfb450d-e5b1-4e84-8a7d-83bffcfb6200" providerId="ADAL" clId="{FAAC0661-7D81-4D23-A25B-075C56BE70E6}" dt="2021-05-12T14:45:00.388" v="11653" actId="114"/>
        <pc:sldMkLst>
          <pc:docMk/>
          <pc:sldMk cId="636161292" sldId="750"/>
        </pc:sldMkLst>
        <pc:spChg chg="del mod ord">
          <ac:chgData name="Seija Moilanen" userId="0bfb450d-e5b1-4e84-8a7d-83bffcfb6200" providerId="ADAL" clId="{FAAC0661-7D81-4D23-A25B-075C56BE70E6}" dt="2021-05-12T14:32:36.767" v="11373" actId="700"/>
          <ac:spMkLst>
            <pc:docMk/>
            <pc:sldMk cId="636161292" sldId="750"/>
            <ac:spMk id="2" creationId="{1C724BB7-C4E6-421D-B633-5B9DB2CD9615}"/>
          </ac:spMkLst>
        </pc:spChg>
        <pc:spChg chg="del mod ord">
          <ac:chgData name="Seija Moilanen" userId="0bfb450d-e5b1-4e84-8a7d-83bffcfb6200" providerId="ADAL" clId="{FAAC0661-7D81-4D23-A25B-075C56BE70E6}" dt="2021-05-12T14:32:36.767" v="11373" actId="700"/>
          <ac:spMkLst>
            <pc:docMk/>
            <pc:sldMk cId="636161292" sldId="750"/>
            <ac:spMk id="3" creationId="{788AB091-3747-4745-B59C-2BF80A0D0107}"/>
          </ac:spMkLst>
        </pc:spChg>
        <pc:spChg chg="add mod ord">
          <ac:chgData name="Seija Moilanen" userId="0bfb450d-e5b1-4e84-8a7d-83bffcfb6200" providerId="ADAL" clId="{FAAC0661-7D81-4D23-A25B-075C56BE70E6}" dt="2021-05-12T14:45:00.388" v="11653" actId="114"/>
          <ac:spMkLst>
            <pc:docMk/>
            <pc:sldMk cId="636161292" sldId="750"/>
            <ac:spMk id="4" creationId="{62116E1B-AFF1-45D6-9F0C-03B4F9CCED12}"/>
          </ac:spMkLst>
        </pc:spChg>
        <pc:spChg chg="add del mod ord">
          <ac:chgData name="Seija Moilanen" userId="0bfb450d-e5b1-4e84-8a7d-83bffcfb6200" providerId="ADAL" clId="{FAAC0661-7D81-4D23-A25B-075C56BE70E6}" dt="2021-05-12T14:32:40.717" v="11375" actId="478"/>
          <ac:spMkLst>
            <pc:docMk/>
            <pc:sldMk cId="636161292" sldId="750"/>
            <ac:spMk id="5" creationId="{9F3E1314-80A1-46C9-861D-25E840C4A34A}"/>
          </ac:spMkLst>
        </pc:spChg>
      </pc:sldChg>
      <pc:sldChg chg="new del">
        <pc:chgData name="Seija Moilanen" userId="0bfb450d-e5b1-4e84-8a7d-83bffcfb6200" providerId="ADAL" clId="{FAAC0661-7D81-4D23-A25B-075C56BE70E6}" dt="2021-05-12T14:29:56.275" v="11131" actId="47"/>
        <pc:sldMkLst>
          <pc:docMk/>
          <pc:sldMk cId="3476155034" sldId="750"/>
        </pc:sldMkLst>
      </pc:sldChg>
      <pc:sldChg chg="modSp new del mod">
        <pc:chgData name="Seija Moilanen" userId="0bfb450d-e5b1-4e84-8a7d-83bffcfb6200" providerId="ADAL" clId="{FAAC0661-7D81-4D23-A25B-075C56BE70E6}" dt="2021-05-12T14:29:14.385" v="11074" actId="2696"/>
        <pc:sldMkLst>
          <pc:docMk/>
          <pc:sldMk cId="27706685" sldId="751"/>
        </pc:sldMkLst>
        <pc:spChg chg="mod">
          <ac:chgData name="Seija Moilanen" userId="0bfb450d-e5b1-4e84-8a7d-83bffcfb6200" providerId="ADAL" clId="{FAAC0661-7D81-4D23-A25B-075C56BE70E6}" dt="2021-05-12T14:25:30.073" v="10620" actId="20577"/>
          <ac:spMkLst>
            <pc:docMk/>
            <pc:sldMk cId="27706685" sldId="751"/>
            <ac:spMk id="2" creationId="{2430D3BF-DC34-4BA6-9B0F-8DD00425ACFB}"/>
          </ac:spMkLst>
        </pc:spChg>
        <pc:spChg chg="mod">
          <ac:chgData name="Seija Moilanen" userId="0bfb450d-e5b1-4e84-8a7d-83bffcfb6200" providerId="ADAL" clId="{FAAC0661-7D81-4D23-A25B-075C56BE70E6}" dt="2021-05-12T14:25:38.886" v="10629" actId="20577"/>
          <ac:spMkLst>
            <pc:docMk/>
            <pc:sldMk cId="27706685" sldId="751"/>
            <ac:spMk id="3" creationId="{A4A150AB-680A-4F5E-9A35-CD7D0F520BEE}"/>
          </ac:spMkLst>
        </pc:spChg>
      </pc:sldChg>
      <pc:sldMasterChg chg="del delSldLayout">
        <pc:chgData name="Seija Moilanen" userId="0bfb450d-e5b1-4e84-8a7d-83bffcfb6200" providerId="ADAL" clId="{FAAC0661-7D81-4D23-A25B-075C56BE70E6}" dt="2021-05-12T13:19:33.400" v="7857" actId="47"/>
        <pc:sldMasterMkLst>
          <pc:docMk/>
          <pc:sldMasterMk cId="2543963120" sldId="2147483794"/>
        </pc:sldMasterMkLst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2625236272" sldId="2147483795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2390725315" sldId="2147483796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1140816261" sldId="2147483797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1530744940" sldId="2147483798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1833684874" sldId="2147483799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16428007" sldId="2147483800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2660038531" sldId="2147483801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244413553" sldId="2147483802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965870786" sldId="2147483803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2831431493" sldId="2147483804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4278419454" sldId="2147483805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2901101354" sldId="2147483806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393463449" sldId="2147483807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1671265342" sldId="2147483808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2806091867" sldId="2147483809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744707856" sldId="2147483810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4096187621" sldId="2147483811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4088795698" sldId="2147483812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3115995691" sldId="2147483813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4128754587" sldId="2147483814"/>
          </pc:sldLayoutMkLst>
        </pc:sldLayoutChg>
        <pc:sldLayoutChg chg="del">
          <pc:chgData name="Seija Moilanen" userId="0bfb450d-e5b1-4e84-8a7d-83bffcfb6200" providerId="ADAL" clId="{FAAC0661-7D81-4D23-A25B-075C56BE70E6}" dt="2021-05-12T13:19:33.400" v="7857" actId="47"/>
          <pc:sldLayoutMkLst>
            <pc:docMk/>
            <pc:sldMasterMk cId="2543963120" sldId="2147483794"/>
            <pc:sldLayoutMk cId="605983836" sldId="2147483815"/>
          </pc:sldLayoutMkLst>
        </pc:sldLayoutChg>
      </pc:sldMasterChg>
    </pc:docChg>
  </pc:docChgLst>
  <pc:docChgLst>
    <pc:chgData name="Päivi Sarmala" userId="S::paivi.sarmala@ttk.fi::4b2e9eee-cc60-4e4d-844f-342db6861060" providerId="AD" clId="Web-{0773C052-7D89-497E-BCF0-2C9C4210F237}"/>
    <pc:docChg chg="modSld">
      <pc:chgData name="Päivi Sarmala" userId="S::paivi.sarmala@ttk.fi::4b2e9eee-cc60-4e4d-844f-342db6861060" providerId="AD" clId="Web-{0773C052-7D89-497E-BCF0-2C9C4210F237}" dt="2021-11-03T20:57:37.935" v="62" actId="20577"/>
      <pc:docMkLst>
        <pc:docMk/>
      </pc:docMkLst>
      <pc:sldChg chg="modSp">
        <pc:chgData name="Päivi Sarmala" userId="S::paivi.sarmala@ttk.fi::4b2e9eee-cc60-4e4d-844f-342db6861060" providerId="AD" clId="Web-{0773C052-7D89-497E-BCF0-2C9C4210F237}" dt="2021-11-03T20:57:32.279" v="60" actId="20577"/>
        <pc:sldMkLst>
          <pc:docMk/>
          <pc:sldMk cId="4058390355" sldId="1563"/>
        </pc:sldMkLst>
        <pc:spChg chg="mod">
          <ac:chgData name="Päivi Sarmala" userId="S::paivi.sarmala@ttk.fi::4b2e9eee-cc60-4e4d-844f-342db6861060" providerId="AD" clId="Web-{0773C052-7D89-497E-BCF0-2C9C4210F237}" dt="2021-11-03T20:57:32.279" v="60" actId="20577"/>
          <ac:spMkLst>
            <pc:docMk/>
            <pc:sldMk cId="4058390355" sldId="1563"/>
            <ac:spMk id="3" creationId="{47E23FE6-0546-4D92-A5CD-DFAA59FDFA1D}"/>
          </ac:spMkLst>
        </pc:spChg>
      </pc:sldChg>
      <pc:sldChg chg="modSp">
        <pc:chgData name="Päivi Sarmala" userId="S::paivi.sarmala@ttk.fi::4b2e9eee-cc60-4e4d-844f-342db6861060" providerId="AD" clId="Web-{0773C052-7D89-497E-BCF0-2C9C4210F237}" dt="2021-11-03T20:57:37.935" v="62" actId="20577"/>
        <pc:sldMkLst>
          <pc:docMk/>
          <pc:sldMk cId="2853761322" sldId="1564"/>
        </pc:sldMkLst>
        <pc:spChg chg="mod">
          <ac:chgData name="Päivi Sarmala" userId="S::paivi.sarmala@ttk.fi::4b2e9eee-cc60-4e4d-844f-342db6861060" providerId="AD" clId="Web-{0773C052-7D89-497E-BCF0-2C9C4210F237}" dt="2021-11-03T20:57:37.935" v="62" actId="20577"/>
          <ac:spMkLst>
            <pc:docMk/>
            <pc:sldMk cId="2853761322" sldId="1564"/>
            <ac:spMk id="3" creationId="{7130DA22-C020-40B9-906D-F197C542BA97}"/>
          </ac:spMkLst>
        </pc:spChg>
      </pc:sldChg>
    </pc:docChg>
  </pc:docChgLst>
  <pc:docChgLst>
    <pc:chgData name="Sari Aksberg" userId="S::sari.aksberg@ttk.fi::4db768a4-c014-411f-b019-53fb8a100b16" providerId="AD" clId="Web-{03B91496-AEAB-4B1E-B57F-888BCD8FC0D6}"/>
    <pc:docChg chg="addSld modSld sldOrd">
      <pc:chgData name="Sari Aksberg" userId="S::sari.aksberg@ttk.fi::4db768a4-c014-411f-b019-53fb8a100b16" providerId="AD" clId="Web-{03B91496-AEAB-4B1E-B57F-888BCD8FC0D6}" dt="2021-08-10T11:40:24.807" v="195" actId="20577"/>
      <pc:docMkLst>
        <pc:docMk/>
      </pc:docMkLst>
      <pc:sldChg chg="modSp new ord">
        <pc:chgData name="Sari Aksberg" userId="S::sari.aksberg@ttk.fi::4db768a4-c014-411f-b019-53fb8a100b16" providerId="AD" clId="Web-{03B91496-AEAB-4B1E-B57F-888BCD8FC0D6}" dt="2021-08-10T10:58:06.648" v="48" actId="20577"/>
        <pc:sldMkLst>
          <pc:docMk/>
          <pc:sldMk cId="882035411" sldId="776"/>
        </pc:sldMkLst>
        <pc:spChg chg="mod">
          <ac:chgData name="Sari Aksberg" userId="S::sari.aksberg@ttk.fi::4db768a4-c014-411f-b019-53fb8a100b16" providerId="AD" clId="Web-{03B91496-AEAB-4B1E-B57F-888BCD8FC0D6}" dt="2021-08-10T10:56:07.599" v="12" actId="20577"/>
          <ac:spMkLst>
            <pc:docMk/>
            <pc:sldMk cId="882035411" sldId="776"/>
            <ac:spMk id="2" creationId="{E431DD61-3ED8-4BDC-B475-72D44ACDD0F7}"/>
          </ac:spMkLst>
        </pc:spChg>
        <pc:spChg chg="mod">
          <ac:chgData name="Sari Aksberg" userId="S::sari.aksberg@ttk.fi::4db768a4-c014-411f-b019-53fb8a100b16" providerId="AD" clId="Web-{03B91496-AEAB-4B1E-B57F-888BCD8FC0D6}" dt="2021-08-10T10:58:06.648" v="48" actId="20577"/>
          <ac:spMkLst>
            <pc:docMk/>
            <pc:sldMk cId="882035411" sldId="776"/>
            <ac:spMk id="3" creationId="{85F3B236-2BE0-4A08-B10A-CB8E17D76E8B}"/>
          </ac:spMkLst>
        </pc:spChg>
      </pc:sldChg>
      <pc:sldChg chg="modSp new ord">
        <pc:chgData name="Sari Aksberg" userId="S::sari.aksberg@ttk.fi::4db768a4-c014-411f-b019-53fb8a100b16" providerId="AD" clId="Web-{03B91496-AEAB-4B1E-B57F-888BCD8FC0D6}" dt="2021-08-10T11:40:24.807" v="195" actId="20577"/>
        <pc:sldMkLst>
          <pc:docMk/>
          <pc:sldMk cId="4262292706" sldId="777"/>
        </pc:sldMkLst>
        <pc:spChg chg="mod">
          <ac:chgData name="Sari Aksberg" userId="S::sari.aksberg@ttk.fi::4db768a4-c014-411f-b019-53fb8a100b16" providerId="AD" clId="Web-{03B91496-AEAB-4B1E-B57F-888BCD8FC0D6}" dt="2021-08-10T11:40:24.807" v="195" actId="20577"/>
          <ac:spMkLst>
            <pc:docMk/>
            <pc:sldMk cId="4262292706" sldId="777"/>
            <ac:spMk id="2" creationId="{B3F074AC-2B48-4223-A976-0C978BBA4268}"/>
          </ac:spMkLst>
        </pc:spChg>
        <pc:spChg chg="mod">
          <ac:chgData name="Sari Aksberg" userId="S::sari.aksberg@ttk.fi::4db768a4-c014-411f-b019-53fb8a100b16" providerId="AD" clId="Web-{03B91496-AEAB-4B1E-B57F-888BCD8FC0D6}" dt="2021-08-10T11:40:22.385" v="194" actId="20577"/>
          <ac:spMkLst>
            <pc:docMk/>
            <pc:sldMk cId="4262292706" sldId="777"/>
            <ac:spMk id="3" creationId="{ED67C20B-202A-4B98-AC45-21E414DD36C1}"/>
          </ac:spMkLst>
        </pc:spChg>
      </pc:sldChg>
    </pc:docChg>
  </pc:docChgLst>
  <pc:docChgLst>
    <pc:chgData name="Jarna Savolainen" userId="S::jarna.savolainen@ttk.fi::427eabc6-4a6a-4af1-9256-5ebb2aa8b1de" providerId="AD" clId="Web-{678B10C9-C21B-4A2D-B0FC-906DE3ECCE9F}"/>
    <pc:docChg chg="sldOrd">
      <pc:chgData name="Jarna Savolainen" userId="S::jarna.savolainen@ttk.fi::427eabc6-4a6a-4af1-9256-5ebb2aa8b1de" providerId="AD" clId="Web-{678B10C9-C21B-4A2D-B0FC-906DE3ECCE9F}" dt="2021-11-04T06:33:33.443" v="0"/>
      <pc:docMkLst>
        <pc:docMk/>
      </pc:docMkLst>
      <pc:sldChg chg="ord">
        <pc:chgData name="Jarna Savolainen" userId="S::jarna.savolainen@ttk.fi::427eabc6-4a6a-4af1-9256-5ebb2aa8b1de" providerId="AD" clId="Web-{678B10C9-C21B-4A2D-B0FC-906DE3ECCE9F}" dt="2021-11-04T06:33:33.443" v="0"/>
        <pc:sldMkLst>
          <pc:docMk/>
          <pc:sldMk cId="2778098368" sldId="1557"/>
        </pc:sldMkLst>
      </pc:sldChg>
    </pc:docChg>
  </pc:docChgLst>
  <pc:docChgLst>
    <pc:chgData name="Sari Aksberg" userId="S::sari.aksberg@ttk.fi::4db768a4-c014-411f-b019-53fb8a100b16" providerId="AD" clId="Web-{5F550F0D-4E2E-44CC-B3BB-70162880319E}"/>
    <pc:docChg chg="addSld delSld modSld sldOrd">
      <pc:chgData name="Sari Aksberg" userId="S::sari.aksberg@ttk.fi::4db768a4-c014-411f-b019-53fb8a100b16" providerId="AD" clId="Web-{5F550F0D-4E2E-44CC-B3BB-70162880319E}" dt="2021-10-25T14:26:20.533" v="670" actId="20577"/>
      <pc:docMkLst>
        <pc:docMk/>
      </pc:docMkLst>
      <pc:sldChg chg="modSp">
        <pc:chgData name="Sari Aksberg" userId="S::sari.aksberg@ttk.fi::4db768a4-c014-411f-b019-53fb8a100b16" providerId="AD" clId="Web-{5F550F0D-4E2E-44CC-B3BB-70162880319E}" dt="2021-10-25T14:26:20.533" v="670" actId="20577"/>
        <pc:sldMkLst>
          <pc:docMk/>
          <pc:sldMk cId="636161292" sldId="750"/>
        </pc:sldMkLst>
        <pc:spChg chg="mod">
          <ac:chgData name="Sari Aksberg" userId="S::sari.aksberg@ttk.fi::4db768a4-c014-411f-b019-53fb8a100b16" providerId="AD" clId="Web-{5F550F0D-4E2E-44CC-B3BB-70162880319E}" dt="2021-10-25T14:26:20.533" v="670" actId="20577"/>
          <ac:spMkLst>
            <pc:docMk/>
            <pc:sldMk cId="636161292" sldId="750"/>
            <ac:spMk id="6" creationId="{ABB048AB-AE68-4BC4-A94E-A56DFF769683}"/>
          </ac:spMkLst>
        </pc:spChg>
      </pc:sldChg>
      <pc:sldChg chg="modSp ord">
        <pc:chgData name="Sari Aksberg" userId="S::sari.aksberg@ttk.fi::4db768a4-c014-411f-b019-53fb8a100b16" providerId="AD" clId="Web-{5F550F0D-4E2E-44CC-B3BB-70162880319E}" dt="2021-10-25T14:11:21.851" v="316"/>
        <pc:sldMkLst>
          <pc:docMk/>
          <pc:sldMk cId="1352445397" sldId="756"/>
        </pc:sldMkLst>
        <pc:spChg chg="mod">
          <ac:chgData name="Sari Aksberg" userId="S::sari.aksberg@ttk.fi::4db768a4-c014-411f-b019-53fb8a100b16" providerId="AD" clId="Web-{5F550F0D-4E2E-44CC-B3BB-70162880319E}" dt="2021-10-25T14:10:24.115" v="304" actId="20577"/>
          <ac:spMkLst>
            <pc:docMk/>
            <pc:sldMk cId="1352445397" sldId="756"/>
            <ac:spMk id="4" creationId="{E1BEDDA3-DC85-4B56-BD5E-0EA6D5CB51A2}"/>
          </ac:spMkLst>
        </pc:spChg>
      </pc:sldChg>
      <pc:sldChg chg="modSp">
        <pc:chgData name="Sari Aksberg" userId="S::sari.aksberg@ttk.fi::4db768a4-c014-411f-b019-53fb8a100b16" providerId="AD" clId="Web-{5F550F0D-4E2E-44CC-B3BB-70162880319E}" dt="2021-10-25T14:20:04.803" v="553" actId="20577"/>
        <pc:sldMkLst>
          <pc:docMk/>
          <pc:sldMk cId="4262292706" sldId="777"/>
        </pc:sldMkLst>
        <pc:spChg chg="mod">
          <ac:chgData name="Sari Aksberg" userId="S::sari.aksberg@ttk.fi::4db768a4-c014-411f-b019-53fb8a100b16" providerId="AD" clId="Web-{5F550F0D-4E2E-44CC-B3BB-70162880319E}" dt="2021-10-25T14:20:04.803" v="553" actId="20577"/>
          <ac:spMkLst>
            <pc:docMk/>
            <pc:sldMk cId="4262292706" sldId="777"/>
            <ac:spMk id="3" creationId="{ED67C20B-202A-4B98-AC45-21E414DD36C1}"/>
          </ac:spMkLst>
        </pc:spChg>
      </pc:sldChg>
      <pc:sldChg chg="modSp">
        <pc:chgData name="Sari Aksberg" userId="S::sari.aksberg@ttk.fi::4db768a4-c014-411f-b019-53fb8a100b16" providerId="AD" clId="Web-{5F550F0D-4E2E-44CC-B3BB-70162880319E}" dt="2021-10-25T14:12:39.337" v="332" actId="20577"/>
        <pc:sldMkLst>
          <pc:docMk/>
          <pc:sldMk cId="3418862357" sldId="782"/>
        </pc:sldMkLst>
        <pc:spChg chg="mod">
          <ac:chgData name="Sari Aksberg" userId="S::sari.aksberg@ttk.fi::4db768a4-c014-411f-b019-53fb8a100b16" providerId="AD" clId="Web-{5F550F0D-4E2E-44CC-B3BB-70162880319E}" dt="2021-10-25T14:08:03.970" v="280" actId="20577"/>
          <ac:spMkLst>
            <pc:docMk/>
            <pc:sldMk cId="3418862357" sldId="782"/>
            <ac:spMk id="2" creationId="{D09CA7DF-C105-47FB-9051-D5D3B829053E}"/>
          </ac:spMkLst>
        </pc:spChg>
        <pc:spChg chg="mod">
          <ac:chgData name="Sari Aksberg" userId="S::sari.aksberg@ttk.fi::4db768a4-c014-411f-b019-53fb8a100b16" providerId="AD" clId="Web-{5F550F0D-4E2E-44CC-B3BB-70162880319E}" dt="2021-10-25T14:12:39.337" v="332" actId="20577"/>
          <ac:spMkLst>
            <pc:docMk/>
            <pc:sldMk cId="3418862357" sldId="782"/>
            <ac:spMk id="3" creationId="{A7DA70FD-5970-4BB9-AAF5-79D7AF3B2186}"/>
          </ac:spMkLst>
        </pc:spChg>
      </pc:sldChg>
      <pc:sldChg chg="modSp">
        <pc:chgData name="Sari Aksberg" userId="S::sari.aksberg@ttk.fi::4db768a4-c014-411f-b019-53fb8a100b16" providerId="AD" clId="Web-{5F550F0D-4E2E-44CC-B3BB-70162880319E}" dt="2021-10-25T14:26:00.782" v="667" actId="20577"/>
        <pc:sldMkLst>
          <pc:docMk/>
          <pc:sldMk cId="889264790" sldId="789"/>
        </pc:sldMkLst>
        <pc:spChg chg="mod">
          <ac:chgData name="Sari Aksberg" userId="S::sari.aksberg@ttk.fi::4db768a4-c014-411f-b019-53fb8a100b16" providerId="AD" clId="Web-{5F550F0D-4E2E-44CC-B3BB-70162880319E}" dt="2021-10-25T14:26:00.782" v="667" actId="20577"/>
          <ac:spMkLst>
            <pc:docMk/>
            <pc:sldMk cId="889264790" sldId="789"/>
            <ac:spMk id="3" creationId="{AD58A63A-04ED-4244-8F67-16098CE58602}"/>
          </ac:spMkLst>
        </pc:spChg>
      </pc:sldChg>
      <pc:sldChg chg="modSp">
        <pc:chgData name="Sari Aksberg" userId="S::sari.aksberg@ttk.fi::4db768a4-c014-411f-b019-53fb8a100b16" providerId="AD" clId="Web-{5F550F0D-4E2E-44CC-B3BB-70162880319E}" dt="2021-10-25T14:00:00.722" v="46" actId="20577"/>
        <pc:sldMkLst>
          <pc:docMk/>
          <pc:sldMk cId="1667350581" sldId="792"/>
        </pc:sldMkLst>
        <pc:spChg chg="mod">
          <ac:chgData name="Sari Aksberg" userId="S::sari.aksberg@ttk.fi::4db768a4-c014-411f-b019-53fb8a100b16" providerId="AD" clId="Web-{5F550F0D-4E2E-44CC-B3BB-70162880319E}" dt="2021-10-25T14:00:00.722" v="46" actId="20577"/>
          <ac:spMkLst>
            <pc:docMk/>
            <pc:sldMk cId="1667350581" sldId="792"/>
            <ac:spMk id="2" creationId="{00000000-0000-0000-0000-000000000000}"/>
          </ac:spMkLst>
        </pc:spChg>
      </pc:sldChg>
      <pc:sldChg chg="modSp">
        <pc:chgData name="Sari Aksberg" userId="S::sari.aksberg@ttk.fi::4db768a4-c014-411f-b019-53fb8a100b16" providerId="AD" clId="Web-{5F550F0D-4E2E-44CC-B3BB-70162880319E}" dt="2021-10-25T14:05:59.310" v="269" actId="20577"/>
        <pc:sldMkLst>
          <pc:docMk/>
          <pc:sldMk cId="2247090123" sldId="1556"/>
        </pc:sldMkLst>
        <pc:spChg chg="mod">
          <ac:chgData name="Sari Aksberg" userId="S::sari.aksberg@ttk.fi::4db768a4-c014-411f-b019-53fb8a100b16" providerId="AD" clId="Web-{5F550F0D-4E2E-44CC-B3BB-70162880319E}" dt="2021-10-25T14:05:13.918" v="236" actId="20577"/>
          <ac:spMkLst>
            <pc:docMk/>
            <pc:sldMk cId="2247090123" sldId="1556"/>
            <ac:spMk id="2" creationId="{D966598F-57B2-46FE-8F66-7EB5F0A1B191}"/>
          </ac:spMkLst>
        </pc:spChg>
        <pc:spChg chg="mod">
          <ac:chgData name="Sari Aksberg" userId="S::sari.aksberg@ttk.fi::4db768a4-c014-411f-b019-53fb8a100b16" providerId="AD" clId="Web-{5F550F0D-4E2E-44CC-B3BB-70162880319E}" dt="2021-10-25T14:05:59.310" v="269" actId="20577"/>
          <ac:spMkLst>
            <pc:docMk/>
            <pc:sldMk cId="2247090123" sldId="1556"/>
            <ac:spMk id="3" creationId="{CB4506CE-540D-489B-8A4A-48C3542718F5}"/>
          </ac:spMkLst>
        </pc:spChg>
      </pc:sldChg>
      <pc:sldChg chg="modSp new">
        <pc:chgData name="Sari Aksberg" userId="S::sari.aksberg@ttk.fi::4db768a4-c014-411f-b019-53fb8a100b16" providerId="AD" clId="Web-{5F550F0D-4E2E-44CC-B3BB-70162880319E}" dt="2021-10-25T14:14:19.778" v="383" actId="20577"/>
        <pc:sldMkLst>
          <pc:docMk/>
          <pc:sldMk cId="2318824933" sldId="1560"/>
        </pc:sldMkLst>
        <pc:spChg chg="mod">
          <ac:chgData name="Sari Aksberg" userId="S::sari.aksberg@ttk.fi::4db768a4-c014-411f-b019-53fb8a100b16" providerId="AD" clId="Web-{5F550F0D-4E2E-44CC-B3BB-70162880319E}" dt="2021-10-25T14:13:27.167" v="344" actId="20577"/>
          <ac:spMkLst>
            <pc:docMk/>
            <pc:sldMk cId="2318824933" sldId="1560"/>
            <ac:spMk id="2" creationId="{82CE7CDB-2D01-4F91-8013-669DB984846F}"/>
          </ac:spMkLst>
        </pc:spChg>
        <pc:spChg chg="mod">
          <ac:chgData name="Sari Aksberg" userId="S::sari.aksberg@ttk.fi::4db768a4-c014-411f-b019-53fb8a100b16" providerId="AD" clId="Web-{5F550F0D-4E2E-44CC-B3BB-70162880319E}" dt="2021-10-25T14:14:19.778" v="383" actId="20577"/>
          <ac:spMkLst>
            <pc:docMk/>
            <pc:sldMk cId="2318824933" sldId="1560"/>
            <ac:spMk id="3" creationId="{05D8F6C7-C4A4-40F1-8C02-C4601E6B2060}"/>
          </ac:spMkLst>
        </pc:spChg>
      </pc:sldChg>
      <pc:sldChg chg="modSp new">
        <pc:chgData name="Sari Aksberg" userId="S::sari.aksberg@ttk.fi::4db768a4-c014-411f-b019-53fb8a100b16" providerId="AD" clId="Web-{5F550F0D-4E2E-44CC-B3BB-70162880319E}" dt="2021-10-25T14:16:07.359" v="440" actId="20577"/>
        <pc:sldMkLst>
          <pc:docMk/>
          <pc:sldMk cId="3055925821" sldId="1561"/>
        </pc:sldMkLst>
        <pc:spChg chg="mod">
          <ac:chgData name="Sari Aksberg" userId="S::sari.aksberg@ttk.fi::4db768a4-c014-411f-b019-53fb8a100b16" providerId="AD" clId="Web-{5F550F0D-4E2E-44CC-B3BB-70162880319E}" dt="2021-10-25T14:11:01.241" v="313" actId="20577"/>
          <ac:spMkLst>
            <pc:docMk/>
            <pc:sldMk cId="3055925821" sldId="1561"/>
            <ac:spMk id="2" creationId="{A2BD77FA-5DD7-42C7-A919-84FAE2746D31}"/>
          </ac:spMkLst>
        </pc:spChg>
        <pc:spChg chg="mod">
          <ac:chgData name="Sari Aksberg" userId="S::sari.aksberg@ttk.fi::4db768a4-c014-411f-b019-53fb8a100b16" providerId="AD" clId="Web-{5F550F0D-4E2E-44CC-B3BB-70162880319E}" dt="2021-10-25T14:16:07.359" v="440" actId="20577"/>
          <ac:spMkLst>
            <pc:docMk/>
            <pc:sldMk cId="3055925821" sldId="1561"/>
            <ac:spMk id="3" creationId="{72002F03-01B1-453D-AD1F-C9C3B3D33BE2}"/>
          </ac:spMkLst>
        </pc:spChg>
      </pc:sldChg>
      <pc:sldChg chg="modSp new">
        <pc:chgData name="Sari Aksberg" userId="S::sari.aksberg@ttk.fi::4db768a4-c014-411f-b019-53fb8a100b16" providerId="AD" clId="Web-{5F550F0D-4E2E-44CC-B3BB-70162880319E}" dt="2021-10-25T14:18:23.769" v="536" actId="20577"/>
        <pc:sldMkLst>
          <pc:docMk/>
          <pc:sldMk cId="2737664574" sldId="1562"/>
        </pc:sldMkLst>
        <pc:spChg chg="mod">
          <ac:chgData name="Sari Aksberg" userId="S::sari.aksberg@ttk.fi::4db768a4-c014-411f-b019-53fb8a100b16" providerId="AD" clId="Web-{5F550F0D-4E2E-44CC-B3BB-70162880319E}" dt="2021-10-25T14:13:01.228" v="340" actId="20577"/>
          <ac:spMkLst>
            <pc:docMk/>
            <pc:sldMk cId="2737664574" sldId="1562"/>
            <ac:spMk id="2" creationId="{BF76DED7-B11B-4D9C-B14D-3E7093A462CD}"/>
          </ac:spMkLst>
        </pc:spChg>
        <pc:spChg chg="mod">
          <ac:chgData name="Sari Aksberg" userId="S::sari.aksberg@ttk.fi::4db768a4-c014-411f-b019-53fb8a100b16" providerId="AD" clId="Web-{5F550F0D-4E2E-44CC-B3BB-70162880319E}" dt="2021-10-25T14:18:23.769" v="536" actId="20577"/>
          <ac:spMkLst>
            <pc:docMk/>
            <pc:sldMk cId="2737664574" sldId="1562"/>
            <ac:spMk id="3" creationId="{E5A85D00-61F2-4093-A492-0101E87C8984}"/>
          </ac:spMkLst>
        </pc:spChg>
      </pc:sldChg>
      <pc:sldChg chg="modSp new del">
        <pc:chgData name="Sari Aksberg" userId="S::sari.aksberg@ttk.fi::4db768a4-c014-411f-b019-53fb8a100b16" providerId="AD" clId="Web-{5F550F0D-4E2E-44CC-B3BB-70162880319E}" dt="2021-10-25T14:13:03.916" v="341"/>
        <pc:sldMkLst>
          <pc:docMk/>
          <pc:sldMk cId="3216179467" sldId="1563"/>
        </pc:sldMkLst>
        <pc:spChg chg="mod">
          <ac:chgData name="Sari Aksberg" userId="S::sari.aksberg@ttk.fi::4db768a4-c014-411f-b019-53fb8a100b16" providerId="AD" clId="Web-{5F550F0D-4E2E-44CC-B3BB-70162880319E}" dt="2021-10-25T14:12:52.916" v="336" actId="20577"/>
          <ac:spMkLst>
            <pc:docMk/>
            <pc:sldMk cId="3216179467" sldId="1563"/>
            <ac:spMk id="2" creationId="{255AABCB-16EF-457B-8772-14BFBA09CDF3}"/>
          </ac:spMkLst>
        </pc:spChg>
      </pc:sldChg>
    </pc:docChg>
  </pc:docChgLst>
  <pc:docChgLst>
    <pc:chgData name="Sari Aksberg" userId="S::sari.aksberg@ttk.fi::4db768a4-c014-411f-b019-53fb8a100b16" providerId="AD" clId="Web-{56D95C6F-15AF-4ECF-AAB3-FB3E80CA5B30}"/>
    <pc:docChg chg="modSld">
      <pc:chgData name="Sari Aksberg" userId="S::sari.aksberg@ttk.fi::4db768a4-c014-411f-b019-53fb8a100b16" providerId="AD" clId="Web-{56D95C6F-15AF-4ECF-AAB3-FB3E80CA5B30}" dt="2021-08-13T12:42:06.944" v="231"/>
      <pc:docMkLst>
        <pc:docMk/>
      </pc:docMkLst>
      <pc:sldChg chg="modSp">
        <pc:chgData name="Sari Aksberg" userId="S::sari.aksberg@ttk.fi::4db768a4-c014-411f-b019-53fb8a100b16" providerId="AD" clId="Web-{56D95C6F-15AF-4ECF-AAB3-FB3E80CA5B30}" dt="2021-08-13T12:40:15.348" v="224" actId="1076"/>
        <pc:sldMkLst>
          <pc:docMk/>
          <pc:sldMk cId="0" sldId="270"/>
        </pc:sldMkLst>
        <pc:spChg chg="mod">
          <ac:chgData name="Sari Aksberg" userId="S::sari.aksberg@ttk.fi::4db768a4-c014-411f-b019-53fb8a100b16" providerId="AD" clId="Web-{56D95C6F-15AF-4ECF-AAB3-FB3E80CA5B30}" dt="2021-08-13T12:38:16.782" v="199" actId="20577"/>
          <ac:spMkLst>
            <pc:docMk/>
            <pc:sldMk cId="0" sldId="270"/>
            <ac:spMk id="2" creationId="{5200E8BA-03B5-4520-8B86-54433EC058CF}"/>
          </ac:spMkLst>
        </pc:spChg>
        <pc:spChg chg="mod">
          <ac:chgData name="Sari Aksberg" userId="S::sari.aksberg@ttk.fi::4db768a4-c014-411f-b019-53fb8a100b16" providerId="AD" clId="Web-{56D95C6F-15AF-4ECF-AAB3-FB3E80CA5B30}" dt="2021-08-13T12:40:15.348" v="224" actId="1076"/>
          <ac:spMkLst>
            <pc:docMk/>
            <pc:sldMk cId="0" sldId="270"/>
            <ac:spMk id="3" creationId="{99263D2F-1F98-4937-A3EF-D336B07308E1}"/>
          </ac:spMkLst>
        </pc:spChg>
      </pc:sldChg>
      <pc:sldChg chg="addSp delSp">
        <pc:chgData name="Sari Aksberg" userId="S::sari.aksberg@ttk.fi::4db768a4-c014-411f-b019-53fb8a100b16" providerId="AD" clId="Web-{56D95C6F-15AF-4ECF-AAB3-FB3E80CA5B30}" dt="2021-08-13T12:42:06.944" v="231"/>
        <pc:sldMkLst>
          <pc:docMk/>
          <pc:sldMk cId="0" sldId="752"/>
        </pc:sldMkLst>
        <pc:spChg chg="add">
          <ac:chgData name="Sari Aksberg" userId="S::sari.aksberg@ttk.fi::4db768a4-c014-411f-b019-53fb8a100b16" providerId="AD" clId="Web-{56D95C6F-15AF-4ECF-AAB3-FB3E80CA5B30}" dt="2021-08-13T12:42:06.944" v="231"/>
          <ac:spMkLst>
            <pc:docMk/>
            <pc:sldMk cId="0" sldId="752"/>
            <ac:spMk id="15" creationId="{B5D2A88B-E702-499E-8698-0AA0342D2CC1}"/>
          </ac:spMkLst>
        </pc:spChg>
        <pc:grpChg chg="del">
          <ac:chgData name="Sari Aksberg" userId="S::sari.aksberg@ttk.fi::4db768a4-c014-411f-b019-53fb8a100b16" providerId="AD" clId="Web-{56D95C6F-15AF-4ECF-AAB3-FB3E80CA5B30}" dt="2021-08-13T12:41:49.116" v="230"/>
          <ac:grpSpMkLst>
            <pc:docMk/>
            <pc:sldMk cId="0" sldId="752"/>
            <ac:grpSpMk id="6" creationId="{9F7EA984-5557-4077-A907-2082C2C66A9F}"/>
          </ac:grpSpMkLst>
        </pc:grpChg>
      </pc:sldChg>
      <pc:sldChg chg="modSp">
        <pc:chgData name="Sari Aksberg" userId="S::sari.aksberg@ttk.fi::4db768a4-c014-411f-b019-53fb8a100b16" providerId="AD" clId="Web-{56D95C6F-15AF-4ECF-AAB3-FB3E80CA5B30}" dt="2021-08-13T12:41:14.396" v="229" actId="20577"/>
        <pc:sldMkLst>
          <pc:docMk/>
          <pc:sldMk cId="0" sldId="755"/>
        </pc:sldMkLst>
        <pc:spChg chg="mod">
          <ac:chgData name="Sari Aksberg" userId="S::sari.aksberg@ttk.fi::4db768a4-c014-411f-b019-53fb8a100b16" providerId="AD" clId="Web-{56D95C6F-15AF-4ECF-AAB3-FB3E80CA5B30}" dt="2021-08-13T12:41:14.396" v="229" actId="20577"/>
          <ac:spMkLst>
            <pc:docMk/>
            <pc:sldMk cId="0" sldId="755"/>
            <ac:spMk id="3" creationId="{8F84FFA4-BBB4-43EE-AFBA-9E7CDE11D32E}"/>
          </ac:spMkLst>
        </pc:spChg>
      </pc:sldChg>
    </pc:docChg>
  </pc:docChgLst>
  <pc:docChgLst>
    <pc:chgData name="Sari Aksberg" userId="S::sari.aksberg@ttk.fi::4db768a4-c014-411f-b019-53fb8a100b16" providerId="AD" clId="Web-{70DF716D-55D2-4D17-996E-136EEDB75648}"/>
    <pc:docChg chg="modSld">
      <pc:chgData name="Sari Aksberg" userId="S::sari.aksberg@ttk.fi::4db768a4-c014-411f-b019-53fb8a100b16" providerId="AD" clId="Web-{70DF716D-55D2-4D17-996E-136EEDB75648}" dt="2021-08-06T11:32:09.578" v="5"/>
      <pc:docMkLst>
        <pc:docMk/>
      </pc:docMkLst>
      <pc:sldChg chg="addSp delSp modSp">
        <pc:chgData name="Sari Aksberg" userId="S::sari.aksberg@ttk.fi::4db768a4-c014-411f-b019-53fb8a100b16" providerId="AD" clId="Web-{70DF716D-55D2-4D17-996E-136EEDB75648}" dt="2021-08-06T11:32:09.578" v="5"/>
        <pc:sldMkLst>
          <pc:docMk/>
          <pc:sldMk cId="2884754335" sldId="760"/>
        </pc:sldMkLst>
        <pc:picChg chg="add del mod">
          <ac:chgData name="Sari Aksberg" userId="S::sari.aksberg@ttk.fi::4db768a4-c014-411f-b019-53fb8a100b16" providerId="AD" clId="Web-{70DF716D-55D2-4D17-996E-136EEDB75648}" dt="2021-08-06T11:31:14.372" v="3"/>
          <ac:picMkLst>
            <pc:docMk/>
            <pc:sldMk cId="2884754335" sldId="760"/>
            <ac:picMk id="5" creationId="{7EC08FA6-4906-4239-81D3-57224A3F2A36}"/>
          </ac:picMkLst>
        </pc:picChg>
        <pc:picChg chg="add del mod">
          <ac:chgData name="Sari Aksberg" userId="S::sari.aksberg@ttk.fi::4db768a4-c014-411f-b019-53fb8a100b16" providerId="AD" clId="Web-{70DF716D-55D2-4D17-996E-136EEDB75648}" dt="2021-08-06T11:32:09.578" v="5"/>
          <ac:picMkLst>
            <pc:docMk/>
            <pc:sldMk cId="2884754335" sldId="760"/>
            <ac:picMk id="6" creationId="{A9413E96-772B-4C3F-91F7-68C8067E72A9}"/>
          </ac:picMkLst>
        </pc:picChg>
      </pc:sldChg>
      <pc:sldChg chg="addSp delSp modSp">
        <pc:chgData name="Sari Aksberg" userId="S::sari.aksberg@ttk.fi::4db768a4-c014-411f-b019-53fb8a100b16" providerId="AD" clId="Web-{70DF716D-55D2-4D17-996E-136EEDB75648}" dt="2021-08-06T11:30:39.589" v="1"/>
        <pc:sldMkLst>
          <pc:docMk/>
          <pc:sldMk cId="2374424841" sldId="771"/>
        </pc:sldMkLst>
        <pc:spChg chg="add del">
          <ac:chgData name="Sari Aksberg" userId="S::sari.aksberg@ttk.fi::4db768a4-c014-411f-b019-53fb8a100b16" providerId="AD" clId="Web-{70DF716D-55D2-4D17-996E-136EEDB75648}" dt="2021-08-06T11:30:39.589" v="1"/>
          <ac:spMkLst>
            <pc:docMk/>
            <pc:sldMk cId="2374424841" sldId="771"/>
            <ac:spMk id="2" creationId="{E9CD37E2-42A7-4931-A0C8-DD721E02ADA4}"/>
          </ac:spMkLst>
        </pc:spChg>
        <pc:picChg chg="add del mod ord modCrop">
          <ac:chgData name="Sari Aksberg" userId="S::sari.aksberg@ttk.fi::4db768a4-c014-411f-b019-53fb8a100b16" providerId="AD" clId="Web-{70DF716D-55D2-4D17-996E-136EEDB75648}" dt="2021-08-06T11:30:39.589" v="1"/>
          <ac:picMkLst>
            <pc:docMk/>
            <pc:sldMk cId="2374424841" sldId="771"/>
            <ac:picMk id="5" creationId="{13B71E2B-1C2F-4405-914D-1E52561247CD}"/>
          </ac:picMkLst>
        </pc:picChg>
      </pc:sldChg>
    </pc:docChg>
  </pc:docChgLst>
  <pc:docChgLst>
    <pc:chgData name="Sari Aksberg" userId="S::sari.aksberg@ttk.fi::4db768a4-c014-411f-b019-53fb8a100b16" providerId="AD" clId="Web-{7993612D-3204-42A0-970C-7D246618FB3F}"/>
    <pc:docChg chg="addSld delSld modSld sldOrd">
      <pc:chgData name="Sari Aksberg" userId="S::sari.aksberg@ttk.fi::4db768a4-c014-411f-b019-53fb8a100b16" providerId="AD" clId="Web-{7993612D-3204-42A0-970C-7D246618FB3F}" dt="2021-08-30T13:58:45.611" v="249"/>
      <pc:docMkLst>
        <pc:docMk/>
      </pc:docMkLst>
      <pc:sldChg chg="del">
        <pc:chgData name="Sari Aksberg" userId="S::sari.aksberg@ttk.fi::4db768a4-c014-411f-b019-53fb8a100b16" providerId="AD" clId="Web-{7993612D-3204-42A0-970C-7D246618FB3F}" dt="2021-08-30T13:58:45.611" v="249"/>
        <pc:sldMkLst>
          <pc:docMk/>
          <pc:sldMk cId="1328517202" sldId="733"/>
        </pc:sldMkLst>
      </pc:sldChg>
      <pc:sldChg chg="modSp">
        <pc:chgData name="Sari Aksberg" userId="S::sari.aksberg@ttk.fi::4db768a4-c014-411f-b019-53fb8a100b16" providerId="AD" clId="Web-{7993612D-3204-42A0-970C-7D246618FB3F}" dt="2021-08-30T13:58:14.329" v="245" actId="20577"/>
        <pc:sldMkLst>
          <pc:docMk/>
          <pc:sldMk cId="2608842475" sldId="757"/>
        </pc:sldMkLst>
        <pc:spChg chg="mod">
          <ac:chgData name="Sari Aksberg" userId="S::sari.aksberg@ttk.fi::4db768a4-c014-411f-b019-53fb8a100b16" providerId="AD" clId="Web-{7993612D-3204-42A0-970C-7D246618FB3F}" dt="2021-08-30T13:58:14.329" v="245" actId="20577"/>
          <ac:spMkLst>
            <pc:docMk/>
            <pc:sldMk cId="2608842475" sldId="757"/>
            <ac:spMk id="3" creationId="{DD18D69E-6BBF-4DF1-837D-A5B456E6854B}"/>
          </ac:spMkLst>
        </pc:spChg>
      </pc:sldChg>
      <pc:sldChg chg="modSp del">
        <pc:chgData name="Sari Aksberg" userId="S::sari.aksberg@ttk.fi::4db768a4-c014-411f-b019-53fb8a100b16" providerId="AD" clId="Web-{7993612D-3204-42A0-970C-7D246618FB3F}" dt="2021-08-30T13:58:22.111" v="247"/>
        <pc:sldMkLst>
          <pc:docMk/>
          <pc:sldMk cId="2460149160" sldId="759"/>
        </pc:sldMkLst>
        <pc:spChg chg="mod">
          <ac:chgData name="Sari Aksberg" userId="S::sari.aksberg@ttk.fi::4db768a4-c014-411f-b019-53fb8a100b16" providerId="AD" clId="Web-{7993612D-3204-42A0-970C-7D246618FB3F}" dt="2021-08-30T13:58:19.470" v="246" actId="1076"/>
          <ac:spMkLst>
            <pc:docMk/>
            <pc:sldMk cId="2460149160" sldId="759"/>
            <ac:spMk id="3" creationId="{DD18D69E-6BBF-4DF1-837D-A5B456E6854B}"/>
          </ac:spMkLst>
        </pc:spChg>
      </pc:sldChg>
      <pc:sldChg chg="del">
        <pc:chgData name="Sari Aksberg" userId="S::sari.aksberg@ttk.fi::4db768a4-c014-411f-b019-53fb8a100b16" providerId="AD" clId="Web-{7993612D-3204-42A0-970C-7D246618FB3F}" dt="2021-08-30T13:58:24.611" v="248"/>
        <pc:sldMkLst>
          <pc:docMk/>
          <pc:sldMk cId="779914180" sldId="773"/>
        </pc:sldMkLst>
      </pc:sldChg>
      <pc:sldChg chg="modSp">
        <pc:chgData name="Sari Aksberg" userId="S::sari.aksberg@ttk.fi::4db768a4-c014-411f-b019-53fb8a100b16" providerId="AD" clId="Web-{7993612D-3204-42A0-970C-7D246618FB3F}" dt="2021-08-30T13:53:09.574" v="148" actId="20577"/>
        <pc:sldMkLst>
          <pc:docMk/>
          <pc:sldMk cId="889264790" sldId="789"/>
        </pc:sldMkLst>
        <pc:spChg chg="mod">
          <ac:chgData name="Sari Aksberg" userId="S::sari.aksberg@ttk.fi::4db768a4-c014-411f-b019-53fb8a100b16" providerId="AD" clId="Web-{7993612D-3204-42A0-970C-7D246618FB3F}" dt="2021-08-30T13:53:09.574" v="148" actId="20577"/>
          <ac:spMkLst>
            <pc:docMk/>
            <pc:sldMk cId="889264790" sldId="789"/>
            <ac:spMk id="3" creationId="{AD58A63A-04ED-4244-8F67-16098CE58602}"/>
          </ac:spMkLst>
        </pc:spChg>
      </pc:sldChg>
      <pc:sldChg chg="modSp">
        <pc:chgData name="Sari Aksberg" userId="S::sari.aksberg@ttk.fi::4db768a4-c014-411f-b019-53fb8a100b16" providerId="AD" clId="Web-{7993612D-3204-42A0-970C-7D246618FB3F}" dt="2021-08-30T13:48:04.428" v="136" actId="20577"/>
        <pc:sldMkLst>
          <pc:docMk/>
          <pc:sldMk cId="1667350581" sldId="792"/>
        </pc:sldMkLst>
        <pc:graphicFrameChg chg="modGraphic">
          <ac:chgData name="Sari Aksberg" userId="S::sari.aksberg@ttk.fi::4db768a4-c014-411f-b019-53fb8a100b16" providerId="AD" clId="Web-{7993612D-3204-42A0-970C-7D246618FB3F}" dt="2021-08-30T13:48:04.428" v="136" actId="20577"/>
          <ac:graphicFrameMkLst>
            <pc:docMk/>
            <pc:sldMk cId="1667350581" sldId="792"/>
            <ac:graphicFrameMk id="6" creationId="{00000000-0000-0000-0000-000000000000}"/>
          </ac:graphicFrameMkLst>
        </pc:graphicFrameChg>
      </pc:sldChg>
      <pc:sldChg chg="modSp">
        <pc:chgData name="Sari Aksberg" userId="S::sari.aksberg@ttk.fi::4db768a4-c014-411f-b019-53fb8a100b16" providerId="AD" clId="Web-{7993612D-3204-42A0-970C-7D246618FB3F}" dt="2021-08-30T13:56:27.609" v="225" actId="20577"/>
        <pc:sldMkLst>
          <pc:docMk/>
          <pc:sldMk cId="2247090123" sldId="1556"/>
        </pc:sldMkLst>
        <pc:spChg chg="mod">
          <ac:chgData name="Sari Aksberg" userId="S::sari.aksberg@ttk.fi::4db768a4-c014-411f-b019-53fb8a100b16" providerId="AD" clId="Web-{7993612D-3204-42A0-970C-7D246618FB3F}" dt="2021-08-30T13:56:27.609" v="225" actId="20577"/>
          <ac:spMkLst>
            <pc:docMk/>
            <pc:sldMk cId="2247090123" sldId="1556"/>
            <ac:spMk id="3" creationId="{CB4506CE-540D-489B-8A4A-48C3542718F5}"/>
          </ac:spMkLst>
        </pc:spChg>
      </pc:sldChg>
      <pc:sldChg chg="modSp new ord">
        <pc:chgData name="Sari Aksberg" userId="S::sari.aksberg@ttk.fi::4db768a4-c014-411f-b019-53fb8a100b16" providerId="AD" clId="Web-{7993612D-3204-42A0-970C-7D246618FB3F}" dt="2021-08-30T13:57:19.219" v="241" actId="20577"/>
        <pc:sldMkLst>
          <pc:docMk/>
          <pc:sldMk cId="2778098368" sldId="1557"/>
        </pc:sldMkLst>
        <pc:spChg chg="mod">
          <ac:chgData name="Sari Aksberg" userId="S::sari.aksberg@ttk.fi::4db768a4-c014-411f-b019-53fb8a100b16" providerId="AD" clId="Web-{7993612D-3204-42A0-970C-7D246618FB3F}" dt="2021-08-30T13:57:19.219" v="241" actId="20577"/>
          <ac:spMkLst>
            <pc:docMk/>
            <pc:sldMk cId="2778098368" sldId="1557"/>
            <ac:spMk id="2" creationId="{9C7D14B0-3908-4AD3-8F41-F6B824B7CBE5}"/>
          </ac:spMkLst>
        </pc:spChg>
      </pc:sldChg>
    </pc:docChg>
  </pc:docChgLst>
  <pc:docChgLst>
    <pc:chgData name="Pirkko Mäkinen" userId="S::pirkko.makinen@ttk.fi::7774647e-4f8e-454a-98e9-3c2fb08c8efd" providerId="AD" clId="Web-{CBB675A3-C28F-4551-BE00-8796C9E7C129}"/>
    <pc:docChg chg="modSld">
      <pc:chgData name="Pirkko Mäkinen" userId="S::pirkko.makinen@ttk.fi::7774647e-4f8e-454a-98e9-3c2fb08c8efd" providerId="AD" clId="Web-{CBB675A3-C28F-4551-BE00-8796C9E7C129}" dt="2021-09-06T13:30:51.554" v="32" actId="14100"/>
      <pc:docMkLst>
        <pc:docMk/>
      </pc:docMkLst>
      <pc:sldChg chg="modSp">
        <pc:chgData name="Pirkko Mäkinen" userId="S::pirkko.makinen@ttk.fi::7774647e-4f8e-454a-98e9-3c2fb08c8efd" providerId="AD" clId="Web-{CBB675A3-C28F-4551-BE00-8796C9E7C129}" dt="2021-09-06T13:30:51.554" v="32" actId="14100"/>
        <pc:sldMkLst>
          <pc:docMk/>
          <pc:sldMk cId="2238025121" sldId="785"/>
        </pc:sldMkLst>
        <pc:spChg chg="mod">
          <ac:chgData name="Pirkko Mäkinen" userId="S::pirkko.makinen@ttk.fi::7774647e-4f8e-454a-98e9-3c2fb08c8efd" providerId="AD" clId="Web-{CBB675A3-C28F-4551-BE00-8796C9E7C129}" dt="2021-09-06T13:30:51.554" v="32" actId="14100"/>
          <ac:spMkLst>
            <pc:docMk/>
            <pc:sldMk cId="2238025121" sldId="785"/>
            <ac:spMk id="204676" creationId="{87D77692-3818-47AC-A6D0-834EFA65B02C}"/>
          </ac:spMkLst>
        </pc:spChg>
      </pc:sldChg>
    </pc:docChg>
  </pc:docChgLst>
  <pc:docChgLst>
    <pc:chgData name="Päivi Sarmala" userId="4b2e9eee-cc60-4e4d-844f-342db6861060" providerId="ADAL" clId="{202A52DC-0F3A-4CAB-A4D0-97126527DD17}"/>
    <pc:docChg chg="custSel addSld delSld modSld">
      <pc:chgData name="Päivi Sarmala" userId="4b2e9eee-cc60-4e4d-844f-342db6861060" providerId="ADAL" clId="{202A52DC-0F3A-4CAB-A4D0-97126527DD17}" dt="2021-08-30T12:03:01.451" v="22" actId="47"/>
      <pc:docMkLst>
        <pc:docMk/>
      </pc:docMkLst>
      <pc:sldChg chg="del">
        <pc:chgData name="Päivi Sarmala" userId="4b2e9eee-cc60-4e4d-844f-342db6861060" providerId="ADAL" clId="{202A52DC-0F3A-4CAB-A4D0-97126527DD17}" dt="2021-08-30T12:03:01.451" v="22" actId="47"/>
        <pc:sldMkLst>
          <pc:docMk/>
          <pc:sldMk cId="1387272733" sldId="768"/>
        </pc:sldMkLst>
      </pc:sldChg>
      <pc:sldChg chg="delSp del mod">
        <pc:chgData name="Päivi Sarmala" userId="4b2e9eee-cc60-4e4d-844f-342db6861060" providerId="ADAL" clId="{202A52DC-0F3A-4CAB-A4D0-97126527DD17}" dt="2021-08-30T12:00:40.311" v="9" actId="47"/>
        <pc:sldMkLst>
          <pc:docMk/>
          <pc:sldMk cId="3526131878" sldId="769"/>
        </pc:sldMkLst>
        <pc:picChg chg="del">
          <ac:chgData name="Päivi Sarmala" userId="4b2e9eee-cc60-4e4d-844f-342db6861060" providerId="ADAL" clId="{202A52DC-0F3A-4CAB-A4D0-97126527DD17}" dt="2021-08-30T12:00:15.653" v="2" actId="21"/>
          <ac:picMkLst>
            <pc:docMk/>
            <pc:sldMk cId="3526131878" sldId="769"/>
            <ac:picMk id="4" creationId="{A8E3EEAF-836E-4985-BE2C-E824548AB7D8}"/>
          </ac:picMkLst>
        </pc:picChg>
      </pc:sldChg>
      <pc:sldChg chg="del">
        <pc:chgData name="Päivi Sarmala" userId="4b2e9eee-cc60-4e4d-844f-342db6861060" providerId="ADAL" clId="{202A52DC-0F3A-4CAB-A4D0-97126527DD17}" dt="2021-08-30T12:00:01.704" v="1" actId="47"/>
        <pc:sldMkLst>
          <pc:docMk/>
          <pc:sldMk cId="2166400883" sldId="793"/>
        </pc:sldMkLst>
      </pc:sldChg>
      <pc:sldChg chg="addSp delSp modSp add mod">
        <pc:chgData name="Päivi Sarmala" userId="4b2e9eee-cc60-4e4d-844f-342db6861060" providerId="ADAL" clId="{202A52DC-0F3A-4CAB-A4D0-97126527DD17}" dt="2021-08-30T12:02:53.782" v="21" actId="1076"/>
        <pc:sldMkLst>
          <pc:docMk/>
          <pc:sldMk cId="2865290936" sldId="1553"/>
        </pc:sldMkLst>
        <pc:spChg chg="mod">
          <ac:chgData name="Päivi Sarmala" userId="4b2e9eee-cc60-4e4d-844f-342db6861060" providerId="ADAL" clId="{202A52DC-0F3A-4CAB-A4D0-97126527DD17}" dt="2021-08-30T11:59:59.365" v="0"/>
          <ac:spMkLst>
            <pc:docMk/>
            <pc:sldMk cId="2865290936" sldId="1553"/>
            <ac:spMk id="2" creationId="{39B08440-5B82-463B-8F97-B8D7FF2577D2}"/>
          </ac:spMkLst>
        </pc:spChg>
        <pc:spChg chg="mod">
          <ac:chgData name="Päivi Sarmala" userId="4b2e9eee-cc60-4e4d-844f-342db6861060" providerId="ADAL" clId="{202A52DC-0F3A-4CAB-A4D0-97126527DD17}" dt="2021-08-30T12:02:53.782" v="21" actId="1076"/>
          <ac:spMkLst>
            <pc:docMk/>
            <pc:sldMk cId="2865290936" sldId="1553"/>
            <ac:spMk id="5" creationId="{6DDB0E50-A005-43C9-B3A7-2B6D937AFE8B}"/>
          </ac:spMkLst>
        </pc:spChg>
        <pc:picChg chg="add del mod">
          <ac:chgData name="Päivi Sarmala" userId="4b2e9eee-cc60-4e4d-844f-342db6861060" providerId="ADAL" clId="{202A52DC-0F3A-4CAB-A4D0-97126527DD17}" dt="2021-08-30T12:01:18.217" v="10" actId="21"/>
          <ac:picMkLst>
            <pc:docMk/>
            <pc:sldMk cId="2865290936" sldId="1553"/>
            <ac:picMk id="6" creationId="{350EA8B2-072F-42EC-A2CB-20976BD047AC}"/>
          </ac:picMkLst>
        </pc:picChg>
        <pc:picChg chg="add mod">
          <ac:chgData name="Päivi Sarmala" userId="4b2e9eee-cc60-4e4d-844f-342db6861060" providerId="ADAL" clId="{202A52DC-0F3A-4CAB-A4D0-97126527DD17}" dt="2021-08-30T12:02:48.729" v="20" actId="14100"/>
          <ac:picMkLst>
            <pc:docMk/>
            <pc:sldMk cId="2865290936" sldId="1553"/>
            <ac:picMk id="7" creationId="{764930D6-6935-4BDA-B8D1-5AFC7AE01C90}"/>
          </ac:picMkLst>
        </pc:picChg>
      </pc:sldChg>
      <pc:sldChg chg="addSp modSp mod">
        <pc:chgData name="Päivi Sarmala" userId="4b2e9eee-cc60-4e4d-844f-342db6861060" providerId="ADAL" clId="{202A52DC-0F3A-4CAB-A4D0-97126527DD17}" dt="2021-08-30T12:01:25.756" v="13" actId="1076"/>
        <pc:sldMkLst>
          <pc:docMk/>
          <pc:sldMk cId="3233584468" sldId="1554"/>
        </pc:sldMkLst>
        <pc:picChg chg="add mod">
          <ac:chgData name="Päivi Sarmala" userId="4b2e9eee-cc60-4e4d-844f-342db6861060" providerId="ADAL" clId="{202A52DC-0F3A-4CAB-A4D0-97126527DD17}" dt="2021-08-30T12:01:25.756" v="13" actId="1076"/>
          <ac:picMkLst>
            <pc:docMk/>
            <pc:sldMk cId="3233584468" sldId="1554"/>
            <ac:picMk id="7" creationId="{F356DEE8-3B1A-49A4-BD7B-147140736B8E}"/>
          </ac:picMkLst>
        </pc:picChg>
      </pc:sldChg>
    </pc:docChg>
  </pc:docChgLst>
  <pc:docChgLst>
    <pc:chgData name="Sari Aksberg" userId="S::sari.aksberg@ttk.fi::4db768a4-c014-411f-b019-53fb8a100b16" providerId="AD" clId="Web-{1BA805EC-EC62-4D9B-BB87-695D1E22FB28}"/>
    <pc:docChg chg="modSld">
      <pc:chgData name="Sari Aksberg" userId="S::sari.aksberg@ttk.fi::4db768a4-c014-411f-b019-53fb8a100b16" providerId="AD" clId="Web-{1BA805EC-EC62-4D9B-BB87-695D1E22FB28}" dt="2021-07-29T13:42:31.527" v="5" actId="20577"/>
      <pc:docMkLst>
        <pc:docMk/>
      </pc:docMkLst>
      <pc:sldChg chg="modSp">
        <pc:chgData name="Sari Aksberg" userId="S::sari.aksberg@ttk.fi::4db768a4-c014-411f-b019-53fb8a100b16" providerId="AD" clId="Web-{1BA805EC-EC62-4D9B-BB87-695D1E22FB28}" dt="2021-07-29T13:42:31.527" v="5" actId="20577"/>
        <pc:sldMkLst>
          <pc:docMk/>
          <pc:sldMk cId="2608842475" sldId="757"/>
        </pc:sldMkLst>
        <pc:spChg chg="mod">
          <ac:chgData name="Sari Aksberg" userId="S::sari.aksberg@ttk.fi::4db768a4-c014-411f-b019-53fb8a100b16" providerId="AD" clId="Web-{1BA805EC-EC62-4D9B-BB87-695D1E22FB28}" dt="2021-07-29T13:42:31.527" v="5" actId="20577"/>
          <ac:spMkLst>
            <pc:docMk/>
            <pc:sldMk cId="2608842475" sldId="757"/>
            <ac:spMk id="3" creationId="{DD18D69E-6BBF-4DF1-837D-A5B456E6854B}"/>
          </ac:spMkLst>
        </pc:spChg>
      </pc:sldChg>
    </pc:docChg>
  </pc:docChgLst>
  <pc:docChgLst>
    <pc:chgData name="Pirkko Mäkinen" userId="7774647e-4f8e-454a-98e9-3c2fb08c8efd" providerId="ADAL" clId="{D57B9101-92DD-4940-B1CB-1D44D3F19BB7}"/>
    <pc:docChg chg="custSel addSld delSld modSld modNotesMaster">
      <pc:chgData name="Pirkko Mäkinen" userId="7774647e-4f8e-454a-98e9-3c2fb08c8efd" providerId="ADAL" clId="{D57B9101-92DD-4940-B1CB-1D44D3F19BB7}" dt="2021-09-07T06:23:23.687" v="1645" actId="47"/>
      <pc:docMkLst>
        <pc:docMk/>
      </pc:docMkLst>
      <pc:sldChg chg="modSp mod">
        <pc:chgData name="Pirkko Mäkinen" userId="7774647e-4f8e-454a-98e9-3c2fb08c8efd" providerId="ADAL" clId="{D57B9101-92DD-4940-B1CB-1D44D3F19BB7}" dt="2021-09-06T13:17:48.559" v="21" actId="790"/>
        <pc:sldMkLst>
          <pc:docMk/>
          <pc:sldMk cId="636161292" sldId="750"/>
        </pc:sldMkLst>
        <pc:spChg chg="mod">
          <ac:chgData name="Pirkko Mäkinen" userId="7774647e-4f8e-454a-98e9-3c2fb08c8efd" providerId="ADAL" clId="{D57B9101-92DD-4940-B1CB-1D44D3F19BB7}" dt="2021-09-06T13:17:48.559" v="21" actId="790"/>
          <ac:spMkLst>
            <pc:docMk/>
            <pc:sldMk cId="636161292" sldId="750"/>
            <ac:spMk id="6" creationId="{ABB048AB-AE68-4BC4-A94E-A56DFF769683}"/>
          </ac:spMkLst>
        </pc:spChg>
      </pc:sldChg>
      <pc:sldChg chg="modSp mod">
        <pc:chgData name="Pirkko Mäkinen" userId="7774647e-4f8e-454a-98e9-3c2fb08c8efd" providerId="ADAL" clId="{D57B9101-92DD-4940-B1CB-1D44D3F19BB7}" dt="2021-09-06T13:15:23.235" v="10" actId="1076"/>
        <pc:sldMkLst>
          <pc:docMk/>
          <pc:sldMk cId="1352445397" sldId="756"/>
        </pc:sldMkLst>
        <pc:spChg chg="mod">
          <ac:chgData name="Pirkko Mäkinen" userId="7774647e-4f8e-454a-98e9-3c2fb08c8efd" providerId="ADAL" clId="{D57B9101-92DD-4940-B1CB-1D44D3F19BB7}" dt="2021-09-06T13:15:23.235" v="10" actId="1076"/>
          <ac:spMkLst>
            <pc:docMk/>
            <pc:sldMk cId="1352445397" sldId="756"/>
            <ac:spMk id="2" creationId="{78B0B066-7AE8-428B-8DB6-F4FDFACC081D}"/>
          </ac:spMkLst>
        </pc:spChg>
      </pc:sldChg>
      <pc:sldChg chg="modSp mod">
        <pc:chgData name="Pirkko Mäkinen" userId="7774647e-4f8e-454a-98e9-3c2fb08c8efd" providerId="ADAL" clId="{D57B9101-92DD-4940-B1CB-1D44D3F19BB7}" dt="2021-09-07T06:11:25.891" v="1039" actId="20577"/>
        <pc:sldMkLst>
          <pc:docMk/>
          <pc:sldMk cId="804891215" sldId="763"/>
        </pc:sldMkLst>
        <pc:spChg chg="mod">
          <ac:chgData name="Pirkko Mäkinen" userId="7774647e-4f8e-454a-98e9-3c2fb08c8efd" providerId="ADAL" clId="{D57B9101-92DD-4940-B1CB-1D44D3F19BB7}" dt="2021-09-06T13:13:55.783" v="7" actId="403"/>
          <ac:spMkLst>
            <pc:docMk/>
            <pc:sldMk cId="804891215" sldId="763"/>
            <ac:spMk id="2" creationId="{863BAD63-E937-4CA9-8B33-040A1E62F678}"/>
          </ac:spMkLst>
        </pc:spChg>
        <pc:spChg chg="mod">
          <ac:chgData name="Pirkko Mäkinen" userId="7774647e-4f8e-454a-98e9-3c2fb08c8efd" providerId="ADAL" clId="{D57B9101-92DD-4940-B1CB-1D44D3F19BB7}" dt="2021-09-07T05:45:01.335" v="1031" actId="6549"/>
          <ac:spMkLst>
            <pc:docMk/>
            <pc:sldMk cId="804891215" sldId="763"/>
            <ac:spMk id="3" creationId="{77535D2F-94EC-4C67-9A0E-70DBE6DE972B}"/>
          </ac:spMkLst>
        </pc:spChg>
        <pc:spChg chg="mod">
          <ac:chgData name="Pirkko Mäkinen" userId="7774647e-4f8e-454a-98e9-3c2fb08c8efd" providerId="ADAL" clId="{D57B9101-92DD-4940-B1CB-1D44D3F19BB7}" dt="2021-09-07T06:11:25.891" v="1039" actId="20577"/>
          <ac:spMkLst>
            <pc:docMk/>
            <pc:sldMk cId="804891215" sldId="763"/>
            <ac:spMk id="6" creationId="{77DE7455-452E-4EAA-81C0-5B1BB45BE811}"/>
          </ac:spMkLst>
        </pc:spChg>
      </pc:sldChg>
      <pc:sldChg chg="modSp mod">
        <pc:chgData name="Pirkko Mäkinen" userId="7774647e-4f8e-454a-98e9-3c2fb08c8efd" providerId="ADAL" clId="{D57B9101-92DD-4940-B1CB-1D44D3F19BB7}" dt="2021-09-06T13:14:50.952" v="8" actId="2711"/>
        <pc:sldMkLst>
          <pc:docMk/>
          <pc:sldMk cId="2151575224" sldId="778"/>
        </pc:sldMkLst>
        <pc:spChg chg="mod">
          <ac:chgData name="Pirkko Mäkinen" userId="7774647e-4f8e-454a-98e9-3c2fb08c8efd" providerId="ADAL" clId="{D57B9101-92DD-4940-B1CB-1D44D3F19BB7}" dt="2021-09-06T13:14:50.952" v="8" actId="2711"/>
          <ac:spMkLst>
            <pc:docMk/>
            <pc:sldMk cId="2151575224" sldId="778"/>
            <ac:spMk id="7" creationId="{6644194C-99A5-40AC-B201-A81F7E3FB9B7}"/>
          </ac:spMkLst>
        </pc:spChg>
      </pc:sldChg>
      <pc:sldChg chg="modSp mod">
        <pc:chgData name="Pirkko Mäkinen" userId="7774647e-4f8e-454a-98e9-3c2fb08c8efd" providerId="ADAL" clId="{D57B9101-92DD-4940-B1CB-1D44D3F19BB7}" dt="2021-09-06T13:15:49.136" v="12" actId="403"/>
        <pc:sldMkLst>
          <pc:docMk/>
          <pc:sldMk cId="3418862357" sldId="782"/>
        </pc:sldMkLst>
        <pc:spChg chg="mod">
          <ac:chgData name="Pirkko Mäkinen" userId="7774647e-4f8e-454a-98e9-3c2fb08c8efd" providerId="ADAL" clId="{D57B9101-92DD-4940-B1CB-1D44D3F19BB7}" dt="2021-09-06T13:15:49.136" v="12" actId="403"/>
          <ac:spMkLst>
            <pc:docMk/>
            <pc:sldMk cId="3418862357" sldId="782"/>
            <ac:spMk id="3" creationId="{A7DA70FD-5970-4BB9-AAF5-79D7AF3B2186}"/>
          </ac:spMkLst>
        </pc:spChg>
      </pc:sldChg>
      <pc:sldChg chg="modSp mod">
        <pc:chgData name="Pirkko Mäkinen" userId="7774647e-4f8e-454a-98e9-3c2fb08c8efd" providerId="ADAL" clId="{D57B9101-92DD-4940-B1CB-1D44D3F19BB7}" dt="2021-09-06T13:15:34.027" v="11" actId="20577"/>
        <pc:sldMkLst>
          <pc:docMk/>
          <pc:sldMk cId="2238025121" sldId="785"/>
        </pc:sldMkLst>
        <pc:spChg chg="mod">
          <ac:chgData name="Pirkko Mäkinen" userId="7774647e-4f8e-454a-98e9-3c2fb08c8efd" providerId="ADAL" clId="{D57B9101-92DD-4940-B1CB-1D44D3F19BB7}" dt="2021-09-06T13:15:34.027" v="11" actId="20577"/>
          <ac:spMkLst>
            <pc:docMk/>
            <pc:sldMk cId="2238025121" sldId="785"/>
            <ac:spMk id="204065" creationId="{4452692C-03D3-4020-BB4A-06B212435D19}"/>
          </ac:spMkLst>
        </pc:spChg>
      </pc:sldChg>
      <pc:sldChg chg="modSp mod">
        <pc:chgData name="Pirkko Mäkinen" userId="7774647e-4f8e-454a-98e9-3c2fb08c8efd" providerId="ADAL" clId="{D57B9101-92DD-4940-B1CB-1D44D3F19BB7}" dt="2021-09-06T13:16:03.619" v="15" actId="20577"/>
        <pc:sldMkLst>
          <pc:docMk/>
          <pc:sldMk cId="1709792596" sldId="1555"/>
        </pc:sldMkLst>
        <pc:spChg chg="mod">
          <ac:chgData name="Pirkko Mäkinen" userId="7774647e-4f8e-454a-98e9-3c2fb08c8efd" providerId="ADAL" clId="{D57B9101-92DD-4940-B1CB-1D44D3F19BB7}" dt="2021-09-06T13:16:03.619" v="15" actId="20577"/>
          <ac:spMkLst>
            <pc:docMk/>
            <pc:sldMk cId="1709792596" sldId="1555"/>
            <ac:spMk id="3" creationId="{1DD1EAD8-4D15-459A-A42E-14CAE1C01CBF}"/>
          </ac:spMkLst>
        </pc:spChg>
      </pc:sldChg>
      <pc:sldChg chg="modSp mod">
        <pc:chgData name="Pirkko Mäkinen" userId="7774647e-4f8e-454a-98e9-3c2fb08c8efd" providerId="ADAL" clId="{D57B9101-92DD-4940-B1CB-1D44D3F19BB7}" dt="2021-09-06T13:16:29.179" v="17" actId="1076"/>
        <pc:sldMkLst>
          <pc:docMk/>
          <pc:sldMk cId="2247090123" sldId="1556"/>
        </pc:sldMkLst>
        <pc:spChg chg="mod">
          <ac:chgData name="Pirkko Mäkinen" userId="7774647e-4f8e-454a-98e9-3c2fb08c8efd" providerId="ADAL" clId="{D57B9101-92DD-4940-B1CB-1D44D3F19BB7}" dt="2021-09-06T13:16:29.179" v="17" actId="1076"/>
          <ac:spMkLst>
            <pc:docMk/>
            <pc:sldMk cId="2247090123" sldId="1556"/>
            <ac:spMk id="2" creationId="{D966598F-57B2-46FE-8F66-7EB5F0A1B191}"/>
          </ac:spMkLst>
        </pc:spChg>
        <pc:spChg chg="mod">
          <ac:chgData name="Pirkko Mäkinen" userId="7774647e-4f8e-454a-98e9-3c2fb08c8efd" providerId="ADAL" clId="{D57B9101-92DD-4940-B1CB-1D44D3F19BB7}" dt="2021-09-06T13:16:25.694" v="16" actId="14100"/>
          <ac:spMkLst>
            <pc:docMk/>
            <pc:sldMk cId="2247090123" sldId="1556"/>
            <ac:spMk id="3" creationId="{CB4506CE-540D-489B-8A4A-48C3542718F5}"/>
          </ac:spMkLst>
        </pc:spChg>
      </pc:sldChg>
      <pc:sldChg chg="del">
        <pc:chgData name="Pirkko Mäkinen" userId="7774647e-4f8e-454a-98e9-3c2fb08c8efd" providerId="ADAL" clId="{D57B9101-92DD-4940-B1CB-1D44D3F19BB7}" dt="2021-09-07T06:23:23.687" v="1645" actId="47"/>
        <pc:sldMkLst>
          <pc:docMk/>
          <pc:sldMk cId="3003976820" sldId="1558"/>
        </pc:sldMkLst>
      </pc:sldChg>
      <pc:sldChg chg="modSp new mod">
        <pc:chgData name="Pirkko Mäkinen" userId="7774647e-4f8e-454a-98e9-3c2fb08c8efd" providerId="ADAL" clId="{D57B9101-92DD-4940-B1CB-1D44D3F19BB7}" dt="2021-09-07T06:23:01.044" v="1644" actId="6549"/>
        <pc:sldMkLst>
          <pc:docMk/>
          <pc:sldMk cId="726405042" sldId="1559"/>
        </pc:sldMkLst>
        <pc:spChg chg="mod">
          <ac:chgData name="Pirkko Mäkinen" userId="7774647e-4f8e-454a-98e9-3c2fb08c8efd" providerId="ADAL" clId="{D57B9101-92DD-4940-B1CB-1D44D3F19BB7}" dt="2021-09-07T06:15:36.824" v="1106" actId="6549"/>
          <ac:spMkLst>
            <pc:docMk/>
            <pc:sldMk cId="726405042" sldId="1559"/>
            <ac:spMk id="2" creationId="{24588B52-CF57-43B1-A47B-3B1C8521899B}"/>
          </ac:spMkLst>
        </pc:spChg>
        <pc:spChg chg="mod">
          <ac:chgData name="Pirkko Mäkinen" userId="7774647e-4f8e-454a-98e9-3c2fb08c8efd" providerId="ADAL" clId="{D57B9101-92DD-4940-B1CB-1D44D3F19BB7}" dt="2021-09-07T06:23:01.044" v="1644" actId="6549"/>
          <ac:spMkLst>
            <pc:docMk/>
            <pc:sldMk cId="726405042" sldId="1559"/>
            <ac:spMk id="3" creationId="{BE93CF6A-73F3-41B8-ADEB-3A556B28AD36}"/>
          </ac:spMkLst>
        </pc:spChg>
      </pc:sldChg>
    </pc:docChg>
  </pc:docChgLst>
  <pc:docChgLst>
    <pc:chgData name="Sari Aksberg" userId="S::sari.aksberg@ttk.fi::4db768a4-c014-411f-b019-53fb8a100b16" providerId="AD" clId="Web-{AA2B96AE-5EB2-4A87-A429-73D143F0D97C}"/>
    <pc:docChg chg="addSld delSld modSld sldOrd">
      <pc:chgData name="Sari Aksberg" userId="S::sari.aksberg@ttk.fi::4db768a4-c014-411f-b019-53fb8a100b16" providerId="AD" clId="Web-{AA2B96AE-5EB2-4A87-A429-73D143F0D97C}" dt="2021-08-04T10:43:30.865" v="215" actId="20577"/>
      <pc:docMkLst>
        <pc:docMk/>
      </pc:docMkLst>
      <pc:sldChg chg="addSp delSp modSp">
        <pc:chgData name="Sari Aksberg" userId="S::sari.aksberg@ttk.fi::4db768a4-c014-411f-b019-53fb8a100b16" providerId="AD" clId="Web-{AA2B96AE-5EB2-4A87-A429-73D143F0D97C}" dt="2021-08-04T10:33:19.246" v="132" actId="1076"/>
        <pc:sldMkLst>
          <pc:docMk/>
          <pc:sldMk cId="724241471" sldId="721"/>
        </pc:sldMkLst>
        <pc:spChg chg="del mod">
          <ac:chgData name="Sari Aksberg" userId="S::sari.aksberg@ttk.fi::4db768a4-c014-411f-b019-53fb8a100b16" providerId="AD" clId="Web-{AA2B96AE-5EB2-4A87-A429-73D143F0D97C}" dt="2021-08-04T10:33:10.340" v="130"/>
          <ac:spMkLst>
            <pc:docMk/>
            <pc:sldMk cId="724241471" sldId="721"/>
            <ac:spMk id="6" creationId="{88515A7F-D330-4B07-9F56-509266024F12}"/>
          </ac:spMkLst>
        </pc:spChg>
        <pc:picChg chg="add mod ord">
          <ac:chgData name="Sari Aksberg" userId="S::sari.aksberg@ttk.fi::4db768a4-c014-411f-b019-53fb8a100b16" providerId="AD" clId="Web-{AA2B96AE-5EB2-4A87-A429-73D143F0D97C}" dt="2021-08-04T10:33:19.246" v="132" actId="1076"/>
          <ac:picMkLst>
            <pc:docMk/>
            <pc:sldMk cId="724241471" sldId="721"/>
            <ac:picMk id="3" creationId="{75E6A393-6848-49A3-A61D-8E03A44EB503}"/>
          </ac:picMkLst>
        </pc:picChg>
        <pc:picChg chg="del">
          <ac:chgData name="Sari Aksberg" userId="S::sari.aksberg@ttk.fi::4db768a4-c014-411f-b019-53fb8a100b16" providerId="AD" clId="Web-{AA2B96AE-5EB2-4A87-A429-73D143F0D97C}" dt="2021-08-04T10:33:06.496" v="129"/>
          <ac:picMkLst>
            <pc:docMk/>
            <pc:sldMk cId="724241471" sldId="721"/>
            <ac:picMk id="8" creationId="{D6494103-E1F1-4BEC-8A6E-27DBE78B28E0}"/>
          </ac:picMkLst>
        </pc:picChg>
      </pc:sldChg>
      <pc:sldChg chg="modSp">
        <pc:chgData name="Sari Aksberg" userId="S::sari.aksberg@ttk.fi::4db768a4-c014-411f-b019-53fb8a100b16" providerId="AD" clId="Web-{AA2B96AE-5EB2-4A87-A429-73D143F0D97C}" dt="2021-08-04T10:43:30.865" v="215" actId="20577"/>
        <pc:sldMkLst>
          <pc:docMk/>
          <pc:sldMk cId="2886255072" sldId="741"/>
        </pc:sldMkLst>
        <pc:spChg chg="mod">
          <ac:chgData name="Sari Aksberg" userId="S::sari.aksberg@ttk.fi::4db768a4-c014-411f-b019-53fb8a100b16" providerId="AD" clId="Web-{AA2B96AE-5EB2-4A87-A429-73D143F0D97C}" dt="2021-08-04T10:43:30.865" v="215" actId="20577"/>
          <ac:spMkLst>
            <pc:docMk/>
            <pc:sldMk cId="2886255072" sldId="741"/>
            <ac:spMk id="12" creationId="{288D6DD1-048F-4C0D-9D11-16AB78808715}"/>
          </ac:spMkLst>
        </pc:spChg>
      </pc:sldChg>
      <pc:sldChg chg="delSp modSp">
        <pc:chgData name="Sari Aksberg" userId="S::sari.aksberg@ttk.fi::4db768a4-c014-411f-b019-53fb8a100b16" providerId="AD" clId="Web-{AA2B96AE-5EB2-4A87-A429-73D143F0D97C}" dt="2021-08-04T10:40:47.910" v="173" actId="20577"/>
        <pc:sldMkLst>
          <pc:docMk/>
          <pc:sldMk cId="1352445397" sldId="756"/>
        </pc:sldMkLst>
        <pc:spChg chg="mod">
          <ac:chgData name="Sari Aksberg" userId="S::sari.aksberg@ttk.fi::4db768a4-c014-411f-b019-53fb8a100b16" providerId="AD" clId="Web-{AA2B96AE-5EB2-4A87-A429-73D143F0D97C}" dt="2021-08-04T10:40:47.910" v="173" actId="20577"/>
          <ac:spMkLst>
            <pc:docMk/>
            <pc:sldMk cId="1352445397" sldId="756"/>
            <ac:spMk id="2" creationId="{78B0B066-7AE8-428B-8DB6-F4FDFACC081D}"/>
          </ac:spMkLst>
        </pc:spChg>
        <pc:spChg chg="del">
          <ac:chgData name="Sari Aksberg" userId="S::sari.aksberg@ttk.fi::4db768a4-c014-411f-b019-53fb8a100b16" providerId="AD" clId="Web-{AA2B96AE-5EB2-4A87-A429-73D143F0D97C}" dt="2021-08-04T10:39:52.987" v="164"/>
          <ac:spMkLst>
            <pc:docMk/>
            <pc:sldMk cId="1352445397" sldId="756"/>
            <ac:spMk id="3" creationId="{B6E88C30-F247-4BEC-8F8D-06598555A691}"/>
          </ac:spMkLst>
        </pc:spChg>
      </pc:sldChg>
      <pc:sldChg chg="modSp">
        <pc:chgData name="Sari Aksberg" userId="S::sari.aksberg@ttk.fi::4db768a4-c014-411f-b019-53fb8a100b16" providerId="AD" clId="Web-{AA2B96AE-5EB2-4A87-A429-73D143F0D97C}" dt="2021-08-04T10:31:33.245" v="124" actId="20577"/>
        <pc:sldMkLst>
          <pc:docMk/>
          <pc:sldMk cId="2608842475" sldId="757"/>
        </pc:sldMkLst>
        <pc:spChg chg="mod">
          <ac:chgData name="Sari Aksberg" userId="S::sari.aksberg@ttk.fi::4db768a4-c014-411f-b019-53fb8a100b16" providerId="AD" clId="Web-{AA2B96AE-5EB2-4A87-A429-73D143F0D97C}" dt="2021-08-04T10:31:33.245" v="124" actId="20577"/>
          <ac:spMkLst>
            <pc:docMk/>
            <pc:sldMk cId="2608842475" sldId="757"/>
            <ac:spMk id="3" creationId="{DD18D69E-6BBF-4DF1-837D-A5B456E6854B}"/>
          </ac:spMkLst>
        </pc:spChg>
      </pc:sldChg>
      <pc:sldChg chg="ord">
        <pc:chgData name="Sari Aksberg" userId="S::sari.aksberg@ttk.fi::4db768a4-c014-411f-b019-53fb8a100b16" providerId="AD" clId="Web-{AA2B96AE-5EB2-4A87-A429-73D143F0D97C}" dt="2021-08-04T10:41:44.145" v="176"/>
        <pc:sldMkLst>
          <pc:docMk/>
          <pc:sldMk cId="2623486121" sldId="758"/>
        </pc:sldMkLst>
      </pc:sldChg>
      <pc:sldChg chg="modSp ord">
        <pc:chgData name="Sari Aksberg" userId="S::sari.aksberg@ttk.fi::4db768a4-c014-411f-b019-53fb8a100b16" providerId="AD" clId="Web-{AA2B96AE-5EB2-4A87-A429-73D143F0D97C}" dt="2021-08-04T10:18:47.905" v="66" actId="20577"/>
        <pc:sldMkLst>
          <pc:docMk/>
          <pc:sldMk cId="2884754335" sldId="760"/>
        </pc:sldMkLst>
        <pc:spChg chg="mod">
          <ac:chgData name="Sari Aksberg" userId="S::sari.aksberg@ttk.fi::4db768a4-c014-411f-b019-53fb8a100b16" providerId="AD" clId="Web-{AA2B96AE-5EB2-4A87-A429-73D143F0D97C}" dt="2021-08-04T10:18:47.905" v="66" actId="20577"/>
          <ac:spMkLst>
            <pc:docMk/>
            <pc:sldMk cId="2884754335" sldId="760"/>
            <ac:spMk id="2" creationId="{6AC24478-EB3B-4DC7-86B2-1D1E6EAEC591}"/>
          </ac:spMkLst>
        </pc:spChg>
        <pc:picChg chg="mod">
          <ac:chgData name="Sari Aksberg" userId="S::sari.aksberg@ttk.fi::4db768a4-c014-411f-b019-53fb8a100b16" providerId="AD" clId="Web-{AA2B96AE-5EB2-4A87-A429-73D143F0D97C}" dt="2021-08-04T10:18:16.201" v="51" actId="14100"/>
          <ac:picMkLst>
            <pc:docMk/>
            <pc:sldMk cId="2884754335" sldId="760"/>
            <ac:picMk id="4" creationId="{B4219FD5-3B50-42EC-9F72-7CF7F4C5E820}"/>
          </ac:picMkLst>
        </pc:picChg>
      </pc:sldChg>
      <pc:sldChg chg="del">
        <pc:chgData name="Sari Aksberg" userId="S::sari.aksberg@ttk.fi::4db768a4-c014-411f-b019-53fb8a100b16" providerId="AD" clId="Web-{AA2B96AE-5EB2-4A87-A429-73D143F0D97C}" dt="2021-08-04T10:41:30.192" v="174"/>
        <pc:sldMkLst>
          <pc:docMk/>
          <pc:sldMk cId="45475863" sldId="761"/>
        </pc:sldMkLst>
      </pc:sldChg>
      <pc:sldChg chg="modSp">
        <pc:chgData name="Sari Aksberg" userId="S::sari.aksberg@ttk.fi::4db768a4-c014-411f-b019-53fb8a100b16" providerId="AD" clId="Web-{AA2B96AE-5EB2-4A87-A429-73D143F0D97C}" dt="2021-08-04T10:14:56.261" v="45" actId="20577"/>
        <pc:sldMkLst>
          <pc:docMk/>
          <pc:sldMk cId="3749801032" sldId="762"/>
        </pc:sldMkLst>
        <pc:spChg chg="mod">
          <ac:chgData name="Sari Aksberg" userId="S::sari.aksberg@ttk.fi::4db768a4-c014-411f-b019-53fb8a100b16" providerId="AD" clId="Web-{AA2B96AE-5EB2-4A87-A429-73D143F0D97C}" dt="2021-08-04T10:14:56.261" v="45" actId="20577"/>
          <ac:spMkLst>
            <pc:docMk/>
            <pc:sldMk cId="3749801032" sldId="762"/>
            <ac:spMk id="3" creationId="{D50BC50A-7B0B-4C06-B6E3-EB62FB439C5B}"/>
          </ac:spMkLst>
        </pc:spChg>
      </pc:sldChg>
      <pc:sldChg chg="modSp ord">
        <pc:chgData name="Sari Aksberg" userId="S::sari.aksberg@ttk.fi::4db768a4-c014-411f-b019-53fb8a100b16" providerId="AD" clId="Web-{AA2B96AE-5EB2-4A87-A429-73D143F0D97C}" dt="2021-08-04T10:36:15.765" v="152" actId="20577"/>
        <pc:sldMkLst>
          <pc:docMk/>
          <pc:sldMk cId="804891215" sldId="763"/>
        </pc:sldMkLst>
        <pc:spChg chg="mod">
          <ac:chgData name="Sari Aksberg" userId="S::sari.aksberg@ttk.fi::4db768a4-c014-411f-b019-53fb8a100b16" providerId="AD" clId="Web-{AA2B96AE-5EB2-4A87-A429-73D143F0D97C}" dt="2021-08-04T10:36:15.765" v="152" actId="20577"/>
          <ac:spMkLst>
            <pc:docMk/>
            <pc:sldMk cId="804891215" sldId="763"/>
            <ac:spMk id="2" creationId="{863BAD63-E937-4CA9-8B33-040A1E62F678}"/>
          </ac:spMkLst>
        </pc:spChg>
        <pc:spChg chg="mod">
          <ac:chgData name="Sari Aksberg" userId="S::sari.aksberg@ttk.fi::4db768a4-c014-411f-b019-53fb8a100b16" providerId="AD" clId="Web-{AA2B96AE-5EB2-4A87-A429-73D143F0D97C}" dt="2021-08-04T10:36:09.734" v="151" actId="20577"/>
          <ac:spMkLst>
            <pc:docMk/>
            <pc:sldMk cId="804891215" sldId="763"/>
            <ac:spMk id="3" creationId="{77535D2F-94EC-4C67-9A0E-70DBE6DE972B}"/>
          </ac:spMkLst>
        </pc:spChg>
      </pc:sldChg>
      <pc:sldChg chg="modSp ord">
        <pc:chgData name="Sari Aksberg" userId="S::sari.aksberg@ttk.fi::4db768a4-c014-411f-b019-53fb8a100b16" providerId="AD" clId="Web-{AA2B96AE-5EB2-4A87-A429-73D143F0D97C}" dt="2021-08-04T10:37:21.281" v="161" actId="20577"/>
        <pc:sldMkLst>
          <pc:docMk/>
          <pc:sldMk cId="2162066386" sldId="764"/>
        </pc:sldMkLst>
        <pc:spChg chg="mod">
          <ac:chgData name="Sari Aksberg" userId="S::sari.aksberg@ttk.fi::4db768a4-c014-411f-b019-53fb8a100b16" providerId="AD" clId="Web-{AA2B96AE-5EB2-4A87-A429-73D143F0D97C}" dt="2021-08-04T10:37:21.281" v="161" actId="20577"/>
          <ac:spMkLst>
            <pc:docMk/>
            <pc:sldMk cId="2162066386" sldId="764"/>
            <ac:spMk id="3" creationId="{40B83F15-F396-4486-A142-F58C18939132}"/>
          </ac:spMkLst>
        </pc:spChg>
      </pc:sldChg>
      <pc:sldChg chg="modSp new">
        <pc:chgData name="Sari Aksberg" userId="S::sari.aksberg@ttk.fi::4db768a4-c014-411f-b019-53fb8a100b16" providerId="AD" clId="Web-{AA2B96AE-5EB2-4A87-A429-73D143F0D97C}" dt="2021-08-04T10:17:43.701" v="49" actId="20577"/>
        <pc:sldMkLst>
          <pc:docMk/>
          <pc:sldMk cId="2945993089" sldId="765"/>
        </pc:sldMkLst>
        <pc:spChg chg="mod">
          <ac:chgData name="Sari Aksberg" userId="S::sari.aksberg@ttk.fi::4db768a4-c014-411f-b019-53fb8a100b16" providerId="AD" clId="Web-{AA2B96AE-5EB2-4A87-A429-73D143F0D97C}" dt="2021-08-04T10:17:43.701" v="49" actId="20577"/>
          <ac:spMkLst>
            <pc:docMk/>
            <pc:sldMk cId="2945993089" sldId="765"/>
            <ac:spMk id="3" creationId="{8F35177F-5657-4BF6-9246-51CE289785E1}"/>
          </ac:spMkLst>
        </pc:spChg>
      </pc:sldChg>
      <pc:sldChg chg="addSp modSp new ord">
        <pc:chgData name="Sari Aksberg" userId="S::sari.aksberg@ttk.fi::4db768a4-c014-411f-b019-53fb8a100b16" providerId="AD" clId="Web-{AA2B96AE-5EB2-4A87-A429-73D143F0D97C}" dt="2021-08-04T10:30:51.822" v="118" actId="1076"/>
        <pc:sldMkLst>
          <pc:docMk/>
          <pc:sldMk cId="1039464312" sldId="766"/>
        </pc:sldMkLst>
        <pc:spChg chg="mod">
          <ac:chgData name="Sari Aksberg" userId="S::sari.aksberg@ttk.fi::4db768a4-c014-411f-b019-53fb8a100b16" providerId="AD" clId="Web-{AA2B96AE-5EB2-4A87-A429-73D143F0D97C}" dt="2021-08-04T10:20:26" v="90" actId="20577"/>
          <ac:spMkLst>
            <pc:docMk/>
            <pc:sldMk cId="1039464312" sldId="766"/>
            <ac:spMk id="2" creationId="{CA769542-90A6-44B9-A276-8CD78D55C8C2}"/>
          </ac:spMkLst>
        </pc:spChg>
        <pc:spChg chg="mod">
          <ac:chgData name="Sari Aksberg" userId="S::sari.aksberg@ttk.fi::4db768a4-c014-411f-b019-53fb8a100b16" providerId="AD" clId="Web-{AA2B96AE-5EB2-4A87-A429-73D143F0D97C}" dt="2021-08-04T10:30:24.556" v="112" actId="20577"/>
          <ac:spMkLst>
            <pc:docMk/>
            <pc:sldMk cId="1039464312" sldId="766"/>
            <ac:spMk id="3" creationId="{ABCAB624-596E-48DB-8145-D67B675C3E62}"/>
          </ac:spMkLst>
        </pc:spChg>
        <pc:picChg chg="add mod">
          <ac:chgData name="Sari Aksberg" userId="S::sari.aksberg@ttk.fi::4db768a4-c014-411f-b019-53fb8a100b16" providerId="AD" clId="Web-{AA2B96AE-5EB2-4A87-A429-73D143F0D97C}" dt="2021-08-04T10:22:25.955" v="95" actId="1076"/>
          <ac:picMkLst>
            <pc:docMk/>
            <pc:sldMk cId="1039464312" sldId="766"/>
            <ac:picMk id="4" creationId="{10A87EA7-338D-4F56-BF0F-09FAECEFD792}"/>
          </ac:picMkLst>
        </pc:picChg>
        <pc:picChg chg="add mod">
          <ac:chgData name="Sari Aksberg" userId="S::sari.aksberg@ttk.fi::4db768a4-c014-411f-b019-53fb8a100b16" providerId="AD" clId="Web-{AA2B96AE-5EB2-4A87-A429-73D143F0D97C}" dt="2021-08-04T10:30:51.822" v="118" actId="1076"/>
          <ac:picMkLst>
            <pc:docMk/>
            <pc:sldMk cId="1039464312" sldId="766"/>
            <ac:picMk id="5" creationId="{CBFF7506-2E6B-49C0-8EAF-E3F4E020FC56}"/>
          </ac:picMkLst>
        </pc:picChg>
        <pc:picChg chg="add mod">
          <ac:chgData name="Sari Aksberg" userId="S::sari.aksberg@ttk.fi::4db768a4-c014-411f-b019-53fb8a100b16" providerId="AD" clId="Web-{AA2B96AE-5EB2-4A87-A429-73D143F0D97C}" dt="2021-08-04T10:30:28.650" v="113" actId="1076"/>
          <ac:picMkLst>
            <pc:docMk/>
            <pc:sldMk cId="1039464312" sldId="766"/>
            <ac:picMk id="6" creationId="{DE4C0319-CF7E-4960-97B0-6A99965661F0}"/>
          </ac:picMkLst>
        </pc:picChg>
        <pc:picChg chg="add mod">
          <ac:chgData name="Sari Aksberg" userId="S::sari.aksberg@ttk.fi::4db768a4-c014-411f-b019-53fb8a100b16" providerId="AD" clId="Web-{AA2B96AE-5EB2-4A87-A429-73D143F0D97C}" dt="2021-08-04T10:30:46.119" v="117" actId="14100"/>
          <ac:picMkLst>
            <pc:docMk/>
            <pc:sldMk cId="1039464312" sldId="766"/>
            <ac:picMk id="7" creationId="{811EA1D1-2B23-446F-814D-AFA35A4F6148}"/>
          </ac:picMkLst>
        </pc:picChg>
      </pc:sldChg>
      <pc:sldChg chg="addSp modSp new ord">
        <pc:chgData name="Sari Aksberg" userId="S::sari.aksberg@ttk.fi::4db768a4-c014-411f-b019-53fb8a100b16" providerId="AD" clId="Web-{AA2B96AE-5EB2-4A87-A429-73D143F0D97C}" dt="2021-08-04T10:35:18.045" v="144" actId="1076"/>
        <pc:sldMkLst>
          <pc:docMk/>
          <pc:sldMk cId="2000337944" sldId="767"/>
        </pc:sldMkLst>
        <pc:spChg chg="mod">
          <ac:chgData name="Sari Aksberg" userId="S::sari.aksberg@ttk.fi::4db768a4-c014-411f-b019-53fb8a100b16" providerId="AD" clId="Web-{AA2B96AE-5EB2-4A87-A429-73D143F0D97C}" dt="2021-08-04T10:34:14.685" v="139" actId="20577"/>
          <ac:spMkLst>
            <pc:docMk/>
            <pc:sldMk cId="2000337944" sldId="767"/>
            <ac:spMk id="2" creationId="{6AC36BAA-A085-49A0-8BD2-7711D3559E26}"/>
          </ac:spMkLst>
        </pc:spChg>
        <pc:spChg chg="mod">
          <ac:chgData name="Sari Aksberg" userId="S::sari.aksberg@ttk.fi::4db768a4-c014-411f-b019-53fb8a100b16" providerId="AD" clId="Web-{AA2B96AE-5EB2-4A87-A429-73D143F0D97C}" dt="2021-08-04T10:35:15.623" v="143" actId="20577"/>
          <ac:spMkLst>
            <pc:docMk/>
            <pc:sldMk cId="2000337944" sldId="767"/>
            <ac:spMk id="3" creationId="{48A89449-BCA3-4F87-8441-4A75A2223CD0}"/>
          </ac:spMkLst>
        </pc:spChg>
        <pc:picChg chg="add mod">
          <ac:chgData name="Sari Aksberg" userId="S::sari.aksberg@ttk.fi::4db768a4-c014-411f-b019-53fb8a100b16" providerId="AD" clId="Web-{AA2B96AE-5EB2-4A87-A429-73D143F0D97C}" dt="2021-08-04T10:35:18.045" v="144" actId="1076"/>
          <ac:picMkLst>
            <pc:docMk/>
            <pc:sldMk cId="2000337944" sldId="767"/>
            <ac:picMk id="5" creationId="{73218CC5-8BBE-46AE-A3B1-08E5FA685C69}"/>
          </ac:picMkLst>
        </pc:picChg>
      </pc:sldChg>
    </pc:docChg>
  </pc:docChgLst>
  <pc:docChgLst>
    <pc:chgData name="Sari Aksberg" userId="S::sari.aksberg@ttk.fi::4db768a4-c014-411f-b019-53fb8a100b16" providerId="AD" clId="Web-{28D2D723-B3EA-4B5F-BCC9-5F4882A9DB55}"/>
    <pc:docChg chg="addSld delSld modSld sldOrd">
      <pc:chgData name="Sari Aksberg" userId="S::sari.aksberg@ttk.fi::4db768a4-c014-411f-b019-53fb8a100b16" providerId="AD" clId="Web-{28D2D723-B3EA-4B5F-BCC9-5F4882A9DB55}" dt="2021-08-19T14:03:31.841" v="572" actId="20577"/>
      <pc:docMkLst>
        <pc:docMk/>
      </pc:docMkLst>
      <pc:sldChg chg="ord">
        <pc:chgData name="Sari Aksberg" userId="S::sari.aksberg@ttk.fi::4db768a4-c014-411f-b019-53fb8a100b16" providerId="AD" clId="Web-{28D2D723-B3EA-4B5F-BCC9-5F4882A9DB55}" dt="2021-08-19T12:53:28.404" v="0"/>
        <pc:sldMkLst>
          <pc:docMk/>
          <pc:sldMk cId="0" sldId="268"/>
        </pc:sldMkLst>
      </pc:sldChg>
      <pc:sldChg chg="delSp del">
        <pc:chgData name="Sari Aksberg" userId="S::sari.aksberg@ttk.fi::4db768a4-c014-411f-b019-53fb8a100b16" providerId="AD" clId="Web-{28D2D723-B3EA-4B5F-BCC9-5F4882A9DB55}" dt="2021-08-19T12:54:23.499" v="7"/>
        <pc:sldMkLst>
          <pc:docMk/>
          <pc:sldMk cId="0" sldId="273"/>
        </pc:sldMkLst>
        <pc:picChg chg="del">
          <ac:chgData name="Sari Aksberg" userId="S::sari.aksberg@ttk.fi::4db768a4-c014-411f-b019-53fb8a100b16" providerId="AD" clId="Web-{28D2D723-B3EA-4B5F-BCC9-5F4882A9DB55}" dt="2021-08-19T12:53:54.030" v="1"/>
          <ac:picMkLst>
            <pc:docMk/>
            <pc:sldMk cId="0" sldId="273"/>
            <ac:picMk id="7" creationId="{74CE37D7-540D-4292-9ABC-743A7C840C53}"/>
          </ac:picMkLst>
        </pc:picChg>
      </pc:sldChg>
      <pc:sldChg chg="ord">
        <pc:chgData name="Sari Aksberg" userId="S::sari.aksberg@ttk.fi::4db768a4-c014-411f-b019-53fb8a100b16" providerId="AD" clId="Web-{28D2D723-B3EA-4B5F-BCC9-5F4882A9DB55}" dt="2021-08-19T13:36:02.767" v="437"/>
        <pc:sldMkLst>
          <pc:docMk/>
          <pc:sldMk cId="724241471" sldId="721"/>
        </pc:sldMkLst>
      </pc:sldChg>
      <pc:sldChg chg="modSp">
        <pc:chgData name="Sari Aksberg" userId="S::sari.aksberg@ttk.fi::4db768a4-c014-411f-b019-53fb8a100b16" providerId="AD" clId="Web-{28D2D723-B3EA-4B5F-BCC9-5F4882A9DB55}" dt="2021-08-19T13:19:26.444" v="425" actId="14100"/>
        <pc:sldMkLst>
          <pc:docMk/>
          <pc:sldMk cId="0" sldId="752"/>
        </pc:sldMkLst>
        <pc:spChg chg="mod">
          <ac:chgData name="Sari Aksberg" userId="S::sari.aksberg@ttk.fi::4db768a4-c014-411f-b019-53fb8a100b16" providerId="AD" clId="Web-{28D2D723-B3EA-4B5F-BCC9-5F4882A9DB55}" dt="2021-08-19T13:06:46.753" v="145" actId="20577"/>
          <ac:spMkLst>
            <pc:docMk/>
            <pc:sldMk cId="0" sldId="752"/>
            <ac:spMk id="15" creationId="{B5D2A88B-E702-499E-8698-0AA0342D2CC1}"/>
          </ac:spMkLst>
        </pc:spChg>
        <pc:picChg chg="mod">
          <ac:chgData name="Sari Aksberg" userId="S::sari.aksberg@ttk.fi::4db768a4-c014-411f-b019-53fb8a100b16" providerId="AD" clId="Web-{28D2D723-B3EA-4B5F-BCC9-5F4882A9DB55}" dt="2021-08-19T13:19:26.444" v="425" actId="14100"/>
          <ac:picMkLst>
            <pc:docMk/>
            <pc:sldMk cId="0" sldId="752"/>
            <ac:picMk id="14" creationId="{7A9F12B8-F2DB-4A6A-9F91-2F9CBD7169CD}"/>
          </ac:picMkLst>
        </pc:picChg>
      </pc:sldChg>
      <pc:sldChg chg="modSp">
        <pc:chgData name="Sari Aksberg" userId="S::sari.aksberg@ttk.fi::4db768a4-c014-411f-b019-53fb8a100b16" providerId="AD" clId="Web-{28D2D723-B3EA-4B5F-BCC9-5F4882A9DB55}" dt="2021-08-19T13:03:26.435" v="137" actId="20577"/>
        <pc:sldMkLst>
          <pc:docMk/>
          <pc:sldMk cId="0" sldId="755"/>
        </pc:sldMkLst>
        <pc:spChg chg="mod">
          <ac:chgData name="Sari Aksberg" userId="S::sari.aksberg@ttk.fi::4db768a4-c014-411f-b019-53fb8a100b16" providerId="AD" clId="Web-{28D2D723-B3EA-4B5F-BCC9-5F4882A9DB55}" dt="2021-08-19T13:03:26.435" v="137" actId="20577"/>
          <ac:spMkLst>
            <pc:docMk/>
            <pc:sldMk cId="0" sldId="755"/>
            <ac:spMk id="3" creationId="{8F84FFA4-BBB4-43EE-AFBA-9E7CDE11D32E}"/>
          </ac:spMkLst>
        </pc:spChg>
        <pc:picChg chg="mod">
          <ac:chgData name="Sari Aksberg" userId="S::sari.aksberg@ttk.fi::4db768a4-c014-411f-b019-53fb8a100b16" providerId="AD" clId="Web-{28D2D723-B3EA-4B5F-BCC9-5F4882A9DB55}" dt="2021-08-19T13:03:13.091" v="131" actId="1076"/>
          <ac:picMkLst>
            <pc:docMk/>
            <pc:sldMk cId="0" sldId="755"/>
            <ac:picMk id="7" creationId="{D52ED213-AC5B-4E00-9DDC-814E431B306E}"/>
          </ac:picMkLst>
        </pc:picChg>
      </pc:sldChg>
      <pc:sldChg chg="modSp ord">
        <pc:chgData name="Sari Aksberg" userId="S::sari.aksberg@ttk.fi::4db768a4-c014-411f-b019-53fb8a100b16" providerId="AD" clId="Web-{28D2D723-B3EA-4B5F-BCC9-5F4882A9DB55}" dt="2021-08-19T13:42:21.339" v="491" actId="20577"/>
        <pc:sldMkLst>
          <pc:docMk/>
          <pc:sldMk cId="1352445397" sldId="756"/>
        </pc:sldMkLst>
        <pc:spChg chg="mod">
          <ac:chgData name="Sari Aksberg" userId="S::sari.aksberg@ttk.fi::4db768a4-c014-411f-b019-53fb8a100b16" providerId="AD" clId="Web-{28D2D723-B3EA-4B5F-BCC9-5F4882A9DB55}" dt="2021-08-19T13:17:29.832" v="423" actId="20577"/>
          <ac:spMkLst>
            <pc:docMk/>
            <pc:sldMk cId="1352445397" sldId="756"/>
            <ac:spMk id="2" creationId="{78B0B066-7AE8-428B-8DB6-F4FDFACC081D}"/>
          </ac:spMkLst>
        </pc:spChg>
        <pc:spChg chg="mod">
          <ac:chgData name="Sari Aksberg" userId="S::sari.aksberg@ttk.fi::4db768a4-c014-411f-b019-53fb8a100b16" providerId="AD" clId="Web-{28D2D723-B3EA-4B5F-BCC9-5F4882A9DB55}" dt="2021-08-19T13:42:21.339" v="491" actId="20577"/>
          <ac:spMkLst>
            <pc:docMk/>
            <pc:sldMk cId="1352445397" sldId="756"/>
            <ac:spMk id="4" creationId="{E1BEDDA3-DC85-4B56-BD5E-0EA6D5CB51A2}"/>
          </ac:spMkLst>
        </pc:spChg>
      </pc:sldChg>
      <pc:sldChg chg="modSp">
        <pc:chgData name="Sari Aksberg" userId="S::sari.aksberg@ttk.fi::4db768a4-c014-411f-b019-53fb8a100b16" providerId="AD" clId="Web-{28D2D723-B3EA-4B5F-BCC9-5F4882A9DB55}" dt="2021-08-19T13:48:21.708" v="506" actId="20577"/>
        <pc:sldMkLst>
          <pc:docMk/>
          <pc:sldMk cId="2608842475" sldId="757"/>
        </pc:sldMkLst>
        <pc:spChg chg="mod">
          <ac:chgData name="Sari Aksberg" userId="S::sari.aksberg@ttk.fi::4db768a4-c014-411f-b019-53fb8a100b16" providerId="AD" clId="Web-{28D2D723-B3EA-4B5F-BCC9-5F4882A9DB55}" dt="2021-08-19T13:48:21.708" v="506" actId="20577"/>
          <ac:spMkLst>
            <pc:docMk/>
            <pc:sldMk cId="2608842475" sldId="757"/>
            <ac:spMk id="3" creationId="{DD18D69E-6BBF-4DF1-837D-A5B456E6854B}"/>
          </ac:spMkLst>
        </pc:spChg>
      </pc:sldChg>
      <pc:sldChg chg="del">
        <pc:chgData name="Sari Aksberg" userId="S::sari.aksberg@ttk.fi::4db768a4-c014-411f-b019-53fb8a100b16" providerId="AD" clId="Web-{28D2D723-B3EA-4B5F-BCC9-5F4882A9DB55}" dt="2021-08-19T13:43:15.309" v="494"/>
        <pc:sldMkLst>
          <pc:docMk/>
          <pc:sldMk cId="2884754335" sldId="760"/>
        </pc:sldMkLst>
      </pc:sldChg>
      <pc:sldChg chg="ord">
        <pc:chgData name="Sari Aksberg" userId="S::sari.aksberg@ttk.fi::4db768a4-c014-411f-b019-53fb8a100b16" providerId="AD" clId="Web-{28D2D723-B3EA-4B5F-BCC9-5F4882A9DB55}" dt="2021-08-19T13:36:04.439" v="438"/>
        <pc:sldMkLst>
          <pc:docMk/>
          <pc:sldMk cId="804891215" sldId="763"/>
        </pc:sldMkLst>
      </pc:sldChg>
      <pc:sldChg chg="modSp">
        <pc:chgData name="Sari Aksberg" userId="S::sari.aksberg@ttk.fi::4db768a4-c014-411f-b019-53fb8a100b16" providerId="AD" clId="Web-{28D2D723-B3EA-4B5F-BCC9-5F4882A9DB55}" dt="2021-08-19T14:03:31.841" v="572" actId="20577"/>
        <pc:sldMkLst>
          <pc:docMk/>
          <pc:sldMk cId="1039464312" sldId="766"/>
        </pc:sldMkLst>
        <pc:spChg chg="mod">
          <ac:chgData name="Sari Aksberg" userId="S::sari.aksberg@ttk.fi::4db768a4-c014-411f-b019-53fb8a100b16" providerId="AD" clId="Web-{28D2D723-B3EA-4B5F-BCC9-5F4882A9DB55}" dt="2021-08-19T14:03:31.841" v="572" actId="20577"/>
          <ac:spMkLst>
            <pc:docMk/>
            <pc:sldMk cId="1039464312" sldId="766"/>
            <ac:spMk id="2" creationId="{CA769542-90A6-44B9-A276-8CD78D55C8C2}"/>
          </ac:spMkLst>
        </pc:spChg>
      </pc:sldChg>
      <pc:sldChg chg="delSp modSp">
        <pc:chgData name="Sari Aksberg" userId="S::sari.aksberg@ttk.fi::4db768a4-c014-411f-b019-53fb8a100b16" providerId="AD" clId="Web-{28D2D723-B3EA-4B5F-BCC9-5F4882A9DB55}" dt="2021-08-19T13:49:45.554" v="507"/>
        <pc:sldMkLst>
          <pc:docMk/>
          <pc:sldMk cId="1107918723" sldId="770"/>
        </pc:sldMkLst>
        <pc:spChg chg="mod">
          <ac:chgData name="Sari Aksberg" userId="S::sari.aksberg@ttk.fi::4db768a4-c014-411f-b019-53fb8a100b16" providerId="AD" clId="Web-{28D2D723-B3EA-4B5F-BCC9-5F4882A9DB55}" dt="2021-08-19T13:43:26.622" v="498" actId="20577"/>
          <ac:spMkLst>
            <pc:docMk/>
            <pc:sldMk cId="1107918723" sldId="770"/>
            <ac:spMk id="2" creationId="{B021C897-DD61-4A4B-9768-B4F29428D168}"/>
          </ac:spMkLst>
        </pc:spChg>
        <pc:spChg chg="del">
          <ac:chgData name="Sari Aksberg" userId="S::sari.aksberg@ttk.fi::4db768a4-c014-411f-b019-53fb8a100b16" providerId="AD" clId="Web-{28D2D723-B3EA-4B5F-BCC9-5F4882A9DB55}" dt="2021-08-19T13:49:45.554" v="507"/>
          <ac:spMkLst>
            <pc:docMk/>
            <pc:sldMk cId="1107918723" sldId="770"/>
            <ac:spMk id="3" creationId="{AE43BAAD-E935-4FEF-8DC9-1323EAD654AF}"/>
          </ac:spMkLst>
        </pc:spChg>
        <pc:spChg chg="mod">
          <ac:chgData name="Sari Aksberg" userId="S::sari.aksberg@ttk.fi::4db768a4-c014-411f-b019-53fb8a100b16" providerId="AD" clId="Web-{28D2D723-B3EA-4B5F-BCC9-5F4882A9DB55}" dt="2021-08-19T13:47:19.909" v="499" actId="20577"/>
          <ac:spMkLst>
            <pc:docMk/>
            <pc:sldMk cId="1107918723" sldId="770"/>
            <ac:spMk id="8" creationId="{86BDD3E1-3246-4AA2-87C6-713CAF238284}"/>
          </ac:spMkLst>
        </pc:spChg>
      </pc:sldChg>
      <pc:sldChg chg="addSp modSp">
        <pc:chgData name="Sari Aksberg" userId="S::sari.aksberg@ttk.fi::4db768a4-c014-411f-b019-53fb8a100b16" providerId="AD" clId="Web-{28D2D723-B3EA-4B5F-BCC9-5F4882A9DB55}" dt="2021-08-19T12:54:18.905" v="6" actId="1076"/>
        <pc:sldMkLst>
          <pc:docMk/>
          <pc:sldMk cId="4262292706" sldId="777"/>
        </pc:sldMkLst>
        <pc:picChg chg="add mod">
          <ac:chgData name="Sari Aksberg" userId="S::sari.aksberg@ttk.fi::4db768a4-c014-411f-b019-53fb8a100b16" providerId="AD" clId="Web-{28D2D723-B3EA-4B5F-BCC9-5F4882A9DB55}" dt="2021-08-19T12:54:18.905" v="6" actId="1076"/>
          <ac:picMkLst>
            <pc:docMk/>
            <pc:sldMk cId="4262292706" sldId="777"/>
            <ac:picMk id="4" creationId="{3391131C-36A2-4853-B871-CF832EE0ADF0}"/>
          </ac:picMkLst>
        </pc:picChg>
      </pc:sldChg>
      <pc:sldChg chg="del">
        <pc:chgData name="Sari Aksberg" userId="S::sari.aksberg@ttk.fi::4db768a4-c014-411f-b019-53fb8a100b16" providerId="AD" clId="Web-{28D2D723-B3EA-4B5F-BCC9-5F4882A9DB55}" dt="2021-08-19T13:07:08.753" v="146"/>
        <pc:sldMkLst>
          <pc:docMk/>
          <pc:sldMk cId="3061651869" sldId="780"/>
        </pc:sldMkLst>
      </pc:sldChg>
      <pc:sldChg chg="del">
        <pc:chgData name="Sari Aksberg" userId="S::sari.aksberg@ttk.fi::4db768a4-c014-411f-b019-53fb8a100b16" providerId="AD" clId="Web-{28D2D723-B3EA-4B5F-BCC9-5F4882A9DB55}" dt="2021-08-19T13:17:36.644" v="424"/>
        <pc:sldMkLst>
          <pc:docMk/>
          <pc:sldMk cId="2962123091" sldId="781"/>
        </pc:sldMkLst>
      </pc:sldChg>
      <pc:sldChg chg="modSp">
        <pc:chgData name="Sari Aksberg" userId="S::sari.aksberg@ttk.fi::4db768a4-c014-411f-b019-53fb8a100b16" providerId="AD" clId="Web-{28D2D723-B3EA-4B5F-BCC9-5F4882A9DB55}" dt="2021-08-19T13:42:56.184" v="493" actId="20577"/>
        <pc:sldMkLst>
          <pc:docMk/>
          <pc:sldMk cId="3418862357" sldId="782"/>
        </pc:sldMkLst>
        <pc:spChg chg="mod">
          <ac:chgData name="Sari Aksberg" userId="S::sari.aksberg@ttk.fi::4db768a4-c014-411f-b019-53fb8a100b16" providerId="AD" clId="Web-{28D2D723-B3EA-4B5F-BCC9-5F4882A9DB55}" dt="2021-08-19T13:42:56.184" v="493" actId="20577"/>
          <ac:spMkLst>
            <pc:docMk/>
            <pc:sldMk cId="3418862357" sldId="782"/>
            <ac:spMk id="3" creationId="{A7DA70FD-5970-4BB9-AAF5-79D7AF3B2186}"/>
          </ac:spMkLst>
        </pc:spChg>
      </pc:sldChg>
      <pc:sldChg chg="delSp modSp">
        <pc:chgData name="Sari Aksberg" userId="S::sari.aksberg@ttk.fi::4db768a4-c014-411f-b019-53fb8a100b16" providerId="AD" clId="Web-{28D2D723-B3EA-4B5F-BCC9-5F4882A9DB55}" dt="2021-08-19T13:29:46.195" v="433" actId="1076"/>
        <pc:sldMkLst>
          <pc:docMk/>
          <pc:sldMk cId="875153766" sldId="784"/>
        </pc:sldMkLst>
        <pc:spChg chg="del mod">
          <ac:chgData name="Sari Aksberg" userId="S::sari.aksberg@ttk.fi::4db768a4-c014-411f-b019-53fb8a100b16" providerId="AD" clId="Web-{28D2D723-B3EA-4B5F-BCC9-5F4882A9DB55}" dt="2021-08-19T13:21:46.901" v="429"/>
          <ac:spMkLst>
            <pc:docMk/>
            <pc:sldMk cId="875153766" sldId="784"/>
            <ac:spMk id="4" creationId="{00000000-0000-0000-0000-000000000000}"/>
          </ac:spMkLst>
        </pc:spChg>
        <pc:spChg chg="mod">
          <ac:chgData name="Sari Aksberg" userId="S::sari.aksberg@ttk.fi::4db768a4-c014-411f-b019-53fb8a100b16" providerId="AD" clId="Web-{28D2D723-B3EA-4B5F-BCC9-5F4882A9DB55}" dt="2021-08-19T13:29:34.038" v="432" actId="14100"/>
          <ac:spMkLst>
            <pc:docMk/>
            <pc:sldMk cId="875153766" sldId="784"/>
            <ac:spMk id="15363" creationId="{00000000-0000-0000-0000-000000000000}"/>
          </ac:spMkLst>
        </pc:spChg>
        <pc:picChg chg="mod">
          <ac:chgData name="Sari Aksberg" userId="S::sari.aksberg@ttk.fi::4db768a4-c014-411f-b019-53fb8a100b16" providerId="AD" clId="Web-{28D2D723-B3EA-4B5F-BCC9-5F4882A9DB55}" dt="2021-08-19T13:29:46.195" v="433" actId="1076"/>
          <ac:picMkLst>
            <pc:docMk/>
            <pc:sldMk cId="875153766" sldId="784"/>
            <ac:picMk id="3" creationId="{6E24A276-4AEA-4698-B6A9-21E24F79A6D3}"/>
          </ac:picMkLst>
        </pc:picChg>
      </pc:sldChg>
      <pc:sldChg chg="modSp ord">
        <pc:chgData name="Sari Aksberg" userId="S::sari.aksberg@ttk.fi::4db768a4-c014-411f-b019-53fb8a100b16" providerId="AD" clId="Web-{28D2D723-B3EA-4B5F-BCC9-5F4882A9DB55}" dt="2021-08-19T13:40:33.274" v="443"/>
        <pc:sldMkLst>
          <pc:docMk/>
          <pc:sldMk cId="2238025121" sldId="785"/>
        </pc:sldMkLst>
        <pc:spChg chg="mod">
          <ac:chgData name="Sari Aksberg" userId="S::sari.aksberg@ttk.fi::4db768a4-c014-411f-b019-53fb8a100b16" providerId="AD" clId="Web-{28D2D723-B3EA-4B5F-BCC9-5F4882A9DB55}" dt="2021-08-19T13:35:13.656" v="436" actId="20577"/>
          <ac:spMkLst>
            <pc:docMk/>
            <pc:sldMk cId="2238025121" sldId="785"/>
            <ac:spMk id="6" creationId="{00000000-0000-0000-0000-000000000000}"/>
          </ac:spMkLst>
        </pc:spChg>
      </pc:sldChg>
      <pc:sldChg chg="addSp delSp modSp new ord">
        <pc:chgData name="Sari Aksberg" userId="S::sari.aksberg@ttk.fi::4db768a4-c014-411f-b019-53fb8a100b16" providerId="AD" clId="Web-{28D2D723-B3EA-4B5F-BCC9-5F4882A9DB55}" dt="2021-08-19T13:59:53.491" v="526"/>
        <pc:sldMkLst>
          <pc:docMk/>
          <pc:sldMk cId="765007776" sldId="786"/>
        </pc:sldMkLst>
        <pc:spChg chg="mod">
          <ac:chgData name="Sari Aksberg" userId="S::sari.aksberg@ttk.fi::4db768a4-c014-411f-b019-53fb8a100b16" providerId="AD" clId="Web-{28D2D723-B3EA-4B5F-BCC9-5F4882A9DB55}" dt="2021-08-19T13:58:56.005" v="524" actId="20577"/>
          <ac:spMkLst>
            <pc:docMk/>
            <pc:sldMk cId="765007776" sldId="786"/>
            <ac:spMk id="2" creationId="{076CEC5D-1306-4748-9A26-54E5D24DA3E9}"/>
          </ac:spMkLst>
        </pc:spChg>
        <pc:spChg chg="del">
          <ac:chgData name="Sari Aksberg" userId="S::sari.aksberg@ttk.fi::4db768a4-c014-411f-b019-53fb8a100b16" providerId="AD" clId="Web-{28D2D723-B3EA-4B5F-BCC9-5F4882A9DB55}" dt="2021-08-19T13:58:39.161" v="509"/>
          <ac:spMkLst>
            <pc:docMk/>
            <pc:sldMk cId="765007776" sldId="786"/>
            <ac:spMk id="3" creationId="{68F036AF-7352-40BD-B68D-5642B86DCC89}"/>
          </ac:spMkLst>
        </pc:spChg>
        <pc:picChg chg="add mod ord">
          <ac:chgData name="Sari Aksberg" userId="S::sari.aksberg@ttk.fi::4db768a4-c014-411f-b019-53fb8a100b16" providerId="AD" clId="Web-{28D2D723-B3EA-4B5F-BCC9-5F4882A9DB55}" dt="2021-08-19T13:58:42.067" v="510" actId="14100"/>
          <ac:picMkLst>
            <pc:docMk/>
            <pc:sldMk cId="765007776" sldId="786"/>
            <ac:picMk id="4" creationId="{C578226F-4E0E-450B-B7DF-256F9BE983F6}"/>
          </ac:picMkLst>
        </pc:picChg>
      </pc:sldChg>
      <pc:sldChg chg="modSp new">
        <pc:chgData name="Sari Aksberg" userId="S::sari.aksberg@ttk.fi::4db768a4-c014-411f-b019-53fb8a100b16" providerId="AD" clId="Web-{28D2D723-B3EA-4B5F-BCC9-5F4882A9DB55}" dt="2021-08-19T14:00:46.258" v="533" actId="20577"/>
        <pc:sldMkLst>
          <pc:docMk/>
          <pc:sldMk cId="461267419" sldId="787"/>
        </pc:sldMkLst>
        <pc:spChg chg="mod">
          <ac:chgData name="Sari Aksberg" userId="S::sari.aksberg@ttk.fi::4db768a4-c014-411f-b019-53fb8a100b16" providerId="AD" clId="Web-{28D2D723-B3EA-4B5F-BCC9-5F4882A9DB55}" dt="2021-08-19T14:00:46.258" v="533" actId="20577"/>
          <ac:spMkLst>
            <pc:docMk/>
            <pc:sldMk cId="461267419" sldId="787"/>
            <ac:spMk id="2" creationId="{C5924819-FD71-40AF-816E-643A3F195F59}"/>
          </ac:spMkLst>
        </pc:spChg>
      </pc:sldChg>
    </pc:docChg>
  </pc:docChgLst>
  <pc:docChgLst>
    <pc:chgData name="Pirkko Mäkinen" userId="S::pirkko.makinen@ttk.fi::7774647e-4f8e-454a-98e9-3c2fb08c8efd" providerId="AD" clId="Web-{886B9C9A-3218-4D48-818E-8BE6DF59B76A}"/>
    <pc:docChg chg="modSld">
      <pc:chgData name="Pirkko Mäkinen" userId="S::pirkko.makinen@ttk.fi::7774647e-4f8e-454a-98e9-3c2fb08c8efd" providerId="AD" clId="Web-{886B9C9A-3218-4D48-818E-8BE6DF59B76A}" dt="2021-09-07T05:24:09.601" v="28" actId="20577"/>
      <pc:docMkLst>
        <pc:docMk/>
      </pc:docMkLst>
      <pc:sldChg chg="modSp">
        <pc:chgData name="Pirkko Mäkinen" userId="S::pirkko.makinen@ttk.fi::7774647e-4f8e-454a-98e9-3c2fb08c8efd" providerId="AD" clId="Web-{886B9C9A-3218-4D48-818E-8BE6DF59B76A}" dt="2021-09-07T05:24:09.601" v="28" actId="20577"/>
        <pc:sldMkLst>
          <pc:docMk/>
          <pc:sldMk cId="2238025121" sldId="785"/>
        </pc:sldMkLst>
        <pc:spChg chg="mod">
          <ac:chgData name="Pirkko Mäkinen" userId="S::pirkko.makinen@ttk.fi::7774647e-4f8e-454a-98e9-3c2fb08c8efd" providerId="AD" clId="Web-{886B9C9A-3218-4D48-818E-8BE6DF59B76A}" dt="2021-09-07T05:24:00.726" v="26" actId="20577"/>
          <ac:spMkLst>
            <pc:docMk/>
            <pc:sldMk cId="2238025121" sldId="785"/>
            <ac:spMk id="204065" creationId="{4452692C-03D3-4020-BB4A-06B212435D19}"/>
          </ac:spMkLst>
        </pc:spChg>
        <pc:spChg chg="mod">
          <ac:chgData name="Pirkko Mäkinen" userId="S::pirkko.makinen@ttk.fi::7774647e-4f8e-454a-98e9-3c2fb08c8efd" providerId="AD" clId="Web-{886B9C9A-3218-4D48-818E-8BE6DF59B76A}" dt="2021-09-07T05:24:09.601" v="28" actId="20577"/>
          <ac:spMkLst>
            <pc:docMk/>
            <pc:sldMk cId="2238025121" sldId="785"/>
            <ac:spMk id="204676" creationId="{87D77692-3818-47AC-A6D0-834EFA65B02C}"/>
          </ac:spMkLst>
        </pc:spChg>
      </pc:sldChg>
    </pc:docChg>
  </pc:docChgLst>
  <pc:docChgLst>
    <pc:chgData name="Jarna Savolainen" userId="S::jarna.savolainen@ttk.fi::427eabc6-4a6a-4af1-9256-5ebb2aa8b1de" providerId="AD" clId="Web-{3AA483B4-CF04-4466-BAEB-18814EB09CE6}"/>
    <pc:docChg chg="modSld">
      <pc:chgData name="Jarna Savolainen" userId="S::jarna.savolainen@ttk.fi::427eabc6-4a6a-4af1-9256-5ebb2aa8b1de" providerId="AD" clId="Web-{3AA483B4-CF04-4466-BAEB-18814EB09CE6}" dt="2021-09-07T09:33:32.253" v="3" actId="20577"/>
      <pc:docMkLst>
        <pc:docMk/>
      </pc:docMkLst>
      <pc:sldChg chg="modSp">
        <pc:chgData name="Jarna Savolainen" userId="S::jarna.savolainen@ttk.fi::427eabc6-4a6a-4af1-9256-5ebb2aa8b1de" providerId="AD" clId="Web-{3AA483B4-CF04-4466-BAEB-18814EB09CE6}" dt="2021-09-07T09:33:32.253" v="3" actId="20577"/>
        <pc:sldMkLst>
          <pc:docMk/>
          <pc:sldMk cId="2151575224" sldId="778"/>
        </pc:sldMkLst>
        <pc:spChg chg="mod">
          <ac:chgData name="Jarna Savolainen" userId="S::jarna.savolainen@ttk.fi::427eabc6-4a6a-4af1-9256-5ebb2aa8b1de" providerId="AD" clId="Web-{3AA483B4-CF04-4466-BAEB-18814EB09CE6}" dt="2021-09-07T09:33:32.253" v="3" actId="20577"/>
          <ac:spMkLst>
            <pc:docMk/>
            <pc:sldMk cId="2151575224" sldId="778"/>
            <ac:spMk id="2" creationId="{BF497734-3572-46B7-9B09-F8A443006E34}"/>
          </ac:spMkLst>
        </pc:spChg>
      </pc:sldChg>
      <pc:sldChg chg="modSp">
        <pc:chgData name="Jarna Savolainen" userId="S::jarna.savolainen@ttk.fi::427eabc6-4a6a-4af1-9256-5ebb2aa8b1de" providerId="AD" clId="Web-{3AA483B4-CF04-4466-BAEB-18814EB09CE6}" dt="2021-09-07T09:33:17.299" v="0" actId="20577"/>
        <pc:sldMkLst>
          <pc:docMk/>
          <pc:sldMk cId="2865290936" sldId="1553"/>
        </pc:sldMkLst>
        <pc:spChg chg="mod">
          <ac:chgData name="Jarna Savolainen" userId="S::jarna.savolainen@ttk.fi::427eabc6-4a6a-4af1-9256-5ebb2aa8b1de" providerId="AD" clId="Web-{3AA483B4-CF04-4466-BAEB-18814EB09CE6}" dt="2021-09-07T09:33:17.299" v="0" actId="20577"/>
          <ac:spMkLst>
            <pc:docMk/>
            <pc:sldMk cId="2865290936" sldId="1553"/>
            <ac:spMk id="4" creationId="{0C8D5638-752F-4CAD-9020-DFCB9EF35F3D}"/>
          </ac:spMkLst>
        </pc:spChg>
      </pc:sldChg>
      <pc:sldChg chg="modSp">
        <pc:chgData name="Jarna Savolainen" userId="S::jarna.savolainen@ttk.fi::427eabc6-4a6a-4af1-9256-5ebb2aa8b1de" providerId="AD" clId="Web-{3AA483B4-CF04-4466-BAEB-18814EB09CE6}" dt="2021-09-07T09:33:28.612" v="2" actId="20577"/>
        <pc:sldMkLst>
          <pc:docMk/>
          <pc:sldMk cId="3233584468" sldId="1554"/>
        </pc:sldMkLst>
        <pc:spChg chg="mod">
          <ac:chgData name="Jarna Savolainen" userId="S::jarna.savolainen@ttk.fi::427eabc6-4a6a-4af1-9256-5ebb2aa8b1de" providerId="AD" clId="Web-{3AA483B4-CF04-4466-BAEB-18814EB09CE6}" dt="2021-09-07T09:33:28.612" v="2" actId="20577"/>
          <ac:spMkLst>
            <pc:docMk/>
            <pc:sldMk cId="3233584468" sldId="1554"/>
            <ac:spMk id="2" creationId="{06A9C733-503B-461F-B5A8-3987B8DE6D82}"/>
          </ac:spMkLst>
        </pc:spChg>
      </pc:sldChg>
    </pc:docChg>
  </pc:docChgLst>
  <pc:docChgLst>
    <pc:chgData name="Sari Aksberg" userId="S::sari.aksberg@ttk.fi::4db768a4-c014-411f-b019-53fb8a100b16" providerId="AD" clId="Web-{CB7D46F6-85AE-4D1D-8D05-816A5750BE67}"/>
    <pc:docChg chg="modSld">
      <pc:chgData name="Sari Aksberg" userId="S::sari.aksberg@ttk.fi::4db768a4-c014-411f-b019-53fb8a100b16" providerId="AD" clId="Web-{CB7D46F6-85AE-4D1D-8D05-816A5750BE67}" dt="2021-08-19T11:52:22.495" v="0" actId="20577"/>
      <pc:docMkLst>
        <pc:docMk/>
      </pc:docMkLst>
      <pc:sldChg chg="modSp">
        <pc:chgData name="Sari Aksberg" userId="S::sari.aksberg@ttk.fi::4db768a4-c014-411f-b019-53fb8a100b16" providerId="AD" clId="Web-{CB7D46F6-85AE-4D1D-8D05-816A5750BE67}" dt="2021-08-19T11:52:22.495" v="0" actId="20577"/>
        <pc:sldMkLst>
          <pc:docMk/>
          <pc:sldMk cId="636161292" sldId="750"/>
        </pc:sldMkLst>
        <pc:spChg chg="mod">
          <ac:chgData name="Sari Aksberg" userId="S::sari.aksberg@ttk.fi::4db768a4-c014-411f-b019-53fb8a100b16" providerId="AD" clId="Web-{CB7D46F6-85AE-4D1D-8D05-816A5750BE67}" dt="2021-08-19T11:52:22.495" v="0" actId="20577"/>
          <ac:spMkLst>
            <pc:docMk/>
            <pc:sldMk cId="636161292" sldId="750"/>
            <ac:spMk id="4" creationId="{62116E1B-AFF1-45D6-9F0C-03B4F9CCED12}"/>
          </ac:spMkLst>
        </pc:spChg>
      </pc:sldChg>
    </pc:docChg>
  </pc:docChgLst>
  <pc:docChgLst>
    <pc:chgData name="Sari Aksberg" userId="S::sari.aksberg@ttk.fi::4db768a4-c014-411f-b019-53fb8a100b16" providerId="AD" clId="Web-{D4F7D98E-3C76-4789-8573-560DA3F40EEE}"/>
    <pc:docChg chg="modSld">
      <pc:chgData name="Sari Aksberg" userId="S::sari.aksberg@ttk.fi::4db768a4-c014-411f-b019-53fb8a100b16" providerId="AD" clId="Web-{D4F7D98E-3C76-4789-8573-560DA3F40EEE}" dt="2021-09-07T07:14:29.089" v="9" actId="20577"/>
      <pc:docMkLst>
        <pc:docMk/>
      </pc:docMkLst>
      <pc:sldChg chg="modSp">
        <pc:chgData name="Sari Aksberg" userId="S::sari.aksberg@ttk.fi::4db768a4-c014-411f-b019-53fb8a100b16" providerId="AD" clId="Web-{D4F7D98E-3C76-4789-8573-560DA3F40EEE}" dt="2021-09-07T07:14:29.089" v="9" actId="20577"/>
        <pc:sldMkLst>
          <pc:docMk/>
          <pc:sldMk cId="4052739745" sldId="788"/>
        </pc:sldMkLst>
        <pc:spChg chg="mod">
          <ac:chgData name="Sari Aksberg" userId="S::sari.aksberg@ttk.fi::4db768a4-c014-411f-b019-53fb8a100b16" providerId="AD" clId="Web-{D4F7D98E-3C76-4789-8573-560DA3F40EEE}" dt="2021-09-07T07:14:29.089" v="9" actId="20577"/>
          <ac:spMkLst>
            <pc:docMk/>
            <pc:sldMk cId="4052739745" sldId="788"/>
            <ac:spMk id="3" creationId="{159381E6-B9E3-4974-ACA3-8EDAE6088E45}"/>
          </ac:spMkLst>
        </pc:spChg>
      </pc:sldChg>
      <pc:sldChg chg="addSp modSp">
        <pc:chgData name="Sari Aksberg" userId="S::sari.aksberg@ttk.fi::4db768a4-c014-411f-b019-53fb8a100b16" providerId="AD" clId="Web-{D4F7D98E-3C76-4789-8573-560DA3F40EEE}" dt="2021-09-07T07:11:42.929" v="8" actId="1076"/>
        <pc:sldMkLst>
          <pc:docMk/>
          <pc:sldMk cId="1667350581" sldId="792"/>
        </pc:sldMkLst>
        <pc:spChg chg="mod">
          <ac:chgData name="Sari Aksberg" userId="S::sari.aksberg@ttk.fi::4db768a4-c014-411f-b019-53fb8a100b16" providerId="AD" clId="Web-{D4F7D98E-3C76-4789-8573-560DA3F40EEE}" dt="2021-09-07T07:11:33.913" v="6" actId="14100"/>
          <ac:spMkLst>
            <pc:docMk/>
            <pc:sldMk cId="1667350581" sldId="792"/>
            <ac:spMk id="2" creationId="{00000000-0000-0000-0000-000000000000}"/>
          </ac:spMkLst>
        </pc:spChg>
        <pc:spChg chg="mod">
          <ac:chgData name="Sari Aksberg" userId="S::sari.aksberg@ttk.fi::4db768a4-c014-411f-b019-53fb8a100b16" providerId="AD" clId="Web-{D4F7D98E-3C76-4789-8573-560DA3F40EEE}" dt="2021-09-07T07:11:03.819" v="1" actId="20577"/>
          <ac:spMkLst>
            <pc:docMk/>
            <pc:sldMk cId="1667350581" sldId="792"/>
            <ac:spMk id="32" creationId="{653B29C3-C312-44BC-93B7-682E685F291E}"/>
          </ac:spMkLst>
        </pc:spChg>
        <pc:picChg chg="add mod">
          <ac:chgData name="Sari Aksberg" userId="S::sari.aksberg@ttk.fi::4db768a4-c014-411f-b019-53fb8a100b16" providerId="AD" clId="Web-{D4F7D98E-3C76-4789-8573-560DA3F40EEE}" dt="2021-09-07T07:11:42.929" v="8" actId="1076"/>
          <ac:picMkLst>
            <pc:docMk/>
            <pc:sldMk cId="1667350581" sldId="792"/>
            <ac:picMk id="3" creationId="{355DA9ED-1D17-4C93-9572-528583303879}"/>
          </ac:picMkLst>
        </pc:picChg>
      </pc:sldChg>
    </pc:docChg>
  </pc:docChgLst>
  <pc:docChgLst>
    <pc:chgData name="Sari Aksberg" userId="S::sari.aksberg@ttk.fi::4db768a4-c014-411f-b019-53fb8a100b16" providerId="AD" clId="Web-{6ED4B009-3294-4443-A12A-7889C09BBAC8}"/>
    <pc:docChg chg="addSld delSld modSld">
      <pc:chgData name="Sari Aksberg" userId="S::sari.aksberg@ttk.fi::4db768a4-c014-411f-b019-53fb8a100b16" providerId="AD" clId="Web-{6ED4B009-3294-4443-A12A-7889C09BBAC8}" dt="2021-06-09T11:30:06.941" v="239" actId="20577"/>
      <pc:docMkLst>
        <pc:docMk/>
      </pc:docMkLst>
      <pc:sldChg chg="modSp">
        <pc:chgData name="Sari Aksberg" userId="S::sari.aksberg@ttk.fi::4db768a4-c014-411f-b019-53fb8a100b16" providerId="AD" clId="Web-{6ED4B009-3294-4443-A12A-7889C09BBAC8}" dt="2021-06-09T11:15:49.656" v="37" actId="20577"/>
        <pc:sldMkLst>
          <pc:docMk/>
          <pc:sldMk cId="0" sldId="268"/>
        </pc:sldMkLst>
        <pc:spChg chg="mod">
          <ac:chgData name="Sari Aksberg" userId="S::sari.aksberg@ttk.fi::4db768a4-c014-411f-b019-53fb8a100b16" providerId="AD" clId="Web-{6ED4B009-3294-4443-A12A-7889C09BBAC8}" dt="2021-06-09T11:15:49.656" v="37" actId="20577"/>
          <ac:spMkLst>
            <pc:docMk/>
            <pc:sldMk cId="0" sldId="268"/>
            <ac:spMk id="3" creationId="{5512E64D-5AFD-4E9B-BE36-E402637196E5}"/>
          </ac:spMkLst>
        </pc:spChg>
      </pc:sldChg>
      <pc:sldChg chg="del">
        <pc:chgData name="Sari Aksberg" userId="S::sari.aksberg@ttk.fi::4db768a4-c014-411f-b019-53fb8a100b16" providerId="AD" clId="Web-{6ED4B009-3294-4443-A12A-7889C09BBAC8}" dt="2021-06-09T11:20:32.079" v="131"/>
        <pc:sldMkLst>
          <pc:docMk/>
          <pc:sldMk cId="0" sldId="387"/>
        </pc:sldMkLst>
      </pc:sldChg>
      <pc:sldChg chg="del">
        <pc:chgData name="Sari Aksberg" userId="S::sari.aksberg@ttk.fi::4db768a4-c014-411f-b019-53fb8a100b16" providerId="AD" clId="Web-{6ED4B009-3294-4443-A12A-7889C09BBAC8}" dt="2021-06-09T11:21:02.081" v="133"/>
        <pc:sldMkLst>
          <pc:docMk/>
          <pc:sldMk cId="744476018" sldId="645"/>
        </pc:sldMkLst>
      </pc:sldChg>
      <pc:sldChg chg="addSp delSp modSp">
        <pc:chgData name="Sari Aksberg" userId="S::sari.aksberg@ttk.fi::4db768a4-c014-411f-b019-53fb8a100b16" providerId="AD" clId="Web-{6ED4B009-3294-4443-A12A-7889C09BBAC8}" dt="2021-06-09T11:20:29.360" v="130" actId="20577"/>
        <pc:sldMkLst>
          <pc:docMk/>
          <pc:sldMk cId="724241471" sldId="721"/>
        </pc:sldMkLst>
        <pc:spChg chg="mod">
          <ac:chgData name="Sari Aksberg" userId="S::sari.aksberg@ttk.fi::4db768a4-c014-411f-b019-53fb8a100b16" providerId="AD" clId="Web-{6ED4B009-3294-4443-A12A-7889C09BBAC8}" dt="2021-06-09T11:18:19.884" v="115" actId="20577"/>
          <ac:spMkLst>
            <pc:docMk/>
            <pc:sldMk cId="724241471" sldId="721"/>
            <ac:spMk id="2" creationId="{8591A780-FCD5-498D-999E-5CBD7072BA43}"/>
          </ac:spMkLst>
        </pc:spChg>
        <pc:spChg chg="mod">
          <ac:chgData name="Sari Aksberg" userId="S::sari.aksberg@ttk.fi::4db768a4-c014-411f-b019-53fb8a100b16" providerId="AD" clId="Web-{6ED4B009-3294-4443-A12A-7889C09BBAC8}" dt="2021-06-09T11:18:26.369" v="117" actId="20577"/>
          <ac:spMkLst>
            <pc:docMk/>
            <pc:sldMk cId="724241471" sldId="721"/>
            <ac:spMk id="5" creationId="{F3A2476D-41C7-4B13-B611-6FFC728099EE}"/>
          </ac:spMkLst>
        </pc:spChg>
        <pc:spChg chg="add mod">
          <ac:chgData name="Sari Aksberg" userId="S::sari.aksberg@ttk.fi::4db768a4-c014-411f-b019-53fb8a100b16" providerId="AD" clId="Web-{6ED4B009-3294-4443-A12A-7889C09BBAC8}" dt="2021-06-09T11:20:29.360" v="130" actId="20577"/>
          <ac:spMkLst>
            <pc:docMk/>
            <pc:sldMk cId="724241471" sldId="721"/>
            <ac:spMk id="6" creationId="{88515A7F-D330-4B07-9F56-509266024F12}"/>
          </ac:spMkLst>
        </pc:spChg>
        <pc:picChg chg="del">
          <ac:chgData name="Sari Aksberg" userId="S::sari.aksberg@ttk.fi::4db768a4-c014-411f-b019-53fb8a100b16" providerId="AD" clId="Web-{6ED4B009-3294-4443-A12A-7889C09BBAC8}" dt="2021-06-09T11:19:10.449" v="118"/>
          <ac:picMkLst>
            <pc:docMk/>
            <pc:sldMk cId="724241471" sldId="721"/>
            <ac:picMk id="4" creationId="{9120EAFC-46C0-45A3-B6D6-E0927E3E4059}"/>
          </ac:picMkLst>
        </pc:picChg>
        <pc:picChg chg="add mod">
          <ac:chgData name="Sari Aksberg" userId="S::sari.aksberg@ttk.fi::4db768a4-c014-411f-b019-53fb8a100b16" providerId="AD" clId="Web-{6ED4B009-3294-4443-A12A-7889C09BBAC8}" dt="2021-06-09T11:19:32.935" v="120" actId="1076"/>
          <ac:picMkLst>
            <pc:docMk/>
            <pc:sldMk cId="724241471" sldId="721"/>
            <ac:picMk id="8" creationId="{D6494103-E1F1-4BEC-8A6E-27DBE78B28E0}"/>
          </ac:picMkLst>
        </pc:picChg>
      </pc:sldChg>
      <pc:sldChg chg="modSp">
        <pc:chgData name="Sari Aksberg" userId="S::sari.aksberg@ttk.fi::4db768a4-c014-411f-b019-53fb8a100b16" providerId="AD" clId="Web-{6ED4B009-3294-4443-A12A-7889C09BBAC8}" dt="2021-06-09T11:18:04.586" v="109" actId="20577"/>
        <pc:sldMkLst>
          <pc:docMk/>
          <pc:sldMk cId="2445440336" sldId="743"/>
        </pc:sldMkLst>
        <pc:spChg chg="mod">
          <ac:chgData name="Sari Aksberg" userId="S::sari.aksberg@ttk.fi::4db768a4-c014-411f-b019-53fb8a100b16" providerId="AD" clId="Web-{6ED4B009-3294-4443-A12A-7889C09BBAC8}" dt="2021-06-09T11:18:04.586" v="109" actId="20577"/>
          <ac:spMkLst>
            <pc:docMk/>
            <pc:sldMk cId="2445440336" sldId="743"/>
            <ac:spMk id="5" creationId="{A31F4471-36AE-4E32-866F-DFCEF957CED1}"/>
          </ac:spMkLst>
        </pc:spChg>
      </pc:sldChg>
      <pc:sldChg chg="modSp new">
        <pc:chgData name="Sari Aksberg" userId="S::sari.aksberg@ttk.fi::4db768a4-c014-411f-b019-53fb8a100b16" providerId="AD" clId="Web-{6ED4B009-3294-4443-A12A-7889C09BBAC8}" dt="2021-06-09T11:23:01.354" v="156" actId="20577"/>
        <pc:sldMkLst>
          <pc:docMk/>
          <pc:sldMk cId="1352445397" sldId="756"/>
        </pc:sldMkLst>
        <pc:spChg chg="mod">
          <ac:chgData name="Sari Aksberg" userId="S::sari.aksberg@ttk.fi::4db768a4-c014-411f-b019-53fb8a100b16" providerId="AD" clId="Web-{6ED4B009-3294-4443-A12A-7889C09BBAC8}" dt="2021-06-09T11:23:01.354" v="156" actId="20577"/>
          <ac:spMkLst>
            <pc:docMk/>
            <pc:sldMk cId="1352445397" sldId="756"/>
            <ac:spMk id="4" creationId="{E1BEDDA3-DC85-4B56-BD5E-0EA6D5CB51A2}"/>
          </ac:spMkLst>
        </pc:spChg>
      </pc:sldChg>
      <pc:sldChg chg="modSp new">
        <pc:chgData name="Sari Aksberg" userId="S::sari.aksberg@ttk.fi::4db768a4-c014-411f-b019-53fb8a100b16" providerId="AD" clId="Web-{6ED4B009-3294-4443-A12A-7889C09BBAC8}" dt="2021-06-09T11:30:06.941" v="239" actId="20577"/>
        <pc:sldMkLst>
          <pc:docMk/>
          <pc:sldMk cId="2608842475" sldId="757"/>
        </pc:sldMkLst>
        <pc:spChg chg="mod">
          <ac:chgData name="Sari Aksberg" userId="S::sari.aksberg@ttk.fi::4db768a4-c014-411f-b019-53fb8a100b16" providerId="AD" clId="Web-{6ED4B009-3294-4443-A12A-7889C09BBAC8}" dt="2021-06-09T11:23:34.168" v="186" actId="20577"/>
          <ac:spMkLst>
            <pc:docMk/>
            <pc:sldMk cId="2608842475" sldId="757"/>
            <ac:spMk id="2" creationId="{B3B58AE7-08D6-4540-A5DB-20822277A9B4}"/>
          </ac:spMkLst>
        </pc:spChg>
        <pc:spChg chg="mod">
          <ac:chgData name="Sari Aksberg" userId="S::sari.aksberg@ttk.fi::4db768a4-c014-411f-b019-53fb8a100b16" providerId="AD" clId="Web-{6ED4B009-3294-4443-A12A-7889C09BBAC8}" dt="2021-06-09T11:30:06.941" v="239" actId="20577"/>
          <ac:spMkLst>
            <pc:docMk/>
            <pc:sldMk cId="2608842475" sldId="757"/>
            <ac:spMk id="3" creationId="{DD18D69E-6BBF-4DF1-837D-A5B456E6854B}"/>
          </ac:spMkLst>
        </pc:spChg>
      </pc:sldChg>
    </pc:docChg>
  </pc:docChgLst>
  <pc:docChgLst>
    <pc:chgData name="Päivi Sarmala" userId="S::paivi.sarmala@ttk.fi::4b2e9eee-cc60-4e4d-844f-342db6861060" providerId="AD" clId="Web-{3F5E3454-BC5C-4EEA-BBDA-AE2AF0C0AD91}"/>
    <pc:docChg chg="delSld modSld">
      <pc:chgData name="Päivi Sarmala" userId="S::paivi.sarmala@ttk.fi::4b2e9eee-cc60-4e4d-844f-342db6861060" providerId="AD" clId="Web-{3F5E3454-BC5C-4EEA-BBDA-AE2AF0C0AD91}" dt="2021-11-04T06:33:31.513" v="1" actId="20577"/>
      <pc:docMkLst>
        <pc:docMk/>
      </pc:docMkLst>
      <pc:sldChg chg="del">
        <pc:chgData name="Päivi Sarmala" userId="S::paivi.sarmala@ttk.fi::4b2e9eee-cc60-4e4d-844f-342db6861060" providerId="AD" clId="Web-{3F5E3454-BC5C-4EEA-BBDA-AE2AF0C0AD91}" dt="2021-11-04T06:14:55.838" v="0"/>
        <pc:sldMkLst>
          <pc:docMk/>
          <pc:sldMk cId="3233584468" sldId="1554"/>
        </pc:sldMkLst>
      </pc:sldChg>
      <pc:sldChg chg="modSp">
        <pc:chgData name="Päivi Sarmala" userId="S::paivi.sarmala@ttk.fi::4b2e9eee-cc60-4e4d-844f-342db6861060" providerId="AD" clId="Web-{3F5E3454-BC5C-4EEA-BBDA-AE2AF0C0AD91}" dt="2021-11-04T06:33:31.513" v="1" actId="20577"/>
        <pc:sldMkLst>
          <pc:docMk/>
          <pc:sldMk cId="726405042" sldId="1559"/>
        </pc:sldMkLst>
        <pc:spChg chg="mod">
          <ac:chgData name="Päivi Sarmala" userId="S::paivi.sarmala@ttk.fi::4b2e9eee-cc60-4e4d-844f-342db6861060" providerId="AD" clId="Web-{3F5E3454-BC5C-4EEA-BBDA-AE2AF0C0AD91}" dt="2021-11-04T06:33:31.513" v="1" actId="20577"/>
          <ac:spMkLst>
            <pc:docMk/>
            <pc:sldMk cId="726405042" sldId="1559"/>
            <ac:spMk id="14" creationId="{DB752586-91D7-4999-81FF-95C381001C9D}"/>
          </ac:spMkLst>
        </pc:spChg>
      </pc:sldChg>
    </pc:docChg>
  </pc:docChgLst>
  <pc:docChgLst>
    <pc:chgData name="Sari Aksberg" userId="S::sari.aksberg@ttk.fi::4db768a4-c014-411f-b019-53fb8a100b16" providerId="AD" clId="Web-{86CF9A18-CEFC-48AA-A881-4DED670A1214}"/>
    <pc:docChg chg="modSld">
      <pc:chgData name="Sari Aksberg" userId="S::sari.aksberg@ttk.fi::4db768a4-c014-411f-b019-53fb8a100b16" providerId="AD" clId="Web-{86CF9A18-CEFC-48AA-A881-4DED670A1214}" dt="2021-09-06T10:30:42.435" v="5" actId="20577"/>
      <pc:docMkLst>
        <pc:docMk/>
      </pc:docMkLst>
      <pc:sldChg chg="modSp">
        <pc:chgData name="Sari Aksberg" userId="S::sari.aksberg@ttk.fi::4db768a4-c014-411f-b019-53fb8a100b16" providerId="AD" clId="Web-{86CF9A18-CEFC-48AA-A881-4DED670A1214}" dt="2021-09-06T10:30:42.435" v="5" actId="20577"/>
        <pc:sldMkLst>
          <pc:docMk/>
          <pc:sldMk cId="1352445397" sldId="756"/>
        </pc:sldMkLst>
        <pc:spChg chg="mod">
          <ac:chgData name="Sari Aksberg" userId="S::sari.aksberg@ttk.fi::4db768a4-c014-411f-b019-53fb8a100b16" providerId="AD" clId="Web-{86CF9A18-CEFC-48AA-A881-4DED670A1214}" dt="2021-09-06T10:30:42.435" v="5" actId="20577"/>
          <ac:spMkLst>
            <pc:docMk/>
            <pc:sldMk cId="1352445397" sldId="756"/>
            <ac:spMk id="2" creationId="{78B0B066-7AE8-428B-8DB6-F4FDFACC081D}"/>
          </ac:spMkLst>
        </pc:spChg>
      </pc:sldChg>
      <pc:sldChg chg="modSp">
        <pc:chgData name="Sari Aksberg" userId="S::sari.aksberg@ttk.fi::4db768a4-c014-411f-b019-53fb8a100b16" providerId="AD" clId="Web-{86CF9A18-CEFC-48AA-A881-4DED670A1214}" dt="2021-09-06T10:29:25.946" v="2" actId="20577"/>
        <pc:sldMkLst>
          <pc:docMk/>
          <pc:sldMk cId="40403154" sldId="791"/>
        </pc:sldMkLst>
        <pc:graphicFrameChg chg="modGraphic">
          <ac:chgData name="Sari Aksberg" userId="S::sari.aksberg@ttk.fi::4db768a4-c014-411f-b019-53fb8a100b16" providerId="AD" clId="Web-{86CF9A18-CEFC-48AA-A881-4DED670A1214}" dt="2021-09-06T10:29:25.946" v="2" actId="20577"/>
          <ac:graphicFrameMkLst>
            <pc:docMk/>
            <pc:sldMk cId="40403154" sldId="791"/>
            <ac:graphicFrameMk id="6" creationId="{00000000-0000-0000-0000-000000000000}"/>
          </ac:graphicFrameMkLst>
        </pc:graphicFrameChg>
      </pc:sldChg>
    </pc:docChg>
  </pc:docChgLst>
  <pc:docChgLst>
    <pc:chgData name="Sari Aksberg" userId="4db768a4-c014-411f-b019-53fb8a100b16" providerId="ADAL" clId="{1AE7915B-1DF4-45BE-AF95-E4048AB63C65}"/>
    <pc:docChg chg="custSel addSld delSld modSld sldOrd addMainMaster modMainMaster">
      <pc:chgData name="Sari Aksberg" userId="4db768a4-c014-411f-b019-53fb8a100b16" providerId="ADAL" clId="{1AE7915B-1DF4-45BE-AF95-E4048AB63C65}" dt="2023-04-05T07:59:12.367" v="188" actId="20577"/>
      <pc:docMkLst>
        <pc:docMk/>
      </pc:docMkLst>
      <pc:sldChg chg="modSp mod">
        <pc:chgData name="Sari Aksberg" userId="4db768a4-c014-411f-b019-53fb8a100b16" providerId="ADAL" clId="{1AE7915B-1DF4-45BE-AF95-E4048AB63C65}" dt="2023-04-05T05:50:28.342" v="0" actId="20577"/>
        <pc:sldMkLst>
          <pc:docMk/>
          <pc:sldMk cId="0" sldId="268"/>
        </pc:sldMkLst>
        <pc:spChg chg="mod">
          <ac:chgData name="Sari Aksberg" userId="4db768a4-c014-411f-b019-53fb8a100b16" providerId="ADAL" clId="{1AE7915B-1DF4-45BE-AF95-E4048AB63C65}" dt="2023-04-05T05:50:28.342" v="0" actId="20577"/>
          <ac:spMkLst>
            <pc:docMk/>
            <pc:sldMk cId="0" sldId="268"/>
            <ac:spMk id="3" creationId="{5512E64D-5AFD-4E9B-BE36-E402637196E5}"/>
          </ac:spMkLst>
        </pc:spChg>
      </pc:sldChg>
      <pc:sldChg chg="modNotesTx">
        <pc:chgData name="Sari Aksberg" userId="4db768a4-c014-411f-b019-53fb8a100b16" providerId="ADAL" clId="{1AE7915B-1DF4-45BE-AF95-E4048AB63C65}" dt="2023-04-05T07:58:59.191" v="186" actId="6549"/>
        <pc:sldMkLst>
          <pc:docMk/>
          <pc:sldMk cId="2445440336" sldId="743"/>
        </pc:sldMkLst>
      </pc:sldChg>
      <pc:sldChg chg="addSp delSp modSp mod modNotesTx">
        <pc:chgData name="Sari Aksberg" userId="4db768a4-c014-411f-b019-53fb8a100b16" providerId="ADAL" clId="{1AE7915B-1DF4-45BE-AF95-E4048AB63C65}" dt="2023-04-05T07:58:41.896" v="185" actId="6549"/>
        <pc:sldMkLst>
          <pc:docMk/>
          <pc:sldMk cId="636161292" sldId="750"/>
        </pc:sldMkLst>
        <pc:spChg chg="mod">
          <ac:chgData name="Sari Aksberg" userId="4db768a4-c014-411f-b019-53fb8a100b16" providerId="ADAL" clId="{1AE7915B-1DF4-45BE-AF95-E4048AB63C65}" dt="2023-04-05T07:55:39.584" v="135" actId="113"/>
          <ac:spMkLst>
            <pc:docMk/>
            <pc:sldMk cId="636161292" sldId="750"/>
            <ac:spMk id="4" creationId="{62116E1B-AFF1-45D6-9F0C-03B4F9CCED12}"/>
          </ac:spMkLst>
        </pc:spChg>
        <pc:spChg chg="mod">
          <ac:chgData name="Sari Aksberg" userId="4db768a4-c014-411f-b019-53fb8a100b16" providerId="ADAL" clId="{1AE7915B-1DF4-45BE-AF95-E4048AB63C65}" dt="2023-04-05T07:56:24.081" v="176" actId="5793"/>
          <ac:spMkLst>
            <pc:docMk/>
            <pc:sldMk cId="636161292" sldId="750"/>
            <ac:spMk id="6" creationId="{ABB048AB-AE68-4BC4-A94E-A56DFF769683}"/>
          </ac:spMkLst>
        </pc:spChg>
        <pc:picChg chg="del">
          <ac:chgData name="Sari Aksberg" userId="4db768a4-c014-411f-b019-53fb8a100b16" providerId="ADAL" clId="{1AE7915B-1DF4-45BE-AF95-E4048AB63C65}" dt="2023-04-05T07:54:30.104" v="126" actId="478"/>
          <ac:picMkLst>
            <pc:docMk/>
            <pc:sldMk cId="636161292" sldId="750"/>
            <ac:picMk id="3" creationId="{3288AA13-BC7D-4B85-BC77-6B38BCC368DD}"/>
          </ac:picMkLst>
        </pc:picChg>
        <pc:picChg chg="add mod">
          <ac:chgData name="Sari Aksberg" userId="4db768a4-c014-411f-b019-53fb8a100b16" providerId="ADAL" clId="{1AE7915B-1DF4-45BE-AF95-E4048AB63C65}" dt="2023-04-05T07:55:45.528" v="136" actId="1076"/>
          <ac:picMkLst>
            <pc:docMk/>
            <pc:sldMk cId="636161292" sldId="750"/>
            <ac:picMk id="5" creationId="{2B9A9D96-2CEE-8877-3988-1762ACACFF0B}"/>
          </ac:picMkLst>
        </pc:picChg>
      </pc:sldChg>
      <pc:sldChg chg="modSp mod">
        <pc:chgData name="Sari Aksberg" userId="4db768a4-c014-411f-b019-53fb8a100b16" providerId="ADAL" clId="{1AE7915B-1DF4-45BE-AF95-E4048AB63C65}" dt="2023-04-05T07:59:12.367" v="188" actId="20577"/>
        <pc:sldMkLst>
          <pc:docMk/>
          <pc:sldMk cId="4262292706" sldId="777"/>
        </pc:sldMkLst>
        <pc:spChg chg="mod">
          <ac:chgData name="Sari Aksberg" userId="4db768a4-c014-411f-b019-53fb8a100b16" providerId="ADAL" clId="{1AE7915B-1DF4-45BE-AF95-E4048AB63C65}" dt="2023-04-05T07:59:12.367" v="188" actId="20577"/>
          <ac:spMkLst>
            <pc:docMk/>
            <pc:sldMk cId="4262292706" sldId="777"/>
            <ac:spMk id="2" creationId="{B3F074AC-2B48-4223-A976-0C978BBA4268}"/>
          </ac:spMkLst>
        </pc:spChg>
      </pc:sldChg>
      <pc:sldChg chg="modSp mod">
        <pc:chgData name="Sari Aksberg" userId="4db768a4-c014-411f-b019-53fb8a100b16" providerId="ADAL" clId="{1AE7915B-1DF4-45BE-AF95-E4048AB63C65}" dt="2023-04-05T07:52:26.600" v="111" actId="20577"/>
        <pc:sldMkLst>
          <pc:docMk/>
          <pc:sldMk cId="2532827152" sldId="783"/>
        </pc:sldMkLst>
        <pc:spChg chg="mod">
          <ac:chgData name="Sari Aksberg" userId="4db768a4-c014-411f-b019-53fb8a100b16" providerId="ADAL" clId="{1AE7915B-1DF4-45BE-AF95-E4048AB63C65}" dt="2023-04-05T07:52:26.600" v="111" actId="20577"/>
          <ac:spMkLst>
            <pc:docMk/>
            <pc:sldMk cId="2532827152" sldId="783"/>
            <ac:spMk id="2" creationId="{254EEE6D-FCCB-4443-8E4C-AD94E070BEE0}"/>
          </ac:spMkLst>
        </pc:spChg>
      </pc:sldChg>
      <pc:sldChg chg="ord">
        <pc:chgData name="Sari Aksberg" userId="4db768a4-c014-411f-b019-53fb8a100b16" providerId="ADAL" clId="{1AE7915B-1DF4-45BE-AF95-E4048AB63C65}" dt="2023-04-05T07:38:46.306" v="22"/>
        <pc:sldMkLst>
          <pc:docMk/>
          <pc:sldMk cId="3360668050" sldId="787"/>
        </pc:sldMkLst>
      </pc:sldChg>
      <pc:sldChg chg="del">
        <pc:chgData name="Sari Aksberg" userId="4db768a4-c014-411f-b019-53fb8a100b16" providerId="ADAL" clId="{1AE7915B-1DF4-45BE-AF95-E4048AB63C65}" dt="2023-04-05T07:38:33.238" v="19" actId="47"/>
        <pc:sldMkLst>
          <pc:docMk/>
          <pc:sldMk cId="1029261056" sldId="1566"/>
        </pc:sldMkLst>
      </pc:sldChg>
      <pc:sldChg chg="del">
        <pc:chgData name="Sari Aksberg" userId="4db768a4-c014-411f-b019-53fb8a100b16" providerId="ADAL" clId="{1AE7915B-1DF4-45BE-AF95-E4048AB63C65}" dt="2023-04-05T07:38:51.952" v="23" actId="47"/>
        <pc:sldMkLst>
          <pc:docMk/>
          <pc:sldMk cId="1457920246" sldId="1567"/>
        </pc:sldMkLst>
      </pc:sldChg>
      <pc:sldChg chg="del">
        <pc:chgData name="Sari Aksberg" userId="4db768a4-c014-411f-b019-53fb8a100b16" providerId="ADAL" clId="{1AE7915B-1DF4-45BE-AF95-E4048AB63C65}" dt="2023-04-05T07:38:35.534" v="20" actId="47"/>
        <pc:sldMkLst>
          <pc:docMk/>
          <pc:sldMk cId="3683287071" sldId="1568"/>
        </pc:sldMkLst>
      </pc:sldChg>
      <pc:sldChg chg="del">
        <pc:chgData name="Sari Aksberg" userId="4db768a4-c014-411f-b019-53fb8a100b16" providerId="ADAL" clId="{1AE7915B-1DF4-45BE-AF95-E4048AB63C65}" dt="2023-04-05T07:54:15.198" v="125" actId="47"/>
        <pc:sldMkLst>
          <pc:docMk/>
          <pc:sldMk cId="407164432" sldId="1570"/>
        </pc:sldMkLst>
      </pc:sldChg>
      <pc:sldChg chg="add del">
        <pc:chgData name="Sari Aksberg" userId="4db768a4-c014-411f-b019-53fb8a100b16" providerId="ADAL" clId="{1AE7915B-1DF4-45BE-AF95-E4048AB63C65}" dt="2023-04-05T07:56:37.863" v="177" actId="47"/>
        <pc:sldMkLst>
          <pc:docMk/>
          <pc:sldMk cId="955013743" sldId="1571"/>
        </pc:sldMkLst>
      </pc:sldChg>
      <pc:sldChg chg="add">
        <pc:chgData name="Sari Aksberg" userId="4db768a4-c014-411f-b019-53fb8a100b16" providerId="ADAL" clId="{1AE7915B-1DF4-45BE-AF95-E4048AB63C65}" dt="2023-04-05T07:38:03.825" v="4"/>
        <pc:sldMkLst>
          <pc:docMk/>
          <pc:sldMk cId="3329596349" sldId="1572"/>
        </pc:sldMkLst>
      </pc:sldChg>
      <pc:sldChg chg="modSp add del mod">
        <pc:chgData name="Sari Aksberg" userId="4db768a4-c014-411f-b019-53fb8a100b16" providerId="ADAL" clId="{1AE7915B-1DF4-45BE-AF95-E4048AB63C65}" dt="2023-04-05T07:57:32.074" v="182" actId="47"/>
        <pc:sldMkLst>
          <pc:docMk/>
          <pc:sldMk cId="2382075658" sldId="1573"/>
        </pc:sldMkLst>
        <pc:spChg chg="mod">
          <ac:chgData name="Sari Aksberg" userId="4db768a4-c014-411f-b019-53fb8a100b16" providerId="ADAL" clId="{1AE7915B-1DF4-45BE-AF95-E4048AB63C65}" dt="2023-04-05T07:56:50.505" v="178" actId="20577"/>
          <ac:spMkLst>
            <pc:docMk/>
            <pc:sldMk cId="2382075658" sldId="1573"/>
            <ac:spMk id="2" creationId="{65272D70-DD88-E7BC-0BA7-07FCC8200EF7}"/>
          </ac:spMkLst>
        </pc:spChg>
      </pc:sldChg>
      <pc:sldChg chg="modSp add mod">
        <pc:chgData name="Sari Aksberg" userId="4db768a4-c014-411f-b019-53fb8a100b16" providerId="ADAL" clId="{1AE7915B-1DF4-45BE-AF95-E4048AB63C65}" dt="2023-04-05T07:56:55.745" v="179" actId="20577"/>
        <pc:sldMkLst>
          <pc:docMk/>
          <pc:sldMk cId="4123029551" sldId="1574"/>
        </pc:sldMkLst>
        <pc:spChg chg="mod">
          <ac:chgData name="Sari Aksberg" userId="4db768a4-c014-411f-b019-53fb8a100b16" providerId="ADAL" clId="{1AE7915B-1DF4-45BE-AF95-E4048AB63C65}" dt="2023-04-05T07:56:55.745" v="179" actId="20577"/>
          <ac:spMkLst>
            <pc:docMk/>
            <pc:sldMk cId="4123029551" sldId="1574"/>
            <ac:spMk id="2" creationId="{65272D70-DD88-E7BC-0BA7-07FCC8200EF7}"/>
          </ac:spMkLst>
        </pc:spChg>
      </pc:sldChg>
      <pc:sldChg chg="modSp add mod">
        <pc:chgData name="Sari Aksberg" userId="4db768a4-c014-411f-b019-53fb8a100b16" providerId="ADAL" clId="{1AE7915B-1DF4-45BE-AF95-E4048AB63C65}" dt="2023-04-05T07:57:00.570" v="180" actId="20577"/>
        <pc:sldMkLst>
          <pc:docMk/>
          <pc:sldMk cId="2004547552" sldId="1575"/>
        </pc:sldMkLst>
        <pc:spChg chg="mod">
          <ac:chgData name="Sari Aksberg" userId="4db768a4-c014-411f-b019-53fb8a100b16" providerId="ADAL" clId="{1AE7915B-1DF4-45BE-AF95-E4048AB63C65}" dt="2023-04-05T07:57:00.570" v="180" actId="20577"/>
          <ac:spMkLst>
            <pc:docMk/>
            <pc:sldMk cId="2004547552" sldId="1575"/>
            <ac:spMk id="2" creationId="{E63E0395-CD94-35F7-E294-399769199A52}"/>
          </ac:spMkLst>
        </pc:spChg>
      </pc:sldChg>
      <pc:sldChg chg="modSp add mod">
        <pc:chgData name="Sari Aksberg" userId="4db768a4-c014-411f-b019-53fb8a100b16" providerId="ADAL" clId="{1AE7915B-1DF4-45BE-AF95-E4048AB63C65}" dt="2023-04-05T07:57:16.120" v="181" actId="20577"/>
        <pc:sldMkLst>
          <pc:docMk/>
          <pc:sldMk cId="439652517" sldId="1576"/>
        </pc:sldMkLst>
        <pc:spChg chg="mod">
          <ac:chgData name="Sari Aksberg" userId="4db768a4-c014-411f-b019-53fb8a100b16" providerId="ADAL" clId="{1AE7915B-1DF4-45BE-AF95-E4048AB63C65}" dt="2023-04-05T07:57:16.120" v="181" actId="20577"/>
          <ac:spMkLst>
            <pc:docMk/>
            <pc:sldMk cId="439652517" sldId="1576"/>
            <ac:spMk id="2" creationId="{2F28EA1A-E1B1-7408-A0AF-A25091203654}"/>
          </ac:spMkLst>
        </pc:spChg>
      </pc:sldChg>
      <pc:sldChg chg="modSp add mod">
        <pc:chgData name="Sari Aksberg" userId="4db768a4-c014-411f-b019-53fb8a100b16" providerId="ADAL" clId="{1AE7915B-1DF4-45BE-AF95-E4048AB63C65}" dt="2023-04-05T07:57:53.194" v="183" actId="6549"/>
        <pc:sldMkLst>
          <pc:docMk/>
          <pc:sldMk cId="434334640" sldId="1577"/>
        </pc:sldMkLst>
        <pc:spChg chg="mod">
          <ac:chgData name="Sari Aksberg" userId="4db768a4-c014-411f-b019-53fb8a100b16" providerId="ADAL" clId="{1AE7915B-1DF4-45BE-AF95-E4048AB63C65}" dt="2023-04-05T07:57:53.194" v="183" actId="6549"/>
          <ac:spMkLst>
            <pc:docMk/>
            <pc:sldMk cId="434334640" sldId="1577"/>
            <ac:spMk id="3" creationId="{142486C0-1CBE-461B-B24E-F477A86951B4}"/>
          </ac:spMkLst>
        </pc:spChg>
      </pc:sldChg>
      <pc:sldChg chg="modSp add mod">
        <pc:chgData name="Sari Aksberg" userId="4db768a4-c014-411f-b019-53fb8a100b16" providerId="ADAL" clId="{1AE7915B-1DF4-45BE-AF95-E4048AB63C65}" dt="2023-04-05T07:57:57.448" v="184" actId="6549"/>
        <pc:sldMkLst>
          <pc:docMk/>
          <pc:sldMk cId="578288700" sldId="1578"/>
        </pc:sldMkLst>
        <pc:spChg chg="mod">
          <ac:chgData name="Sari Aksberg" userId="4db768a4-c014-411f-b019-53fb8a100b16" providerId="ADAL" clId="{1AE7915B-1DF4-45BE-AF95-E4048AB63C65}" dt="2023-04-05T07:57:57.448" v="184" actId="6549"/>
          <ac:spMkLst>
            <pc:docMk/>
            <pc:sldMk cId="578288700" sldId="1578"/>
            <ac:spMk id="6" creationId="{1625F22F-8800-423D-B1B2-F67B46247442}"/>
          </ac:spMkLst>
        </pc:spChg>
      </pc:sldChg>
      <pc:sldChg chg="add">
        <pc:chgData name="Sari Aksberg" userId="4db768a4-c014-411f-b019-53fb8a100b16" providerId="ADAL" clId="{1AE7915B-1DF4-45BE-AF95-E4048AB63C65}" dt="2023-04-05T07:38:29.605" v="18"/>
        <pc:sldMkLst>
          <pc:docMk/>
          <pc:sldMk cId="3255992214" sldId="1579"/>
        </pc:sldMkLst>
      </pc:sldChg>
      <pc:sldChg chg="addSp delSp modSp new mod">
        <pc:chgData name="Sari Aksberg" userId="4db768a4-c014-411f-b019-53fb8a100b16" providerId="ADAL" clId="{1AE7915B-1DF4-45BE-AF95-E4048AB63C65}" dt="2023-04-05T07:46:56.739" v="72" actId="478"/>
        <pc:sldMkLst>
          <pc:docMk/>
          <pc:sldMk cId="972511015" sldId="1580"/>
        </pc:sldMkLst>
        <pc:spChg chg="del">
          <ac:chgData name="Sari Aksberg" userId="4db768a4-c014-411f-b019-53fb8a100b16" providerId="ADAL" clId="{1AE7915B-1DF4-45BE-AF95-E4048AB63C65}" dt="2023-04-05T07:46:56.739" v="72" actId="478"/>
          <ac:spMkLst>
            <pc:docMk/>
            <pc:sldMk cId="972511015" sldId="1580"/>
            <ac:spMk id="2" creationId="{C9C305DE-B9BF-CD90-024F-F6D08186D0FC}"/>
          </ac:spMkLst>
        </pc:spChg>
        <pc:spChg chg="del mod">
          <ac:chgData name="Sari Aksberg" userId="4db768a4-c014-411f-b019-53fb8a100b16" providerId="ADAL" clId="{1AE7915B-1DF4-45BE-AF95-E4048AB63C65}" dt="2023-04-05T07:46:37.875" v="67" actId="22"/>
          <ac:spMkLst>
            <pc:docMk/>
            <pc:sldMk cId="972511015" sldId="1580"/>
            <ac:spMk id="3" creationId="{F9680A55-DAB9-627D-25F6-032E92A38D1C}"/>
          </ac:spMkLst>
        </pc:spChg>
        <pc:picChg chg="add mod ord">
          <ac:chgData name="Sari Aksberg" userId="4db768a4-c014-411f-b019-53fb8a100b16" providerId="ADAL" clId="{1AE7915B-1DF4-45BE-AF95-E4048AB63C65}" dt="2023-04-05T07:46:52.080" v="71" actId="1076"/>
          <ac:picMkLst>
            <pc:docMk/>
            <pc:sldMk cId="972511015" sldId="1580"/>
            <ac:picMk id="5" creationId="{42524E34-DB1F-1D1F-D866-FF0FCE63947A}"/>
          </ac:picMkLst>
        </pc:picChg>
      </pc:sldChg>
      <pc:sldChg chg="addSp delSp modSp new mod">
        <pc:chgData name="Sari Aksberg" userId="4db768a4-c014-411f-b019-53fb8a100b16" providerId="ADAL" clId="{1AE7915B-1DF4-45BE-AF95-E4048AB63C65}" dt="2023-04-05T07:49:07.264" v="87" actId="14100"/>
        <pc:sldMkLst>
          <pc:docMk/>
          <pc:sldMk cId="419414517" sldId="1581"/>
        </pc:sldMkLst>
        <pc:spChg chg="del">
          <ac:chgData name="Sari Aksberg" userId="4db768a4-c014-411f-b019-53fb8a100b16" providerId="ADAL" clId="{1AE7915B-1DF4-45BE-AF95-E4048AB63C65}" dt="2023-04-05T07:48:14.761" v="80" actId="478"/>
          <ac:spMkLst>
            <pc:docMk/>
            <pc:sldMk cId="419414517" sldId="1581"/>
            <ac:spMk id="2" creationId="{B7F84EE2-64C1-7207-0DC9-37B598721B1D}"/>
          </ac:spMkLst>
        </pc:spChg>
        <pc:spChg chg="del">
          <ac:chgData name="Sari Aksberg" userId="4db768a4-c014-411f-b019-53fb8a100b16" providerId="ADAL" clId="{1AE7915B-1DF4-45BE-AF95-E4048AB63C65}" dt="2023-04-05T07:47:59.503" v="74" actId="22"/>
          <ac:spMkLst>
            <pc:docMk/>
            <pc:sldMk cId="419414517" sldId="1581"/>
            <ac:spMk id="3" creationId="{9E95BC14-0BAB-4E41-6F45-F33489E80E15}"/>
          </ac:spMkLst>
        </pc:spChg>
        <pc:picChg chg="add mod ord">
          <ac:chgData name="Sari Aksberg" userId="4db768a4-c014-411f-b019-53fb8a100b16" providerId="ADAL" clId="{1AE7915B-1DF4-45BE-AF95-E4048AB63C65}" dt="2023-04-05T07:49:02.290" v="86" actId="14100"/>
          <ac:picMkLst>
            <pc:docMk/>
            <pc:sldMk cId="419414517" sldId="1581"/>
            <ac:picMk id="5" creationId="{B4BF73EC-F4BF-7D64-8305-612CB9F4080B}"/>
          </ac:picMkLst>
        </pc:picChg>
        <pc:picChg chg="add mod">
          <ac:chgData name="Sari Aksberg" userId="4db768a4-c014-411f-b019-53fb8a100b16" providerId="ADAL" clId="{1AE7915B-1DF4-45BE-AF95-E4048AB63C65}" dt="2023-04-05T07:49:07.264" v="87" actId="14100"/>
          <ac:picMkLst>
            <pc:docMk/>
            <pc:sldMk cId="419414517" sldId="1581"/>
            <ac:picMk id="7" creationId="{1D911FD9-AFAA-58A3-CFA8-043D232E33D3}"/>
          </ac:picMkLst>
        </pc:picChg>
      </pc:sldChg>
      <pc:sldChg chg="addSp delSp modSp new mod">
        <pc:chgData name="Sari Aksberg" userId="4db768a4-c014-411f-b019-53fb8a100b16" providerId="ADAL" clId="{1AE7915B-1DF4-45BE-AF95-E4048AB63C65}" dt="2023-04-05T07:52:03.698" v="100" actId="1076"/>
        <pc:sldMkLst>
          <pc:docMk/>
          <pc:sldMk cId="3751915357" sldId="1582"/>
        </pc:sldMkLst>
        <pc:spChg chg="del">
          <ac:chgData name="Sari Aksberg" userId="4db768a4-c014-411f-b019-53fb8a100b16" providerId="ADAL" clId="{1AE7915B-1DF4-45BE-AF95-E4048AB63C65}" dt="2023-04-05T07:50:06.802" v="90" actId="478"/>
          <ac:spMkLst>
            <pc:docMk/>
            <pc:sldMk cId="3751915357" sldId="1582"/>
            <ac:spMk id="2" creationId="{40B78F44-FF78-67C9-EC4C-D57B74D6C35D}"/>
          </ac:spMkLst>
        </pc:spChg>
        <pc:spChg chg="del">
          <ac:chgData name="Sari Aksberg" userId="4db768a4-c014-411f-b019-53fb8a100b16" providerId="ADAL" clId="{1AE7915B-1DF4-45BE-AF95-E4048AB63C65}" dt="2023-04-05T07:50:03.050" v="89" actId="22"/>
          <ac:spMkLst>
            <pc:docMk/>
            <pc:sldMk cId="3751915357" sldId="1582"/>
            <ac:spMk id="3" creationId="{5ECEDBA8-2B27-956C-E08F-4F075058F4E1}"/>
          </ac:spMkLst>
        </pc:spChg>
        <pc:picChg chg="add mod ord">
          <ac:chgData name="Sari Aksberg" userId="4db768a4-c014-411f-b019-53fb8a100b16" providerId="ADAL" clId="{1AE7915B-1DF4-45BE-AF95-E4048AB63C65}" dt="2023-04-05T07:50:17.109" v="93" actId="14100"/>
          <ac:picMkLst>
            <pc:docMk/>
            <pc:sldMk cId="3751915357" sldId="1582"/>
            <ac:picMk id="5" creationId="{F013994B-5D77-100D-F396-2531B5EC7ED2}"/>
          </ac:picMkLst>
        </pc:picChg>
        <pc:picChg chg="add mod">
          <ac:chgData name="Sari Aksberg" userId="4db768a4-c014-411f-b019-53fb8a100b16" providerId="ADAL" clId="{1AE7915B-1DF4-45BE-AF95-E4048AB63C65}" dt="2023-04-05T07:51:17.499" v="96" actId="1076"/>
          <ac:picMkLst>
            <pc:docMk/>
            <pc:sldMk cId="3751915357" sldId="1582"/>
            <ac:picMk id="7" creationId="{D9EED726-E174-FFF5-D423-4C2396258DB6}"/>
          </ac:picMkLst>
        </pc:picChg>
        <pc:picChg chg="add mod">
          <ac:chgData name="Sari Aksberg" userId="4db768a4-c014-411f-b019-53fb8a100b16" providerId="ADAL" clId="{1AE7915B-1DF4-45BE-AF95-E4048AB63C65}" dt="2023-04-05T07:52:03.698" v="100" actId="1076"/>
          <ac:picMkLst>
            <pc:docMk/>
            <pc:sldMk cId="3751915357" sldId="1582"/>
            <ac:picMk id="9" creationId="{DEB4F612-1E1B-E082-0B4D-217353180AEA}"/>
          </ac:picMkLst>
        </pc:picChg>
      </pc:sldChg>
      <pc:sldChg chg="addSp delSp modSp new mod">
        <pc:chgData name="Sari Aksberg" userId="4db768a4-c014-411f-b019-53fb8a100b16" providerId="ADAL" clId="{1AE7915B-1DF4-45BE-AF95-E4048AB63C65}" dt="2023-04-05T07:54:09.272" v="124" actId="14100"/>
        <pc:sldMkLst>
          <pc:docMk/>
          <pc:sldMk cId="124595644" sldId="1583"/>
        </pc:sldMkLst>
        <pc:spChg chg="del">
          <ac:chgData name="Sari Aksberg" userId="4db768a4-c014-411f-b019-53fb8a100b16" providerId="ADAL" clId="{1AE7915B-1DF4-45BE-AF95-E4048AB63C65}" dt="2023-04-05T07:53:52.536" v="119" actId="478"/>
          <ac:spMkLst>
            <pc:docMk/>
            <pc:sldMk cId="124595644" sldId="1583"/>
            <ac:spMk id="2" creationId="{DEC46511-9682-8868-085A-A53DEC4368DF}"/>
          </ac:spMkLst>
        </pc:spChg>
        <pc:spChg chg="del">
          <ac:chgData name="Sari Aksberg" userId="4db768a4-c014-411f-b019-53fb8a100b16" providerId="ADAL" clId="{1AE7915B-1DF4-45BE-AF95-E4048AB63C65}" dt="2023-04-05T07:53:10.035" v="113" actId="22"/>
          <ac:spMkLst>
            <pc:docMk/>
            <pc:sldMk cId="124595644" sldId="1583"/>
            <ac:spMk id="3" creationId="{EB1D8AF1-2421-7F0E-65C5-4B65E11BEB5B}"/>
          </ac:spMkLst>
        </pc:spChg>
        <pc:picChg chg="add mod ord">
          <ac:chgData name="Sari Aksberg" userId="4db768a4-c014-411f-b019-53fb8a100b16" providerId="ADAL" clId="{1AE7915B-1DF4-45BE-AF95-E4048AB63C65}" dt="2023-04-05T07:54:09.272" v="124" actId="14100"/>
          <ac:picMkLst>
            <pc:docMk/>
            <pc:sldMk cId="124595644" sldId="1583"/>
            <ac:picMk id="5" creationId="{11D1609F-1243-AB9C-3995-6ECA0AD68D21}"/>
          </ac:picMkLst>
        </pc:picChg>
        <pc:picChg chg="add mod">
          <ac:chgData name="Sari Aksberg" userId="4db768a4-c014-411f-b019-53fb8a100b16" providerId="ADAL" clId="{1AE7915B-1DF4-45BE-AF95-E4048AB63C65}" dt="2023-04-05T07:54:06.113" v="123" actId="14100"/>
          <ac:picMkLst>
            <pc:docMk/>
            <pc:sldMk cId="124595644" sldId="1583"/>
            <ac:picMk id="7" creationId="{E4CB6378-4268-7325-8BE7-7655BDE8A157}"/>
          </ac:picMkLst>
        </pc:picChg>
      </pc:sldChg>
      <pc:sldMasterChg chg="modSldLayout">
        <pc:chgData name="Sari Aksberg" userId="4db768a4-c014-411f-b019-53fb8a100b16" providerId="ADAL" clId="{1AE7915B-1DF4-45BE-AF95-E4048AB63C65}" dt="2023-04-05T07:38:11.330" v="5" actId="27028"/>
        <pc:sldMasterMkLst>
          <pc:docMk/>
          <pc:sldMasterMk cId="2827360229" sldId="2147483648"/>
        </pc:sldMasterMkLst>
        <pc:sldLayoutChg chg="replId">
          <pc:chgData name="Sari Aksberg" userId="4db768a4-c014-411f-b019-53fb8a100b16" providerId="ADAL" clId="{1AE7915B-1DF4-45BE-AF95-E4048AB63C65}" dt="2023-04-05T07:38:11.330" v="5" actId="27028"/>
          <pc:sldLayoutMkLst>
            <pc:docMk/>
            <pc:sldMasterMk cId="2827360229" sldId="2147483648"/>
            <pc:sldLayoutMk cId="756932588" sldId="2147483796"/>
          </pc:sldLayoutMkLst>
        </pc:sldLayoutChg>
      </pc:sldMasterChg>
      <pc:sldMasterChg chg="add addSldLayout">
        <pc:chgData name="Sari Aksberg" userId="4db768a4-c014-411f-b019-53fb8a100b16" providerId="ADAL" clId="{1AE7915B-1DF4-45BE-AF95-E4048AB63C65}" dt="2023-04-05T07:38:29.605" v="17" actId="27028"/>
        <pc:sldMasterMkLst>
          <pc:docMk/>
          <pc:sldMasterMk cId="2827360229" sldId="2147483794"/>
        </pc:sldMasterMkLst>
        <pc:sldLayoutChg chg="add">
          <pc:chgData name="Sari Aksberg" userId="4db768a4-c014-411f-b019-53fb8a100b16" providerId="ADAL" clId="{1AE7915B-1DF4-45BE-AF95-E4048AB63C65}" dt="2023-04-05T07:38:11.330" v="5" actId="27028"/>
          <pc:sldLayoutMkLst>
            <pc:docMk/>
            <pc:sldMasterMk cId="2827360229" sldId="2147483794"/>
            <pc:sldLayoutMk cId="611086928" sldId="2147483793"/>
          </pc:sldLayoutMkLst>
        </pc:sldLayoutChg>
        <pc:sldLayoutChg chg="add">
          <pc:chgData name="Sari Aksberg" userId="4db768a4-c014-411f-b019-53fb8a100b16" providerId="ADAL" clId="{1AE7915B-1DF4-45BE-AF95-E4048AB63C65}" dt="2023-04-05T07:38:03.741" v="1" actId="27028"/>
          <pc:sldLayoutMkLst>
            <pc:docMk/>
            <pc:sldMasterMk cId="2827360229" sldId="2147483794"/>
            <pc:sldLayoutMk cId="3962980491" sldId="2147483795"/>
          </pc:sldLayoutMkLst>
        </pc:sldLayoutChg>
        <pc:sldLayoutChg chg="add">
          <pc:chgData name="Sari Aksberg" userId="4db768a4-c014-411f-b019-53fb8a100b16" providerId="ADAL" clId="{1AE7915B-1DF4-45BE-AF95-E4048AB63C65}" dt="2023-04-05T07:38:29.605" v="17" actId="27028"/>
          <pc:sldLayoutMkLst>
            <pc:docMk/>
            <pc:sldMasterMk cId="2827360229" sldId="2147483794"/>
            <pc:sldLayoutMk cId="4192598990" sldId="2147483797"/>
          </pc:sldLayoutMkLst>
        </pc:sldLayoutChg>
      </pc:sldMasterChg>
    </pc:docChg>
  </pc:docChgLst>
  <pc:docChgLst>
    <pc:chgData name="Sari Aksberg" userId="S::sari.aksberg@ttk.fi::4db768a4-c014-411f-b019-53fb8a100b16" providerId="AD" clId="Web-{37C3E67C-2E92-4B87-A334-C1C3F4DBF792}"/>
    <pc:docChg chg="addSld modSld sldOrd">
      <pc:chgData name="Sari Aksberg" userId="S::sari.aksberg@ttk.fi::4db768a4-c014-411f-b019-53fb8a100b16" providerId="AD" clId="Web-{37C3E67C-2E92-4B87-A334-C1C3F4DBF792}" dt="2021-08-30T13:27:06.196" v="648" actId="20577"/>
      <pc:docMkLst>
        <pc:docMk/>
      </pc:docMkLst>
      <pc:sldChg chg="modSp">
        <pc:chgData name="Sari Aksberg" userId="S::sari.aksberg@ttk.fi::4db768a4-c014-411f-b019-53fb8a100b16" providerId="AD" clId="Web-{37C3E67C-2E92-4B87-A334-C1C3F4DBF792}" dt="2021-08-30T12:34:11.366" v="236" actId="20577"/>
        <pc:sldMkLst>
          <pc:docMk/>
          <pc:sldMk cId="0" sldId="755"/>
        </pc:sldMkLst>
        <pc:spChg chg="mod">
          <ac:chgData name="Sari Aksberg" userId="S::sari.aksberg@ttk.fi::4db768a4-c014-411f-b019-53fb8a100b16" providerId="AD" clId="Web-{37C3E67C-2E92-4B87-A334-C1C3F4DBF792}" dt="2021-08-30T12:33:58.725" v="234" actId="20577"/>
          <ac:spMkLst>
            <pc:docMk/>
            <pc:sldMk cId="0" sldId="755"/>
            <ac:spMk id="2" creationId="{A34D7218-B07A-4A5E-9174-675596B1FA9D}"/>
          </ac:spMkLst>
        </pc:spChg>
        <pc:spChg chg="mod">
          <ac:chgData name="Sari Aksberg" userId="S::sari.aksberg@ttk.fi::4db768a4-c014-411f-b019-53fb8a100b16" providerId="AD" clId="Web-{37C3E67C-2E92-4B87-A334-C1C3F4DBF792}" dt="2021-08-30T12:34:11.366" v="236" actId="20577"/>
          <ac:spMkLst>
            <pc:docMk/>
            <pc:sldMk cId="0" sldId="755"/>
            <ac:spMk id="3" creationId="{8F84FFA4-BBB4-43EE-AFBA-9E7CDE11D32E}"/>
          </ac:spMkLst>
        </pc:spChg>
      </pc:sldChg>
      <pc:sldChg chg="modSp">
        <pc:chgData name="Sari Aksberg" userId="S::sari.aksberg@ttk.fi::4db768a4-c014-411f-b019-53fb8a100b16" providerId="AD" clId="Web-{37C3E67C-2E92-4B87-A334-C1C3F4DBF792}" dt="2021-08-30T12:21:11.619" v="85" actId="20577"/>
        <pc:sldMkLst>
          <pc:docMk/>
          <pc:sldMk cId="4262292706" sldId="777"/>
        </pc:sldMkLst>
        <pc:spChg chg="mod">
          <ac:chgData name="Sari Aksberg" userId="S::sari.aksberg@ttk.fi::4db768a4-c014-411f-b019-53fb8a100b16" providerId="AD" clId="Web-{37C3E67C-2E92-4B87-A334-C1C3F4DBF792}" dt="2021-08-30T12:21:11.619" v="85" actId="20577"/>
          <ac:spMkLst>
            <pc:docMk/>
            <pc:sldMk cId="4262292706" sldId="777"/>
            <ac:spMk id="3" creationId="{ED67C20B-202A-4B98-AC45-21E414DD36C1}"/>
          </ac:spMkLst>
        </pc:spChg>
      </pc:sldChg>
      <pc:sldChg chg="modSp">
        <pc:chgData name="Sari Aksberg" userId="S::sari.aksberg@ttk.fi::4db768a4-c014-411f-b019-53fb8a100b16" providerId="AD" clId="Web-{37C3E67C-2E92-4B87-A334-C1C3F4DBF792}" dt="2021-08-30T12:18:20.461" v="28" actId="20577"/>
        <pc:sldMkLst>
          <pc:docMk/>
          <pc:sldMk cId="889264790" sldId="789"/>
        </pc:sldMkLst>
        <pc:spChg chg="mod">
          <ac:chgData name="Sari Aksberg" userId="S::sari.aksberg@ttk.fi::4db768a4-c014-411f-b019-53fb8a100b16" providerId="AD" clId="Web-{37C3E67C-2E92-4B87-A334-C1C3F4DBF792}" dt="2021-08-30T12:18:20.461" v="28" actId="20577"/>
          <ac:spMkLst>
            <pc:docMk/>
            <pc:sldMk cId="889264790" sldId="789"/>
            <ac:spMk id="3" creationId="{AD58A63A-04ED-4244-8F67-16098CE58602}"/>
          </ac:spMkLst>
        </pc:spChg>
      </pc:sldChg>
      <pc:sldChg chg="modSp">
        <pc:chgData name="Sari Aksberg" userId="S::sari.aksberg@ttk.fi::4db768a4-c014-411f-b019-53fb8a100b16" providerId="AD" clId="Web-{37C3E67C-2E92-4B87-A334-C1C3F4DBF792}" dt="2021-08-30T12:40:31.825" v="292" actId="20577"/>
        <pc:sldMkLst>
          <pc:docMk/>
          <pc:sldMk cId="40403154" sldId="791"/>
        </pc:sldMkLst>
        <pc:spChg chg="mod">
          <ac:chgData name="Sari Aksberg" userId="S::sari.aksberg@ttk.fi::4db768a4-c014-411f-b019-53fb8a100b16" providerId="AD" clId="Web-{37C3E67C-2E92-4B87-A334-C1C3F4DBF792}" dt="2021-08-30T12:38:45.964" v="247" actId="20577"/>
          <ac:spMkLst>
            <pc:docMk/>
            <pc:sldMk cId="40403154" sldId="791"/>
            <ac:spMk id="2" creationId="{00000000-0000-0000-0000-000000000000}"/>
          </ac:spMkLst>
        </pc:spChg>
        <pc:graphicFrameChg chg="modGraphic">
          <ac:chgData name="Sari Aksberg" userId="S::sari.aksberg@ttk.fi::4db768a4-c014-411f-b019-53fb8a100b16" providerId="AD" clId="Web-{37C3E67C-2E92-4B87-A334-C1C3F4DBF792}" dt="2021-08-30T12:40:31.825" v="292" actId="20577"/>
          <ac:graphicFrameMkLst>
            <pc:docMk/>
            <pc:sldMk cId="40403154" sldId="791"/>
            <ac:graphicFrameMk id="6" creationId="{00000000-0000-0000-0000-000000000000}"/>
          </ac:graphicFrameMkLst>
        </pc:graphicFrameChg>
      </pc:sldChg>
      <pc:sldChg chg="modSp new ord">
        <pc:chgData name="Sari Aksberg" userId="S::sari.aksberg@ttk.fi::4db768a4-c014-411f-b019-53fb8a100b16" providerId="AD" clId="Web-{37C3E67C-2E92-4B87-A334-C1C3F4DBF792}" dt="2021-08-30T13:23:32.739" v="560" actId="20577"/>
        <pc:sldMkLst>
          <pc:docMk/>
          <pc:sldMk cId="1709792596" sldId="1555"/>
        </pc:sldMkLst>
        <pc:spChg chg="mod">
          <ac:chgData name="Sari Aksberg" userId="S::sari.aksberg@ttk.fi::4db768a4-c014-411f-b019-53fb8a100b16" providerId="AD" clId="Web-{37C3E67C-2E92-4B87-A334-C1C3F4DBF792}" dt="2021-08-30T13:23:32.739" v="560" actId="20577"/>
          <ac:spMkLst>
            <pc:docMk/>
            <pc:sldMk cId="1709792596" sldId="1555"/>
            <ac:spMk id="2" creationId="{D1BB5C76-76F6-4223-B136-301762E06468}"/>
          </ac:spMkLst>
        </pc:spChg>
        <pc:spChg chg="mod">
          <ac:chgData name="Sari Aksberg" userId="S::sari.aksberg@ttk.fi::4db768a4-c014-411f-b019-53fb8a100b16" providerId="AD" clId="Web-{37C3E67C-2E92-4B87-A334-C1C3F4DBF792}" dt="2021-08-30T13:17:59.547" v="507" actId="20577"/>
          <ac:spMkLst>
            <pc:docMk/>
            <pc:sldMk cId="1709792596" sldId="1555"/>
            <ac:spMk id="3" creationId="{1DD1EAD8-4D15-459A-A42E-14CAE1C01CBF}"/>
          </ac:spMkLst>
        </pc:spChg>
      </pc:sldChg>
      <pc:sldChg chg="modSp new ord">
        <pc:chgData name="Sari Aksberg" userId="S::sari.aksberg@ttk.fi::4db768a4-c014-411f-b019-53fb8a100b16" providerId="AD" clId="Web-{37C3E67C-2E92-4B87-A334-C1C3F4DBF792}" dt="2021-08-30T13:27:06.196" v="648" actId="20577"/>
        <pc:sldMkLst>
          <pc:docMk/>
          <pc:sldMk cId="2247090123" sldId="1556"/>
        </pc:sldMkLst>
        <pc:spChg chg="mod">
          <ac:chgData name="Sari Aksberg" userId="S::sari.aksberg@ttk.fi::4db768a4-c014-411f-b019-53fb8a100b16" providerId="AD" clId="Web-{37C3E67C-2E92-4B87-A334-C1C3F4DBF792}" dt="2021-08-30T13:27:06.196" v="648" actId="20577"/>
          <ac:spMkLst>
            <pc:docMk/>
            <pc:sldMk cId="2247090123" sldId="1556"/>
            <ac:spMk id="3" creationId="{CB4506CE-540D-489B-8A4A-48C3542718F5}"/>
          </ac:spMkLst>
        </pc:spChg>
      </pc:sldChg>
    </pc:docChg>
  </pc:docChgLst>
  <pc:docChgLst>
    <pc:chgData name="Sari Aksberg" userId="S::sari.aksberg@ttk.fi::4db768a4-c014-411f-b019-53fb8a100b16" providerId="AD" clId="Web-{A32FAFAB-C1A1-49DB-9A4C-30EDBE8EA7BD}"/>
    <pc:docChg chg="addSld delSld modSld">
      <pc:chgData name="Sari Aksberg" userId="S::sari.aksberg@ttk.fi::4db768a4-c014-411f-b019-53fb8a100b16" providerId="AD" clId="Web-{A32FAFAB-C1A1-49DB-9A4C-30EDBE8EA7BD}" dt="2021-06-09T12:06:38.904" v="160" actId="20577"/>
      <pc:docMkLst>
        <pc:docMk/>
      </pc:docMkLst>
      <pc:sldChg chg="del">
        <pc:chgData name="Sari Aksberg" userId="S::sari.aksberg@ttk.fi::4db768a4-c014-411f-b019-53fb8a100b16" providerId="AD" clId="Web-{A32FAFAB-C1A1-49DB-9A4C-30EDBE8EA7BD}" dt="2021-06-09T11:50:31.711" v="138"/>
        <pc:sldMkLst>
          <pc:docMk/>
          <pc:sldMk cId="0" sldId="257"/>
        </pc:sldMkLst>
      </pc:sldChg>
      <pc:sldChg chg="del">
        <pc:chgData name="Sari Aksberg" userId="S::sari.aksberg@ttk.fi::4db768a4-c014-411f-b019-53fb8a100b16" providerId="AD" clId="Web-{A32FAFAB-C1A1-49DB-9A4C-30EDBE8EA7BD}" dt="2021-06-09T11:42:21.076" v="1"/>
        <pc:sldMkLst>
          <pc:docMk/>
          <pc:sldMk cId="1747843484" sldId="718"/>
        </pc:sldMkLst>
      </pc:sldChg>
      <pc:sldChg chg="del">
        <pc:chgData name="Sari Aksberg" userId="S::sari.aksberg@ttk.fi::4db768a4-c014-411f-b019-53fb8a100b16" providerId="AD" clId="Web-{A32FAFAB-C1A1-49DB-9A4C-30EDBE8EA7BD}" dt="2021-06-09T11:42:25.107" v="2"/>
        <pc:sldMkLst>
          <pc:docMk/>
          <pc:sldMk cId="535649969" sldId="719"/>
        </pc:sldMkLst>
      </pc:sldChg>
      <pc:sldChg chg="del">
        <pc:chgData name="Sari Aksberg" userId="S::sari.aksberg@ttk.fi::4db768a4-c014-411f-b019-53fb8a100b16" providerId="AD" clId="Web-{A32FAFAB-C1A1-49DB-9A4C-30EDBE8EA7BD}" dt="2021-06-09T11:50:36.274" v="139"/>
        <pc:sldMkLst>
          <pc:docMk/>
          <pc:sldMk cId="2649809220" sldId="728"/>
        </pc:sldMkLst>
      </pc:sldChg>
      <pc:sldChg chg="del">
        <pc:chgData name="Sari Aksberg" userId="S::sari.aksberg@ttk.fi::4db768a4-c014-411f-b019-53fb8a100b16" providerId="AD" clId="Web-{A32FAFAB-C1A1-49DB-9A4C-30EDBE8EA7BD}" dt="2021-06-09T11:50:11.070" v="137"/>
        <pc:sldMkLst>
          <pc:docMk/>
          <pc:sldMk cId="226307672" sldId="735"/>
        </pc:sldMkLst>
      </pc:sldChg>
      <pc:sldChg chg="modSp">
        <pc:chgData name="Sari Aksberg" userId="S::sari.aksberg@ttk.fi::4db768a4-c014-411f-b019-53fb8a100b16" providerId="AD" clId="Web-{A32FAFAB-C1A1-49DB-9A4C-30EDBE8EA7BD}" dt="2021-06-09T11:46:36.128" v="44" actId="14100"/>
        <pc:sldMkLst>
          <pc:docMk/>
          <pc:sldMk cId="2886255072" sldId="741"/>
        </pc:sldMkLst>
        <pc:spChg chg="mod">
          <ac:chgData name="Sari Aksberg" userId="S::sari.aksberg@ttk.fi::4db768a4-c014-411f-b019-53fb8a100b16" providerId="AD" clId="Web-{A32FAFAB-C1A1-49DB-9A4C-30EDBE8EA7BD}" dt="2021-06-09T11:46:36.128" v="44" actId="14100"/>
          <ac:spMkLst>
            <pc:docMk/>
            <pc:sldMk cId="2886255072" sldId="741"/>
            <ac:spMk id="12" creationId="{288D6DD1-048F-4C0D-9D11-16AB78808715}"/>
          </ac:spMkLst>
        </pc:spChg>
      </pc:sldChg>
      <pc:sldChg chg="del">
        <pc:chgData name="Sari Aksberg" userId="S::sari.aksberg@ttk.fi::4db768a4-c014-411f-b019-53fb8a100b16" providerId="AD" clId="Web-{A32FAFAB-C1A1-49DB-9A4C-30EDBE8EA7BD}" dt="2021-06-09T11:42:32.263" v="3"/>
        <pc:sldMkLst>
          <pc:docMk/>
          <pc:sldMk cId="2632314377" sldId="746"/>
        </pc:sldMkLst>
      </pc:sldChg>
      <pc:sldChg chg="del">
        <pc:chgData name="Sari Aksberg" userId="S::sari.aksberg@ttk.fi::4db768a4-c014-411f-b019-53fb8a100b16" providerId="AD" clId="Web-{A32FAFAB-C1A1-49DB-9A4C-30EDBE8EA7BD}" dt="2021-06-09T11:43:16.733" v="4"/>
        <pc:sldMkLst>
          <pc:docMk/>
          <pc:sldMk cId="325256213" sldId="747"/>
        </pc:sldMkLst>
      </pc:sldChg>
      <pc:sldChg chg="addSp delSp modSp">
        <pc:chgData name="Sari Aksberg" userId="S::sari.aksberg@ttk.fi::4db768a4-c014-411f-b019-53fb8a100b16" providerId="AD" clId="Web-{A32FAFAB-C1A1-49DB-9A4C-30EDBE8EA7BD}" dt="2021-06-09T12:06:38.904" v="160" actId="20577"/>
        <pc:sldMkLst>
          <pc:docMk/>
          <pc:sldMk cId="2608842475" sldId="757"/>
        </pc:sldMkLst>
        <pc:spChg chg="mod">
          <ac:chgData name="Sari Aksberg" userId="S::sari.aksberg@ttk.fi::4db768a4-c014-411f-b019-53fb8a100b16" providerId="AD" clId="Web-{A32FAFAB-C1A1-49DB-9A4C-30EDBE8EA7BD}" dt="2021-06-09T12:06:38.904" v="160" actId="20577"/>
          <ac:spMkLst>
            <pc:docMk/>
            <pc:sldMk cId="2608842475" sldId="757"/>
            <ac:spMk id="3" creationId="{DD18D69E-6BBF-4DF1-837D-A5B456E6854B}"/>
          </ac:spMkLst>
        </pc:spChg>
        <pc:picChg chg="add del mod">
          <ac:chgData name="Sari Aksberg" userId="S::sari.aksberg@ttk.fi::4db768a4-c014-411f-b019-53fb8a100b16" providerId="AD" clId="Web-{A32FAFAB-C1A1-49DB-9A4C-30EDBE8EA7BD}" dt="2021-06-09T11:54:13.560" v="149"/>
          <ac:picMkLst>
            <pc:docMk/>
            <pc:sldMk cId="2608842475" sldId="757"/>
            <ac:picMk id="4" creationId="{AA37DA83-0DBA-4A99-9EC6-ADCD1A290B04}"/>
          </ac:picMkLst>
        </pc:picChg>
      </pc:sldChg>
      <pc:sldChg chg="addSp modSp new">
        <pc:chgData name="Sari Aksberg" userId="S::sari.aksberg@ttk.fi::4db768a4-c014-411f-b019-53fb8a100b16" providerId="AD" clId="Web-{A32FAFAB-C1A1-49DB-9A4C-30EDBE8EA7BD}" dt="2021-06-09T11:49:50.366" v="136" actId="14100"/>
        <pc:sldMkLst>
          <pc:docMk/>
          <pc:sldMk cId="2623486121" sldId="758"/>
        </pc:sldMkLst>
        <pc:spChg chg="mod">
          <ac:chgData name="Sari Aksberg" userId="S::sari.aksberg@ttk.fi::4db768a4-c014-411f-b019-53fb8a100b16" providerId="AD" clId="Web-{A32FAFAB-C1A1-49DB-9A4C-30EDBE8EA7BD}" dt="2021-06-09T11:47:49.099" v="57" actId="20577"/>
          <ac:spMkLst>
            <pc:docMk/>
            <pc:sldMk cId="2623486121" sldId="758"/>
            <ac:spMk id="2" creationId="{4913C1CF-CD20-48CC-BD8F-F7B6BE7ECED7}"/>
          </ac:spMkLst>
        </pc:spChg>
        <pc:spChg chg="mod">
          <ac:chgData name="Sari Aksberg" userId="S::sari.aksberg@ttk.fi::4db768a4-c014-411f-b019-53fb8a100b16" providerId="AD" clId="Web-{A32FAFAB-C1A1-49DB-9A4C-30EDBE8EA7BD}" dt="2021-06-09T11:49:46.054" v="135" actId="20577"/>
          <ac:spMkLst>
            <pc:docMk/>
            <pc:sldMk cId="2623486121" sldId="758"/>
            <ac:spMk id="3" creationId="{23E4FBD8-9F4B-42E2-BF67-6412170FD479}"/>
          </ac:spMkLst>
        </pc:spChg>
        <pc:picChg chg="add mod">
          <ac:chgData name="Sari Aksberg" userId="S::sari.aksberg@ttk.fi::4db768a4-c014-411f-b019-53fb8a100b16" providerId="AD" clId="Web-{A32FAFAB-C1A1-49DB-9A4C-30EDBE8EA7BD}" dt="2021-06-09T11:49:50.366" v="136" actId="14100"/>
          <ac:picMkLst>
            <pc:docMk/>
            <pc:sldMk cId="2623486121" sldId="758"/>
            <ac:picMk id="5" creationId="{DC68CDA3-9CDC-4191-A8CD-21C5D2908239}"/>
          </ac:picMkLst>
        </pc:picChg>
      </pc:sldChg>
      <pc:sldChg chg="add replId">
        <pc:chgData name="Sari Aksberg" userId="S::sari.aksberg@ttk.fi::4db768a4-c014-411f-b019-53fb8a100b16" providerId="AD" clId="Web-{A32FAFAB-C1A1-49DB-9A4C-30EDBE8EA7BD}" dt="2021-06-09T11:51:08.728" v="140"/>
        <pc:sldMkLst>
          <pc:docMk/>
          <pc:sldMk cId="2460149160" sldId="759"/>
        </pc:sldMkLst>
      </pc:sldChg>
      <pc:sldChg chg="addSp delSp modSp new">
        <pc:chgData name="Sari Aksberg" userId="S::sari.aksberg@ttk.fi::4db768a4-c014-411f-b019-53fb8a100b16" providerId="AD" clId="Web-{A32FAFAB-C1A1-49DB-9A4C-30EDBE8EA7BD}" dt="2021-06-09T11:53:45.746" v="147" actId="14100"/>
        <pc:sldMkLst>
          <pc:docMk/>
          <pc:sldMk cId="2884754335" sldId="760"/>
        </pc:sldMkLst>
        <pc:spChg chg="del">
          <ac:chgData name="Sari Aksberg" userId="S::sari.aksberg@ttk.fi::4db768a4-c014-411f-b019-53fb8a100b16" providerId="AD" clId="Web-{A32FAFAB-C1A1-49DB-9A4C-30EDBE8EA7BD}" dt="2021-06-09T11:53:34.184" v="143"/>
          <ac:spMkLst>
            <pc:docMk/>
            <pc:sldMk cId="2884754335" sldId="760"/>
            <ac:spMk id="3" creationId="{7A99C0A8-3250-4272-A960-0B859CE3B881}"/>
          </ac:spMkLst>
        </pc:spChg>
        <pc:picChg chg="add mod ord">
          <ac:chgData name="Sari Aksberg" userId="S::sari.aksberg@ttk.fi::4db768a4-c014-411f-b019-53fb8a100b16" providerId="AD" clId="Web-{A32FAFAB-C1A1-49DB-9A4C-30EDBE8EA7BD}" dt="2021-06-09T11:53:45.746" v="147" actId="14100"/>
          <ac:picMkLst>
            <pc:docMk/>
            <pc:sldMk cId="2884754335" sldId="760"/>
            <ac:picMk id="4" creationId="{B4219FD5-3B50-42EC-9F72-7CF7F4C5E820}"/>
          </ac:picMkLst>
        </pc:picChg>
      </pc:sldChg>
      <pc:sldChg chg="modSp new">
        <pc:chgData name="Sari Aksberg" userId="S::sari.aksberg@ttk.fi::4db768a4-c014-411f-b019-53fb8a100b16" providerId="AD" clId="Web-{A32FAFAB-C1A1-49DB-9A4C-30EDBE8EA7BD}" dt="2021-06-09T12:06:16.466" v="156" actId="20577"/>
        <pc:sldMkLst>
          <pc:docMk/>
          <pc:sldMk cId="45475863" sldId="761"/>
        </pc:sldMkLst>
        <pc:spChg chg="mod">
          <ac:chgData name="Sari Aksberg" userId="S::sari.aksberg@ttk.fi::4db768a4-c014-411f-b019-53fb8a100b16" providerId="AD" clId="Web-{A32FAFAB-C1A1-49DB-9A4C-30EDBE8EA7BD}" dt="2021-06-09T12:06:16.466" v="156" actId="20577"/>
          <ac:spMkLst>
            <pc:docMk/>
            <pc:sldMk cId="45475863" sldId="761"/>
            <ac:spMk id="3" creationId="{CFBB863A-AA4B-4B28-BE43-76EDC2FCA933}"/>
          </ac:spMkLst>
        </pc:spChg>
      </pc:sldChg>
    </pc:docChg>
  </pc:docChgLst>
  <pc:docChgLst>
    <pc:chgData name="Sari Aksberg" userId="S::sari.aksberg@ttk.fi::4db768a4-c014-411f-b019-53fb8a100b16" providerId="AD" clId="Web-{E9EB90F1-26D1-4E61-985F-624429374EF5}"/>
    <pc:docChg chg="modSld">
      <pc:chgData name="Sari Aksberg" userId="S::sari.aksberg@ttk.fi::4db768a4-c014-411f-b019-53fb8a100b16" providerId="AD" clId="Web-{E9EB90F1-26D1-4E61-985F-624429374EF5}" dt="2021-11-03T09:36:33.494" v="14" actId="14100"/>
      <pc:docMkLst>
        <pc:docMk/>
      </pc:docMkLst>
      <pc:sldChg chg="addSp delSp modSp mod modClrScheme chgLayout">
        <pc:chgData name="Sari Aksberg" userId="S::sari.aksberg@ttk.fi::4db768a4-c014-411f-b019-53fb8a100b16" providerId="AD" clId="Web-{E9EB90F1-26D1-4E61-985F-624429374EF5}" dt="2021-11-03T09:36:33.494" v="14" actId="14100"/>
        <pc:sldMkLst>
          <pc:docMk/>
          <pc:sldMk cId="1667350581" sldId="792"/>
        </pc:sldMkLst>
        <pc:spChg chg="mod ord">
          <ac:chgData name="Sari Aksberg" userId="S::sari.aksberg@ttk.fi::4db768a4-c014-411f-b019-53fb8a100b16" providerId="AD" clId="Web-{E9EB90F1-26D1-4E61-985F-624429374EF5}" dt="2021-11-03T09:36:24.399" v="13"/>
          <ac:spMkLst>
            <pc:docMk/>
            <pc:sldMk cId="1667350581" sldId="792"/>
            <ac:spMk id="2" creationId="{00000000-0000-0000-0000-000000000000}"/>
          </ac:spMkLst>
        </pc:spChg>
        <pc:spChg chg="add del mod">
          <ac:chgData name="Sari Aksberg" userId="S::sari.aksberg@ttk.fi::4db768a4-c014-411f-b019-53fb8a100b16" providerId="AD" clId="Web-{E9EB90F1-26D1-4E61-985F-624429374EF5}" dt="2021-11-03T09:35:54.179" v="7"/>
          <ac:spMkLst>
            <pc:docMk/>
            <pc:sldMk cId="1667350581" sldId="792"/>
            <ac:spMk id="5" creationId="{33C9D567-D276-4B9F-97FE-211226B13ED3}"/>
          </ac:spMkLst>
        </pc:spChg>
        <pc:picChg chg="del">
          <ac:chgData name="Sari Aksberg" userId="S::sari.aksberg@ttk.fi::4db768a4-c014-411f-b019-53fb8a100b16" providerId="AD" clId="Web-{E9EB90F1-26D1-4E61-985F-624429374EF5}" dt="2021-11-03T09:35:49.022" v="6"/>
          <ac:picMkLst>
            <pc:docMk/>
            <pc:sldMk cId="1667350581" sldId="792"/>
            <ac:picMk id="4" creationId="{5B914B56-8F55-4624-9DEB-11B191CF6E9C}"/>
          </ac:picMkLst>
        </pc:picChg>
        <pc:picChg chg="add mod ord">
          <ac:chgData name="Sari Aksberg" userId="S::sari.aksberg@ttk.fi::4db768a4-c014-411f-b019-53fb8a100b16" providerId="AD" clId="Web-{E9EB90F1-26D1-4E61-985F-624429374EF5}" dt="2021-11-03T09:36:33.494" v="14" actId="14100"/>
          <ac:picMkLst>
            <pc:docMk/>
            <pc:sldMk cId="1667350581" sldId="792"/>
            <ac:picMk id="6" creationId="{1A162A73-6BF3-4576-8667-BE5C5435A118}"/>
          </ac:picMkLst>
        </pc:picChg>
      </pc:sldChg>
      <pc:sldChg chg="modSp">
        <pc:chgData name="Sari Aksberg" userId="S::sari.aksberg@ttk.fi::4db768a4-c014-411f-b019-53fb8a100b16" providerId="AD" clId="Web-{E9EB90F1-26D1-4E61-985F-624429374EF5}" dt="2021-11-03T09:26:06.303" v="5" actId="20577"/>
        <pc:sldMkLst>
          <pc:docMk/>
          <pc:sldMk cId="2737664574" sldId="1562"/>
        </pc:sldMkLst>
        <pc:spChg chg="mod">
          <ac:chgData name="Sari Aksberg" userId="S::sari.aksberg@ttk.fi::4db768a4-c014-411f-b019-53fb8a100b16" providerId="AD" clId="Web-{E9EB90F1-26D1-4E61-985F-624429374EF5}" dt="2021-11-03T09:26:06.303" v="5" actId="20577"/>
          <ac:spMkLst>
            <pc:docMk/>
            <pc:sldMk cId="2737664574" sldId="1562"/>
            <ac:spMk id="3" creationId="{E5A85D00-61F2-4093-A492-0101E87C8984}"/>
          </ac:spMkLst>
        </pc:spChg>
      </pc:sldChg>
    </pc:docChg>
  </pc:docChgLst>
  <pc:docChgLst>
    <pc:chgData name="Sari Aksberg" userId="S::sari.aksberg@ttk.fi::4db768a4-c014-411f-b019-53fb8a100b16" providerId="AD" clId="Web-{DB7ACFA9-31A9-4649-87BD-961CB66FBF3C}"/>
    <pc:docChg chg="modSld">
      <pc:chgData name="Sari Aksberg" userId="S::sari.aksberg@ttk.fi::4db768a4-c014-411f-b019-53fb8a100b16" providerId="AD" clId="Web-{DB7ACFA9-31A9-4649-87BD-961CB66FBF3C}" dt="2021-08-30T13:42:25.440" v="102" actId="20577"/>
      <pc:docMkLst>
        <pc:docMk/>
      </pc:docMkLst>
      <pc:sldChg chg="modSp">
        <pc:chgData name="Sari Aksberg" userId="S::sari.aksberg@ttk.fi::4db768a4-c014-411f-b019-53fb8a100b16" providerId="AD" clId="Web-{DB7ACFA9-31A9-4649-87BD-961CB66FBF3C}" dt="2021-08-30T13:42:25.440" v="102" actId="20577"/>
        <pc:sldMkLst>
          <pc:docMk/>
          <pc:sldMk cId="3360668050" sldId="787"/>
        </pc:sldMkLst>
        <pc:spChg chg="mod">
          <ac:chgData name="Sari Aksberg" userId="S::sari.aksberg@ttk.fi::4db768a4-c014-411f-b019-53fb8a100b16" providerId="AD" clId="Web-{DB7ACFA9-31A9-4649-87BD-961CB66FBF3C}" dt="2021-08-30T13:42:25.440" v="102" actId="20577"/>
          <ac:spMkLst>
            <pc:docMk/>
            <pc:sldMk cId="3360668050" sldId="787"/>
            <ac:spMk id="2" creationId="{CEEBA30A-9145-4F9D-B3C0-6DD4FF6B3E88}"/>
          </ac:spMkLst>
        </pc:spChg>
      </pc:sldChg>
      <pc:sldChg chg="modSp">
        <pc:chgData name="Sari Aksberg" userId="S::sari.aksberg@ttk.fi::4db768a4-c014-411f-b019-53fb8a100b16" providerId="AD" clId="Web-{DB7ACFA9-31A9-4649-87BD-961CB66FBF3C}" dt="2021-08-30T13:37:56.315" v="89" actId="20577"/>
        <pc:sldMkLst>
          <pc:docMk/>
          <pc:sldMk cId="2247090123" sldId="1556"/>
        </pc:sldMkLst>
        <pc:spChg chg="mod">
          <ac:chgData name="Sari Aksberg" userId="S::sari.aksberg@ttk.fi::4db768a4-c014-411f-b019-53fb8a100b16" providerId="AD" clId="Web-{DB7ACFA9-31A9-4649-87BD-961CB66FBF3C}" dt="2021-08-30T13:37:40.798" v="88" actId="20577"/>
          <ac:spMkLst>
            <pc:docMk/>
            <pc:sldMk cId="2247090123" sldId="1556"/>
            <ac:spMk id="2" creationId="{D966598F-57B2-46FE-8F66-7EB5F0A1B191}"/>
          </ac:spMkLst>
        </pc:spChg>
        <pc:spChg chg="mod">
          <ac:chgData name="Sari Aksberg" userId="S::sari.aksberg@ttk.fi::4db768a4-c014-411f-b019-53fb8a100b16" providerId="AD" clId="Web-{DB7ACFA9-31A9-4649-87BD-961CB66FBF3C}" dt="2021-08-30T13:37:56.315" v="89" actId="20577"/>
          <ac:spMkLst>
            <pc:docMk/>
            <pc:sldMk cId="2247090123" sldId="1556"/>
            <ac:spMk id="3" creationId="{CB4506CE-540D-489B-8A4A-48C3542718F5}"/>
          </ac:spMkLst>
        </pc:spChg>
      </pc:sldChg>
    </pc:docChg>
  </pc:docChgLst>
  <pc:docChgLst>
    <pc:chgData name="Sari Aksberg" userId="S::sari.aksberg@ttk.fi::4db768a4-c014-411f-b019-53fb8a100b16" providerId="AD" clId="Web-{0A97DC1E-8805-4DF7-9FE7-4795AB368E3A}"/>
    <pc:docChg chg="modSld">
      <pc:chgData name="Sari Aksberg" userId="S::sari.aksberg@ttk.fi::4db768a4-c014-411f-b019-53fb8a100b16" providerId="AD" clId="Web-{0A97DC1E-8805-4DF7-9FE7-4795AB368E3A}" dt="2021-10-21T12:46:55.185" v="56" actId="20577"/>
      <pc:docMkLst>
        <pc:docMk/>
      </pc:docMkLst>
      <pc:sldChg chg="modSp">
        <pc:chgData name="Sari Aksberg" userId="S::sari.aksberg@ttk.fi::4db768a4-c014-411f-b019-53fb8a100b16" providerId="AD" clId="Web-{0A97DC1E-8805-4DF7-9FE7-4795AB368E3A}" dt="2021-10-21T12:46:17.434" v="49" actId="20577"/>
        <pc:sldMkLst>
          <pc:docMk/>
          <pc:sldMk cId="0" sldId="268"/>
        </pc:sldMkLst>
        <pc:spChg chg="mod">
          <ac:chgData name="Sari Aksberg" userId="S::sari.aksberg@ttk.fi::4db768a4-c014-411f-b019-53fb8a100b16" providerId="AD" clId="Web-{0A97DC1E-8805-4DF7-9FE7-4795AB368E3A}" dt="2021-10-21T12:46:17.434" v="49" actId="20577"/>
          <ac:spMkLst>
            <pc:docMk/>
            <pc:sldMk cId="0" sldId="268"/>
            <ac:spMk id="3" creationId="{5512E64D-5AFD-4E9B-BE36-E402637196E5}"/>
          </ac:spMkLst>
        </pc:spChg>
      </pc:sldChg>
      <pc:sldChg chg="modSp">
        <pc:chgData name="Sari Aksberg" userId="S::sari.aksberg@ttk.fi::4db768a4-c014-411f-b019-53fb8a100b16" providerId="AD" clId="Web-{0A97DC1E-8805-4DF7-9FE7-4795AB368E3A}" dt="2021-10-21T12:46:55.185" v="56" actId="20577"/>
        <pc:sldMkLst>
          <pc:docMk/>
          <pc:sldMk cId="4262292706" sldId="777"/>
        </pc:sldMkLst>
        <pc:spChg chg="mod">
          <ac:chgData name="Sari Aksberg" userId="S::sari.aksberg@ttk.fi::4db768a4-c014-411f-b019-53fb8a100b16" providerId="AD" clId="Web-{0A97DC1E-8805-4DF7-9FE7-4795AB368E3A}" dt="2021-10-21T12:46:55.185" v="56" actId="20577"/>
          <ac:spMkLst>
            <pc:docMk/>
            <pc:sldMk cId="4262292706" sldId="777"/>
            <ac:spMk id="2" creationId="{B3F074AC-2B48-4223-A976-0C978BBA4268}"/>
          </ac:spMkLst>
        </pc:spChg>
      </pc:sldChg>
    </pc:docChg>
  </pc:docChgLst>
  <pc:docChgLst>
    <pc:chgData name="Sari Aksberg" userId="S::sari.aksberg@ttk.fi::4db768a4-c014-411f-b019-53fb8a100b16" providerId="AD" clId="Web-{B215999D-FA29-4164-BA3A-2147D567CC1B}"/>
    <pc:docChg chg="addSld delSld modSld">
      <pc:chgData name="Sari Aksberg" userId="S::sari.aksberg@ttk.fi::4db768a4-c014-411f-b019-53fb8a100b16" providerId="AD" clId="Web-{B215999D-FA29-4164-BA3A-2147D567CC1B}" dt="2021-08-10T12:41:15.626" v="367"/>
      <pc:docMkLst>
        <pc:docMk/>
      </pc:docMkLst>
      <pc:sldChg chg="modSp">
        <pc:chgData name="Sari Aksberg" userId="S::sari.aksberg@ttk.fi::4db768a4-c014-411f-b019-53fb8a100b16" providerId="AD" clId="Web-{B215999D-FA29-4164-BA3A-2147D567CC1B}" dt="2021-08-10T11:52:44.679" v="167" actId="20577"/>
        <pc:sldMkLst>
          <pc:docMk/>
          <pc:sldMk cId="0" sldId="273"/>
        </pc:sldMkLst>
        <pc:spChg chg="mod">
          <ac:chgData name="Sari Aksberg" userId="S::sari.aksberg@ttk.fi::4db768a4-c014-411f-b019-53fb8a100b16" providerId="AD" clId="Web-{B215999D-FA29-4164-BA3A-2147D567CC1B}" dt="2021-08-10T11:52:44.679" v="167" actId="20577"/>
          <ac:spMkLst>
            <pc:docMk/>
            <pc:sldMk cId="0" sldId="273"/>
            <ac:spMk id="3" creationId="{4712B470-1C29-49E8-A3A8-147C4E83D158}"/>
          </ac:spMkLst>
        </pc:spChg>
      </pc:sldChg>
      <pc:sldChg chg="modSp">
        <pc:chgData name="Sari Aksberg" userId="S::sari.aksberg@ttk.fi::4db768a4-c014-411f-b019-53fb8a100b16" providerId="AD" clId="Web-{B215999D-FA29-4164-BA3A-2147D567CC1B}" dt="2021-08-10T12:29:49.140" v="180" actId="1076"/>
        <pc:sldMkLst>
          <pc:docMk/>
          <pc:sldMk cId="724241471" sldId="721"/>
        </pc:sldMkLst>
        <pc:picChg chg="mod">
          <ac:chgData name="Sari Aksberg" userId="S::sari.aksberg@ttk.fi::4db768a4-c014-411f-b019-53fb8a100b16" providerId="AD" clId="Web-{B215999D-FA29-4164-BA3A-2147D567CC1B}" dt="2021-08-10T12:29:49.140" v="180" actId="1076"/>
          <ac:picMkLst>
            <pc:docMk/>
            <pc:sldMk cId="724241471" sldId="721"/>
            <ac:picMk id="3" creationId="{75E6A393-6848-49A3-A61D-8E03A44EB503}"/>
          </ac:picMkLst>
        </pc:picChg>
      </pc:sldChg>
      <pc:sldChg chg="modSp">
        <pc:chgData name="Sari Aksberg" userId="S::sari.aksberg@ttk.fi::4db768a4-c014-411f-b019-53fb8a100b16" providerId="AD" clId="Web-{B215999D-FA29-4164-BA3A-2147D567CC1B}" dt="2021-08-10T12:36:09.727" v="315" actId="20577"/>
        <pc:sldMkLst>
          <pc:docMk/>
          <pc:sldMk cId="1352445397" sldId="756"/>
        </pc:sldMkLst>
        <pc:spChg chg="mod">
          <ac:chgData name="Sari Aksberg" userId="S::sari.aksberg@ttk.fi::4db768a4-c014-411f-b019-53fb8a100b16" providerId="AD" clId="Web-{B215999D-FA29-4164-BA3A-2147D567CC1B}" dt="2021-08-10T12:36:09.727" v="315" actId="20577"/>
          <ac:spMkLst>
            <pc:docMk/>
            <pc:sldMk cId="1352445397" sldId="756"/>
            <ac:spMk id="2" creationId="{78B0B066-7AE8-428B-8DB6-F4FDFACC081D}"/>
          </ac:spMkLst>
        </pc:spChg>
        <pc:spChg chg="mod">
          <ac:chgData name="Sari Aksberg" userId="S::sari.aksberg@ttk.fi::4db768a4-c014-411f-b019-53fb8a100b16" providerId="AD" clId="Web-{B215999D-FA29-4164-BA3A-2147D567CC1B}" dt="2021-08-10T12:32:09.753" v="195" actId="20577"/>
          <ac:spMkLst>
            <pc:docMk/>
            <pc:sldMk cId="1352445397" sldId="756"/>
            <ac:spMk id="4" creationId="{E1BEDDA3-DC85-4B56-BD5E-0EA6D5CB51A2}"/>
          </ac:spMkLst>
        </pc:spChg>
      </pc:sldChg>
      <pc:sldChg chg="addSp modSp mod modClrScheme chgLayout">
        <pc:chgData name="Sari Aksberg" userId="S::sari.aksberg@ttk.fi::4db768a4-c014-411f-b019-53fb8a100b16" providerId="AD" clId="Web-{B215999D-FA29-4164-BA3A-2147D567CC1B}" dt="2021-08-10T12:30:32.125" v="184" actId="20577"/>
        <pc:sldMkLst>
          <pc:docMk/>
          <pc:sldMk cId="804891215" sldId="763"/>
        </pc:sldMkLst>
        <pc:spChg chg="mod">
          <ac:chgData name="Sari Aksberg" userId="S::sari.aksberg@ttk.fi::4db768a4-c014-411f-b019-53fb8a100b16" providerId="AD" clId="Web-{B215999D-FA29-4164-BA3A-2147D567CC1B}" dt="2021-08-10T12:29:20.858" v="179"/>
          <ac:spMkLst>
            <pc:docMk/>
            <pc:sldMk cId="804891215" sldId="763"/>
            <ac:spMk id="2" creationId="{863BAD63-E937-4CA9-8B33-040A1E62F678}"/>
          </ac:spMkLst>
        </pc:spChg>
        <pc:spChg chg="mod">
          <ac:chgData name="Sari Aksberg" userId="S::sari.aksberg@ttk.fi::4db768a4-c014-411f-b019-53fb8a100b16" providerId="AD" clId="Web-{B215999D-FA29-4164-BA3A-2147D567CC1B}" dt="2021-08-10T12:30:32.125" v="184" actId="20577"/>
          <ac:spMkLst>
            <pc:docMk/>
            <pc:sldMk cId="804891215" sldId="763"/>
            <ac:spMk id="3" creationId="{77535D2F-94EC-4C67-9A0E-70DBE6DE972B}"/>
          </ac:spMkLst>
        </pc:spChg>
        <pc:picChg chg="add mod">
          <ac:chgData name="Sari Aksberg" userId="S::sari.aksberg@ttk.fi::4db768a4-c014-411f-b019-53fb8a100b16" providerId="AD" clId="Web-{B215999D-FA29-4164-BA3A-2147D567CC1B}" dt="2021-08-10T12:29:20.858" v="179"/>
          <ac:picMkLst>
            <pc:docMk/>
            <pc:sldMk cId="804891215" sldId="763"/>
            <ac:picMk id="4" creationId="{F6F62FF9-BB9A-403B-9090-AEB51C10ED96}"/>
          </ac:picMkLst>
        </pc:picChg>
      </pc:sldChg>
      <pc:sldChg chg="del">
        <pc:chgData name="Sari Aksberg" userId="S::sari.aksberg@ttk.fi::4db768a4-c014-411f-b019-53fb8a100b16" providerId="AD" clId="Web-{B215999D-FA29-4164-BA3A-2147D567CC1B}" dt="2021-08-10T12:36:50.166" v="316"/>
        <pc:sldMkLst>
          <pc:docMk/>
          <pc:sldMk cId="2162066386" sldId="764"/>
        </pc:sldMkLst>
      </pc:sldChg>
      <pc:sldChg chg="modSp del">
        <pc:chgData name="Sari Aksberg" userId="S::sari.aksberg@ttk.fi::4db768a4-c014-411f-b019-53fb8a100b16" providerId="AD" clId="Web-{B215999D-FA29-4164-BA3A-2147D567CC1B}" dt="2021-08-10T12:29:04.810" v="176"/>
        <pc:sldMkLst>
          <pc:docMk/>
          <pc:sldMk cId="2000337944" sldId="767"/>
        </pc:sldMkLst>
        <pc:spChg chg="mod">
          <ac:chgData name="Sari Aksberg" userId="S::sari.aksberg@ttk.fi::4db768a4-c014-411f-b019-53fb8a100b16" providerId="AD" clId="Web-{B215999D-FA29-4164-BA3A-2147D567CC1B}" dt="2021-08-10T12:27:35.511" v="174" actId="20577"/>
          <ac:spMkLst>
            <pc:docMk/>
            <pc:sldMk cId="2000337944" sldId="767"/>
            <ac:spMk id="3" creationId="{48A89449-BCA3-4F87-8441-4A75A2223CD0}"/>
          </ac:spMkLst>
        </pc:spChg>
      </pc:sldChg>
      <pc:sldChg chg="del">
        <pc:chgData name="Sari Aksberg" userId="S::sari.aksberg@ttk.fi::4db768a4-c014-411f-b019-53fb8a100b16" providerId="AD" clId="Web-{B215999D-FA29-4164-BA3A-2147D567CC1B}" dt="2021-08-10T12:41:02.532" v="366"/>
        <pc:sldMkLst>
          <pc:docMk/>
          <pc:sldMk cId="2374424841" sldId="771"/>
        </pc:sldMkLst>
      </pc:sldChg>
      <pc:sldChg chg="del">
        <pc:chgData name="Sari Aksberg" userId="S::sari.aksberg@ttk.fi::4db768a4-c014-411f-b019-53fb8a100b16" providerId="AD" clId="Web-{B215999D-FA29-4164-BA3A-2147D567CC1B}" dt="2021-08-10T12:28:47.247" v="175"/>
        <pc:sldMkLst>
          <pc:docMk/>
          <pc:sldMk cId="4174747502" sldId="772"/>
        </pc:sldMkLst>
      </pc:sldChg>
      <pc:sldChg chg="modSp">
        <pc:chgData name="Sari Aksberg" userId="S::sari.aksberg@ttk.fi::4db768a4-c014-411f-b019-53fb8a100b16" providerId="AD" clId="Web-{B215999D-FA29-4164-BA3A-2147D567CC1B}" dt="2021-08-10T12:39:02.716" v="365" actId="20577"/>
        <pc:sldMkLst>
          <pc:docMk/>
          <pc:sldMk cId="1927085739" sldId="774"/>
        </pc:sldMkLst>
        <pc:spChg chg="mod">
          <ac:chgData name="Sari Aksberg" userId="S::sari.aksberg@ttk.fi::4db768a4-c014-411f-b019-53fb8a100b16" providerId="AD" clId="Web-{B215999D-FA29-4164-BA3A-2147D567CC1B}" dt="2021-08-10T12:39:02.716" v="365" actId="20577"/>
          <ac:spMkLst>
            <pc:docMk/>
            <pc:sldMk cId="1927085739" sldId="774"/>
            <ac:spMk id="2" creationId="{48A5F084-31D2-4568-86BB-11B3F68DA5DC}"/>
          </ac:spMkLst>
        </pc:spChg>
      </pc:sldChg>
      <pc:sldChg chg="del">
        <pc:chgData name="Sari Aksberg" userId="S::sari.aksberg@ttk.fi::4db768a4-c014-411f-b019-53fb8a100b16" providerId="AD" clId="Web-{B215999D-FA29-4164-BA3A-2147D567CC1B}" dt="2021-08-10T12:41:15.626" v="367"/>
        <pc:sldMkLst>
          <pc:docMk/>
          <pc:sldMk cId="882035411" sldId="776"/>
        </pc:sldMkLst>
      </pc:sldChg>
      <pc:sldChg chg="modSp">
        <pc:chgData name="Sari Aksberg" userId="S::sari.aksberg@ttk.fi::4db768a4-c014-411f-b019-53fb8a100b16" providerId="AD" clId="Web-{B215999D-FA29-4164-BA3A-2147D567CC1B}" dt="2021-08-10T11:53:39.071" v="170" actId="20577"/>
        <pc:sldMkLst>
          <pc:docMk/>
          <pc:sldMk cId="4262292706" sldId="777"/>
        </pc:sldMkLst>
        <pc:spChg chg="mod">
          <ac:chgData name="Sari Aksberg" userId="S::sari.aksberg@ttk.fi::4db768a4-c014-411f-b019-53fb8a100b16" providerId="AD" clId="Web-{B215999D-FA29-4164-BA3A-2147D567CC1B}" dt="2021-08-10T11:42:07.024" v="9" actId="20577"/>
          <ac:spMkLst>
            <pc:docMk/>
            <pc:sldMk cId="4262292706" sldId="777"/>
            <ac:spMk id="2" creationId="{B3F074AC-2B48-4223-A976-0C978BBA4268}"/>
          </ac:spMkLst>
        </pc:spChg>
        <pc:spChg chg="mod">
          <ac:chgData name="Sari Aksberg" userId="S::sari.aksberg@ttk.fi::4db768a4-c014-411f-b019-53fb8a100b16" providerId="AD" clId="Web-{B215999D-FA29-4164-BA3A-2147D567CC1B}" dt="2021-08-10T11:53:39.071" v="170" actId="20577"/>
          <ac:spMkLst>
            <pc:docMk/>
            <pc:sldMk cId="4262292706" sldId="777"/>
            <ac:spMk id="3" creationId="{ED67C20B-202A-4B98-AC45-21E414DD36C1}"/>
          </ac:spMkLst>
        </pc:spChg>
      </pc:sldChg>
      <pc:sldChg chg="modSp new">
        <pc:chgData name="Sari Aksberg" userId="S::sari.aksberg@ttk.fi::4db768a4-c014-411f-b019-53fb8a100b16" providerId="AD" clId="Web-{B215999D-FA29-4164-BA3A-2147D567CC1B}" dt="2021-08-10T12:35:47.633" v="291" actId="20577"/>
        <pc:sldMkLst>
          <pc:docMk/>
          <pc:sldMk cId="2151575224" sldId="778"/>
        </pc:sldMkLst>
        <pc:spChg chg="mod">
          <ac:chgData name="Sari Aksberg" userId="S::sari.aksberg@ttk.fi::4db768a4-c014-411f-b019-53fb8a100b16" providerId="AD" clId="Web-{B215999D-FA29-4164-BA3A-2147D567CC1B}" dt="2021-08-10T12:35:47.633" v="291" actId="20577"/>
          <ac:spMkLst>
            <pc:docMk/>
            <pc:sldMk cId="2151575224" sldId="778"/>
            <ac:spMk id="2" creationId="{BF497734-3572-46B7-9B09-F8A443006E34}"/>
          </ac:spMkLst>
        </pc:spChg>
      </pc:sldChg>
    </pc:docChg>
  </pc:docChgLst>
  <pc:docChgLst>
    <pc:chgData name="Sari Aksberg" userId="S::sari.aksberg@ttk.fi::4db768a4-c014-411f-b019-53fb8a100b16" providerId="AD" clId="Web-{FDA5D3EA-67ED-4C6B-A7EA-3246A8B65D85}"/>
    <pc:docChg chg="addSld delSld modSld sldOrd">
      <pc:chgData name="Sari Aksberg" userId="S::sari.aksberg@ttk.fi::4db768a4-c014-411f-b019-53fb8a100b16" providerId="AD" clId="Web-{FDA5D3EA-67ED-4C6B-A7EA-3246A8B65D85}" dt="2021-08-26T11:59:23.005" v="731" actId="20577"/>
      <pc:docMkLst>
        <pc:docMk/>
      </pc:docMkLst>
      <pc:sldChg chg="ord">
        <pc:chgData name="Sari Aksberg" userId="S::sari.aksberg@ttk.fi::4db768a4-c014-411f-b019-53fb8a100b16" providerId="AD" clId="Web-{FDA5D3EA-67ED-4C6B-A7EA-3246A8B65D85}" dt="2021-08-26T10:48:11.309" v="123"/>
        <pc:sldMkLst>
          <pc:docMk/>
          <pc:sldMk cId="0" sldId="270"/>
        </pc:sldMkLst>
      </pc:sldChg>
      <pc:sldChg chg="addSp delSp modSp del">
        <pc:chgData name="Sari Aksberg" userId="S::sari.aksberg@ttk.fi::4db768a4-c014-411f-b019-53fb8a100b16" providerId="AD" clId="Web-{FDA5D3EA-67ED-4C6B-A7EA-3246A8B65D85}" dt="2021-08-26T11:30:01.931" v="431"/>
        <pc:sldMkLst>
          <pc:docMk/>
          <pc:sldMk cId="724241471" sldId="721"/>
        </pc:sldMkLst>
        <pc:spChg chg="add mod">
          <ac:chgData name="Sari Aksberg" userId="S::sari.aksberg@ttk.fi::4db768a4-c014-411f-b019-53fb8a100b16" providerId="AD" clId="Web-{FDA5D3EA-67ED-4C6B-A7EA-3246A8B65D85}" dt="2021-08-26T11:28:39.976" v="414"/>
          <ac:spMkLst>
            <pc:docMk/>
            <pc:sldMk cId="724241471" sldId="721"/>
            <ac:spMk id="6" creationId="{06B56B7F-09D2-4AEE-8BE5-9D444BAA620B}"/>
          </ac:spMkLst>
        </pc:spChg>
        <pc:picChg chg="del">
          <ac:chgData name="Sari Aksberg" userId="S::sari.aksberg@ttk.fi::4db768a4-c014-411f-b019-53fb8a100b16" providerId="AD" clId="Web-{FDA5D3EA-67ED-4C6B-A7EA-3246A8B65D85}" dt="2021-08-26T11:28:39.976" v="414"/>
          <ac:picMkLst>
            <pc:docMk/>
            <pc:sldMk cId="724241471" sldId="721"/>
            <ac:picMk id="3" creationId="{75E6A393-6848-49A3-A61D-8E03A44EB503}"/>
          </ac:picMkLst>
        </pc:picChg>
      </pc:sldChg>
      <pc:sldChg chg="modSp">
        <pc:chgData name="Sari Aksberg" userId="S::sari.aksberg@ttk.fi::4db768a4-c014-411f-b019-53fb8a100b16" providerId="AD" clId="Web-{FDA5D3EA-67ED-4C6B-A7EA-3246A8B65D85}" dt="2021-08-26T10:50:36.390" v="128" actId="20577"/>
        <pc:sldMkLst>
          <pc:docMk/>
          <pc:sldMk cId="0" sldId="752"/>
        </pc:sldMkLst>
        <pc:spChg chg="mod">
          <ac:chgData name="Sari Aksberg" userId="S::sari.aksberg@ttk.fi::4db768a4-c014-411f-b019-53fb8a100b16" providerId="AD" clId="Web-{FDA5D3EA-67ED-4C6B-A7EA-3246A8B65D85}" dt="2021-08-26T10:50:36.390" v="128" actId="20577"/>
          <ac:spMkLst>
            <pc:docMk/>
            <pc:sldMk cId="0" sldId="752"/>
            <ac:spMk id="2" creationId="{4A67E978-68F4-45E1-964F-3B11700D2780}"/>
          </ac:spMkLst>
        </pc:spChg>
      </pc:sldChg>
      <pc:sldChg chg="modSp">
        <pc:chgData name="Sari Aksberg" userId="S::sari.aksberg@ttk.fi::4db768a4-c014-411f-b019-53fb8a100b16" providerId="AD" clId="Web-{FDA5D3EA-67ED-4C6B-A7EA-3246A8B65D85}" dt="2021-08-26T10:47:13.979" v="122" actId="20577"/>
        <pc:sldMkLst>
          <pc:docMk/>
          <pc:sldMk cId="0" sldId="755"/>
        </pc:sldMkLst>
        <pc:spChg chg="mod">
          <ac:chgData name="Sari Aksberg" userId="S::sari.aksberg@ttk.fi::4db768a4-c014-411f-b019-53fb8a100b16" providerId="AD" clId="Web-{FDA5D3EA-67ED-4C6B-A7EA-3246A8B65D85}" dt="2021-08-26T10:47:13.979" v="122" actId="20577"/>
          <ac:spMkLst>
            <pc:docMk/>
            <pc:sldMk cId="0" sldId="755"/>
            <ac:spMk id="3" creationId="{8F84FFA4-BBB4-43EE-AFBA-9E7CDE11D32E}"/>
          </ac:spMkLst>
        </pc:spChg>
        <pc:picChg chg="mod">
          <ac:chgData name="Sari Aksberg" userId="S::sari.aksberg@ttk.fi::4db768a4-c014-411f-b019-53fb8a100b16" providerId="AD" clId="Web-{FDA5D3EA-67ED-4C6B-A7EA-3246A8B65D85}" dt="2021-08-26T10:45:50.868" v="119" actId="1076"/>
          <ac:picMkLst>
            <pc:docMk/>
            <pc:sldMk cId="0" sldId="755"/>
            <ac:picMk id="7" creationId="{D52ED213-AC5B-4E00-9DDC-814E431B306E}"/>
          </ac:picMkLst>
        </pc:picChg>
      </pc:sldChg>
      <pc:sldChg chg="addSp delSp modSp mod modClrScheme chgLayout">
        <pc:chgData name="Sari Aksberg" userId="S::sari.aksberg@ttk.fi::4db768a4-c014-411f-b019-53fb8a100b16" providerId="AD" clId="Web-{FDA5D3EA-67ED-4C6B-A7EA-3246A8B65D85}" dt="2021-08-26T11:31:15.558" v="441" actId="20577"/>
        <pc:sldMkLst>
          <pc:docMk/>
          <pc:sldMk cId="804891215" sldId="763"/>
        </pc:sldMkLst>
        <pc:spChg chg="mod">
          <ac:chgData name="Sari Aksberg" userId="S::sari.aksberg@ttk.fi::4db768a4-c014-411f-b019-53fb8a100b16" providerId="AD" clId="Web-{FDA5D3EA-67ED-4C6B-A7EA-3246A8B65D85}" dt="2021-08-26T11:29:18.102" v="422"/>
          <ac:spMkLst>
            <pc:docMk/>
            <pc:sldMk cId="804891215" sldId="763"/>
            <ac:spMk id="2" creationId="{863BAD63-E937-4CA9-8B33-040A1E62F678}"/>
          </ac:spMkLst>
        </pc:spChg>
        <pc:spChg chg="mod">
          <ac:chgData name="Sari Aksberg" userId="S::sari.aksberg@ttk.fi::4db768a4-c014-411f-b019-53fb8a100b16" providerId="AD" clId="Web-{FDA5D3EA-67ED-4C6B-A7EA-3246A8B65D85}" dt="2021-08-26T11:31:15.558" v="441" actId="20577"/>
          <ac:spMkLst>
            <pc:docMk/>
            <pc:sldMk cId="804891215" sldId="763"/>
            <ac:spMk id="3" creationId="{77535D2F-94EC-4C67-9A0E-70DBE6DE972B}"/>
          </ac:spMkLst>
        </pc:spChg>
        <pc:picChg chg="del">
          <ac:chgData name="Sari Aksberg" userId="S::sari.aksberg@ttk.fi::4db768a4-c014-411f-b019-53fb8a100b16" providerId="AD" clId="Web-{FDA5D3EA-67ED-4C6B-A7EA-3246A8B65D85}" dt="2021-08-26T11:28:35.742" v="413"/>
          <ac:picMkLst>
            <pc:docMk/>
            <pc:sldMk cId="804891215" sldId="763"/>
            <ac:picMk id="4" creationId="{F6F62FF9-BB9A-403B-9090-AEB51C10ED96}"/>
          </ac:picMkLst>
        </pc:picChg>
        <pc:picChg chg="add mod">
          <ac:chgData name="Sari Aksberg" userId="S::sari.aksberg@ttk.fi::4db768a4-c014-411f-b019-53fb8a100b16" providerId="AD" clId="Web-{FDA5D3EA-67ED-4C6B-A7EA-3246A8B65D85}" dt="2021-08-26T11:29:57.431" v="430" actId="1076"/>
          <ac:picMkLst>
            <pc:docMk/>
            <pc:sldMk cId="804891215" sldId="763"/>
            <ac:picMk id="5" creationId="{276D6C3E-A861-46E7-83DC-BA16E3D3EF4E}"/>
          </ac:picMkLst>
        </pc:picChg>
      </pc:sldChg>
      <pc:sldChg chg="modSp">
        <pc:chgData name="Sari Aksberg" userId="S::sari.aksberg@ttk.fi::4db768a4-c014-411f-b019-53fb8a100b16" providerId="AD" clId="Web-{FDA5D3EA-67ED-4C6B-A7EA-3246A8B65D85}" dt="2021-08-26T11:50:36.633" v="580" actId="14100"/>
        <pc:sldMkLst>
          <pc:docMk/>
          <pc:sldMk cId="3418862357" sldId="782"/>
        </pc:sldMkLst>
        <pc:spChg chg="mod">
          <ac:chgData name="Sari Aksberg" userId="S::sari.aksberg@ttk.fi::4db768a4-c014-411f-b019-53fb8a100b16" providerId="AD" clId="Web-{FDA5D3EA-67ED-4C6B-A7EA-3246A8B65D85}" dt="2021-08-26T11:50:36.633" v="580" actId="14100"/>
          <ac:spMkLst>
            <pc:docMk/>
            <pc:sldMk cId="3418862357" sldId="782"/>
            <ac:spMk id="2" creationId="{D09CA7DF-C105-47FB-9051-D5D3B829053E}"/>
          </ac:spMkLst>
        </pc:spChg>
      </pc:sldChg>
      <pc:sldChg chg="modSp">
        <pc:chgData name="Sari Aksberg" userId="S::sari.aksberg@ttk.fi::4db768a4-c014-411f-b019-53fb8a100b16" providerId="AD" clId="Web-{FDA5D3EA-67ED-4C6B-A7EA-3246A8B65D85}" dt="2021-08-26T11:46:22.971" v="498" actId="20577"/>
        <pc:sldMkLst>
          <pc:docMk/>
          <pc:sldMk cId="2532827152" sldId="783"/>
        </pc:sldMkLst>
        <pc:spChg chg="mod">
          <ac:chgData name="Sari Aksberg" userId="S::sari.aksberg@ttk.fi::4db768a4-c014-411f-b019-53fb8a100b16" providerId="AD" clId="Web-{FDA5D3EA-67ED-4C6B-A7EA-3246A8B65D85}" dt="2021-08-26T11:46:22.971" v="498" actId="20577"/>
          <ac:spMkLst>
            <pc:docMk/>
            <pc:sldMk cId="2532827152" sldId="783"/>
            <ac:spMk id="3" creationId="{EECFA23D-6423-49BF-AC44-EF95D51309A1}"/>
          </ac:spMkLst>
        </pc:spChg>
      </pc:sldChg>
      <pc:sldChg chg="del">
        <pc:chgData name="Sari Aksberg" userId="S::sari.aksberg@ttk.fi::4db768a4-c014-411f-b019-53fb8a100b16" providerId="AD" clId="Web-{FDA5D3EA-67ED-4C6B-A7EA-3246A8B65D85}" dt="2021-08-26T11:28:00.038" v="412"/>
        <pc:sldMkLst>
          <pc:docMk/>
          <pc:sldMk cId="875153766" sldId="784"/>
        </pc:sldMkLst>
      </pc:sldChg>
      <pc:sldChg chg="del">
        <pc:chgData name="Sari Aksberg" userId="S::sari.aksberg@ttk.fi::4db768a4-c014-411f-b019-53fb8a100b16" providerId="AD" clId="Web-{FDA5D3EA-67ED-4C6B-A7EA-3246A8B65D85}" dt="2021-08-26T11:42:45.122" v="463"/>
        <pc:sldMkLst>
          <pc:docMk/>
          <pc:sldMk cId="765007776" sldId="786"/>
        </pc:sldMkLst>
      </pc:sldChg>
      <pc:sldChg chg="addSp delSp modSp new ord">
        <pc:chgData name="Sari Aksberg" userId="S::sari.aksberg@ttk.fi::4db768a4-c014-411f-b019-53fb8a100b16" providerId="AD" clId="Web-{FDA5D3EA-67ED-4C6B-A7EA-3246A8B65D85}" dt="2021-08-26T11:09:32.855" v="285" actId="20577"/>
        <pc:sldMkLst>
          <pc:docMk/>
          <pc:sldMk cId="3360668050" sldId="787"/>
        </pc:sldMkLst>
        <pc:spChg chg="mod">
          <ac:chgData name="Sari Aksberg" userId="S::sari.aksberg@ttk.fi::4db768a4-c014-411f-b019-53fb8a100b16" providerId="AD" clId="Web-{FDA5D3EA-67ED-4C6B-A7EA-3246A8B65D85}" dt="2021-08-26T11:09:32.855" v="285" actId="20577"/>
          <ac:spMkLst>
            <pc:docMk/>
            <pc:sldMk cId="3360668050" sldId="787"/>
            <ac:spMk id="2" creationId="{CEEBA30A-9145-4F9D-B3C0-6DD4FF6B3E88}"/>
          </ac:spMkLst>
        </pc:spChg>
        <pc:spChg chg="del">
          <ac:chgData name="Sari Aksberg" userId="S::sari.aksberg@ttk.fi::4db768a4-c014-411f-b019-53fb8a100b16" providerId="AD" clId="Web-{FDA5D3EA-67ED-4C6B-A7EA-3246A8B65D85}" dt="2021-08-26T10:59:30.965" v="135"/>
          <ac:spMkLst>
            <pc:docMk/>
            <pc:sldMk cId="3360668050" sldId="787"/>
            <ac:spMk id="3" creationId="{14EFBCA3-3521-4DC4-8A32-7A5CCEBB13CB}"/>
          </ac:spMkLst>
        </pc:spChg>
        <pc:spChg chg="add del mod">
          <ac:chgData name="Sari Aksberg" userId="S::sari.aksberg@ttk.fi::4db768a4-c014-411f-b019-53fb8a100b16" providerId="AD" clId="Web-{FDA5D3EA-67ED-4C6B-A7EA-3246A8B65D85}" dt="2021-08-26T11:04:57.161" v="283"/>
          <ac:spMkLst>
            <pc:docMk/>
            <pc:sldMk cId="3360668050" sldId="787"/>
            <ac:spMk id="5" creationId="{72006AC9-22E6-4E88-80A0-67AABA7FCDE2}"/>
          </ac:spMkLst>
        </pc:spChg>
        <pc:graphicFrameChg chg="add mod ord modGraphic">
          <ac:chgData name="Sari Aksberg" userId="S::sari.aksberg@ttk.fi::4db768a4-c014-411f-b019-53fb8a100b16" providerId="AD" clId="Web-{FDA5D3EA-67ED-4C6B-A7EA-3246A8B65D85}" dt="2021-08-26T11:04:48.426" v="282"/>
          <ac:graphicFrameMkLst>
            <pc:docMk/>
            <pc:sldMk cId="3360668050" sldId="787"/>
            <ac:graphicFrameMk id="4" creationId="{3A7B8611-E4BC-4C39-8EF4-636E7B998FC3}"/>
          </ac:graphicFrameMkLst>
        </pc:graphicFrameChg>
      </pc:sldChg>
      <pc:sldChg chg="modSp new">
        <pc:chgData name="Sari Aksberg" userId="S::sari.aksberg@ttk.fi::4db768a4-c014-411f-b019-53fb8a100b16" providerId="AD" clId="Web-{FDA5D3EA-67ED-4C6B-A7EA-3246A8B65D85}" dt="2021-08-26T11:10:51.216" v="333" actId="20577"/>
        <pc:sldMkLst>
          <pc:docMk/>
          <pc:sldMk cId="4052739745" sldId="788"/>
        </pc:sldMkLst>
        <pc:spChg chg="mod">
          <ac:chgData name="Sari Aksberg" userId="S::sari.aksberg@ttk.fi::4db768a4-c014-411f-b019-53fb8a100b16" providerId="AD" clId="Web-{FDA5D3EA-67ED-4C6B-A7EA-3246A8B65D85}" dt="2021-08-26T11:10:51.216" v="333" actId="20577"/>
          <ac:spMkLst>
            <pc:docMk/>
            <pc:sldMk cId="4052739745" sldId="788"/>
            <ac:spMk id="3" creationId="{159381E6-B9E3-4974-ACA3-8EDAE6088E45}"/>
          </ac:spMkLst>
        </pc:spChg>
      </pc:sldChg>
      <pc:sldChg chg="modSp new">
        <pc:chgData name="Sari Aksberg" userId="S::sari.aksberg@ttk.fi::4db768a4-c014-411f-b019-53fb8a100b16" providerId="AD" clId="Web-{FDA5D3EA-67ED-4C6B-A7EA-3246A8B65D85}" dt="2021-08-26T11:59:23.005" v="731" actId="20577"/>
        <pc:sldMkLst>
          <pc:docMk/>
          <pc:sldMk cId="889264790" sldId="789"/>
        </pc:sldMkLst>
        <pc:spChg chg="mod">
          <ac:chgData name="Sari Aksberg" userId="S::sari.aksberg@ttk.fi::4db768a4-c014-411f-b019-53fb8a100b16" providerId="AD" clId="Web-{FDA5D3EA-67ED-4C6B-A7EA-3246A8B65D85}" dt="2021-08-26T11:18:50.415" v="343" actId="20577"/>
          <ac:spMkLst>
            <pc:docMk/>
            <pc:sldMk cId="889264790" sldId="789"/>
            <ac:spMk id="2" creationId="{943EFE13-B3FD-4879-B2BF-AA0BE5C79D6A}"/>
          </ac:spMkLst>
        </pc:spChg>
        <pc:spChg chg="mod">
          <ac:chgData name="Sari Aksberg" userId="S::sari.aksberg@ttk.fi::4db768a4-c014-411f-b019-53fb8a100b16" providerId="AD" clId="Web-{FDA5D3EA-67ED-4C6B-A7EA-3246A8B65D85}" dt="2021-08-26T11:59:23.005" v="731" actId="20577"/>
          <ac:spMkLst>
            <pc:docMk/>
            <pc:sldMk cId="889264790" sldId="789"/>
            <ac:spMk id="3" creationId="{AD58A63A-04ED-4244-8F67-16098CE58602}"/>
          </ac:spMkLst>
        </pc:spChg>
      </pc:sldChg>
    </pc:docChg>
  </pc:docChgLst>
  <pc:docChgLst>
    <pc:chgData name="Sari Aksberg" userId="S::sari.aksberg@ttk.fi::4db768a4-c014-411f-b019-53fb8a100b16" providerId="AD" clId="Web-{2F85CFD3-F891-4FE5-818D-A4D7C5DDE8F0}"/>
    <pc:docChg chg="addSld modSld">
      <pc:chgData name="Sari Aksberg" userId="S::sari.aksberg@ttk.fi::4db768a4-c014-411f-b019-53fb8a100b16" providerId="AD" clId="Web-{2F85CFD3-F891-4FE5-818D-A4D7C5DDE8F0}" dt="2021-08-05T10:23:09.943" v="175" actId="20577"/>
      <pc:docMkLst>
        <pc:docMk/>
      </pc:docMkLst>
      <pc:sldChg chg="modSp">
        <pc:chgData name="Sari Aksberg" userId="S::sari.aksberg@ttk.fi::4db768a4-c014-411f-b019-53fb8a100b16" providerId="AD" clId="Web-{2F85CFD3-F891-4FE5-818D-A4D7C5DDE8F0}" dt="2021-08-05T10:23:09.943" v="175" actId="20577"/>
        <pc:sldMkLst>
          <pc:docMk/>
          <pc:sldMk cId="2608842475" sldId="757"/>
        </pc:sldMkLst>
        <pc:spChg chg="mod">
          <ac:chgData name="Sari Aksberg" userId="S::sari.aksberg@ttk.fi::4db768a4-c014-411f-b019-53fb8a100b16" providerId="AD" clId="Web-{2F85CFD3-F891-4FE5-818D-A4D7C5DDE8F0}" dt="2021-08-05T10:23:09.943" v="175" actId="20577"/>
          <ac:spMkLst>
            <pc:docMk/>
            <pc:sldMk cId="2608842475" sldId="757"/>
            <ac:spMk id="3" creationId="{DD18D69E-6BBF-4DF1-837D-A5B456E6854B}"/>
          </ac:spMkLst>
        </pc:spChg>
      </pc:sldChg>
      <pc:sldChg chg="modSp">
        <pc:chgData name="Sari Aksberg" userId="S::sari.aksberg@ttk.fi::4db768a4-c014-411f-b019-53fb8a100b16" providerId="AD" clId="Web-{2F85CFD3-F891-4FE5-818D-A4D7C5DDE8F0}" dt="2021-08-05T10:21:35.176" v="170" actId="14100"/>
        <pc:sldMkLst>
          <pc:docMk/>
          <pc:sldMk cId="2460149160" sldId="759"/>
        </pc:sldMkLst>
        <pc:spChg chg="mod">
          <ac:chgData name="Sari Aksberg" userId="S::sari.aksberg@ttk.fi::4db768a4-c014-411f-b019-53fb8a100b16" providerId="AD" clId="Web-{2F85CFD3-F891-4FE5-818D-A4D7C5DDE8F0}" dt="2021-08-05T10:21:35.176" v="170" actId="14100"/>
          <ac:spMkLst>
            <pc:docMk/>
            <pc:sldMk cId="2460149160" sldId="759"/>
            <ac:spMk id="2" creationId="{B3B58AE7-08D6-4540-A5DB-20822277A9B4}"/>
          </ac:spMkLst>
        </pc:spChg>
        <pc:spChg chg="mod">
          <ac:chgData name="Sari Aksberg" userId="S::sari.aksberg@ttk.fi::4db768a4-c014-411f-b019-53fb8a100b16" providerId="AD" clId="Web-{2F85CFD3-F891-4FE5-818D-A4D7C5DDE8F0}" dt="2021-08-05T10:09:59.852" v="73" actId="1076"/>
          <ac:spMkLst>
            <pc:docMk/>
            <pc:sldMk cId="2460149160" sldId="759"/>
            <ac:spMk id="3" creationId="{DD18D69E-6BBF-4DF1-837D-A5B456E6854B}"/>
          </ac:spMkLst>
        </pc:spChg>
      </pc:sldChg>
      <pc:sldChg chg="modSp new">
        <pc:chgData name="Sari Aksberg" userId="S::sari.aksberg@ttk.fi::4db768a4-c014-411f-b019-53fb8a100b16" providerId="AD" clId="Web-{2F85CFD3-F891-4FE5-818D-A4D7C5DDE8F0}" dt="2021-08-05T10:19:07.986" v="139" actId="20577"/>
        <pc:sldMkLst>
          <pc:docMk/>
          <pc:sldMk cId="4174747502" sldId="772"/>
        </pc:sldMkLst>
        <pc:spChg chg="mod">
          <ac:chgData name="Sari Aksberg" userId="S::sari.aksberg@ttk.fi::4db768a4-c014-411f-b019-53fb8a100b16" providerId="AD" clId="Web-{2F85CFD3-F891-4FE5-818D-A4D7C5DDE8F0}" dt="2021-08-05T10:15:41.310" v="86" actId="20577"/>
          <ac:spMkLst>
            <pc:docMk/>
            <pc:sldMk cId="4174747502" sldId="772"/>
            <ac:spMk id="2" creationId="{3A690CDF-67FD-407D-9E09-7A5137447640}"/>
          </ac:spMkLst>
        </pc:spChg>
        <pc:spChg chg="mod">
          <ac:chgData name="Sari Aksberg" userId="S::sari.aksberg@ttk.fi::4db768a4-c014-411f-b019-53fb8a100b16" providerId="AD" clId="Web-{2F85CFD3-F891-4FE5-818D-A4D7C5DDE8F0}" dt="2021-08-05T10:19:07.986" v="139" actId="20577"/>
          <ac:spMkLst>
            <pc:docMk/>
            <pc:sldMk cId="4174747502" sldId="772"/>
            <ac:spMk id="3" creationId="{7026AAC9-DB08-4855-A623-08CEA5D31F96}"/>
          </ac:spMkLst>
        </pc:spChg>
      </pc:sldChg>
      <pc:sldChg chg="delSp modSp new">
        <pc:chgData name="Sari Aksberg" userId="S::sari.aksberg@ttk.fi::4db768a4-c014-411f-b019-53fb8a100b16" providerId="AD" clId="Web-{2F85CFD3-F891-4FE5-818D-A4D7C5DDE8F0}" dt="2021-08-05T10:21:21.722" v="169"/>
        <pc:sldMkLst>
          <pc:docMk/>
          <pc:sldMk cId="779914180" sldId="773"/>
        </pc:sldMkLst>
        <pc:spChg chg="del">
          <ac:chgData name="Sari Aksberg" userId="S::sari.aksberg@ttk.fi::4db768a4-c014-411f-b019-53fb8a100b16" providerId="AD" clId="Web-{2F85CFD3-F891-4FE5-818D-A4D7C5DDE8F0}" dt="2021-08-05T10:21:21.722" v="169"/>
          <ac:spMkLst>
            <pc:docMk/>
            <pc:sldMk cId="779914180" sldId="773"/>
            <ac:spMk id="2" creationId="{FC6DA44E-82B0-4028-A227-4053E18E3308}"/>
          </ac:spMkLst>
        </pc:spChg>
        <pc:spChg chg="mod">
          <ac:chgData name="Sari Aksberg" userId="S::sari.aksberg@ttk.fi::4db768a4-c014-411f-b019-53fb8a100b16" providerId="AD" clId="Web-{2F85CFD3-F891-4FE5-818D-A4D7C5DDE8F0}" dt="2021-08-05T10:21:16.003" v="168" actId="20577"/>
          <ac:spMkLst>
            <pc:docMk/>
            <pc:sldMk cId="779914180" sldId="773"/>
            <ac:spMk id="3" creationId="{E29775D5-062C-4BBD-B6FB-7C42E4075077}"/>
          </ac:spMkLst>
        </pc:spChg>
      </pc:sldChg>
    </pc:docChg>
  </pc:docChgLst>
  <pc:docChgLst>
    <pc:chgData name="Sari Aksberg" userId="S::sari.aksberg@ttk.fi::4db768a4-c014-411f-b019-53fb8a100b16" providerId="AD" clId="Web-{860BD387-FCBD-4DA7-8D90-F56B85B82780}"/>
    <pc:docChg chg="modSld sldOrd">
      <pc:chgData name="Sari Aksberg" userId="S::sari.aksberg@ttk.fi::4db768a4-c014-411f-b019-53fb8a100b16" providerId="AD" clId="Web-{860BD387-FCBD-4DA7-8D90-F56B85B82780}" dt="2021-09-07T09:14:41.463" v="10" actId="20577"/>
      <pc:docMkLst>
        <pc:docMk/>
      </pc:docMkLst>
      <pc:sldChg chg="ord">
        <pc:chgData name="Sari Aksberg" userId="S::sari.aksberg@ttk.fi::4db768a4-c014-411f-b019-53fb8a100b16" providerId="AD" clId="Web-{860BD387-FCBD-4DA7-8D90-F56B85B82780}" dt="2021-09-07T09:13:58.119" v="4"/>
        <pc:sldMkLst>
          <pc:docMk/>
          <pc:sldMk cId="251240412" sldId="754"/>
        </pc:sldMkLst>
      </pc:sldChg>
      <pc:sldChg chg="modSp">
        <pc:chgData name="Sari Aksberg" userId="S::sari.aksberg@ttk.fi::4db768a4-c014-411f-b019-53fb8a100b16" providerId="AD" clId="Web-{860BD387-FCBD-4DA7-8D90-F56B85B82780}" dt="2021-09-07T09:14:41.463" v="10" actId="20577"/>
        <pc:sldMkLst>
          <pc:docMk/>
          <pc:sldMk cId="2532827152" sldId="783"/>
        </pc:sldMkLst>
        <pc:spChg chg="mod">
          <ac:chgData name="Sari Aksberg" userId="S::sari.aksberg@ttk.fi::4db768a4-c014-411f-b019-53fb8a100b16" providerId="AD" clId="Web-{860BD387-FCBD-4DA7-8D90-F56B85B82780}" dt="2021-09-07T09:14:41.463" v="10" actId="20577"/>
          <ac:spMkLst>
            <pc:docMk/>
            <pc:sldMk cId="2532827152" sldId="783"/>
            <ac:spMk id="3" creationId="{EECFA23D-6423-49BF-AC44-EF95D51309A1}"/>
          </ac:spMkLst>
        </pc:spChg>
      </pc:sldChg>
      <pc:sldChg chg="modSp">
        <pc:chgData name="Sari Aksberg" userId="S::sari.aksberg@ttk.fi::4db768a4-c014-411f-b019-53fb8a100b16" providerId="AD" clId="Web-{860BD387-FCBD-4DA7-8D90-F56B85B82780}" dt="2021-09-07T09:13:00.695" v="3" actId="20577"/>
        <pc:sldMkLst>
          <pc:docMk/>
          <pc:sldMk cId="889264790" sldId="789"/>
        </pc:sldMkLst>
        <pc:spChg chg="mod">
          <ac:chgData name="Sari Aksberg" userId="S::sari.aksberg@ttk.fi::4db768a4-c014-411f-b019-53fb8a100b16" providerId="AD" clId="Web-{860BD387-FCBD-4DA7-8D90-F56B85B82780}" dt="2021-09-07T09:13:00.695" v="3" actId="20577"/>
          <ac:spMkLst>
            <pc:docMk/>
            <pc:sldMk cId="889264790" sldId="789"/>
            <ac:spMk id="3" creationId="{AD58A63A-04ED-4244-8F67-16098CE58602}"/>
          </ac:spMkLst>
        </pc:spChg>
      </pc:sldChg>
      <pc:sldChg chg="ord">
        <pc:chgData name="Sari Aksberg" userId="S::sari.aksberg@ttk.fi::4db768a4-c014-411f-b019-53fb8a100b16" providerId="AD" clId="Web-{860BD387-FCBD-4DA7-8D90-F56B85B82780}" dt="2021-09-07T09:13:59.931" v="5"/>
        <pc:sldMkLst>
          <pc:docMk/>
          <pc:sldMk cId="1942709068" sldId="1560"/>
        </pc:sldMkLst>
      </pc:sldChg>
    </pc:docChg>
  </pc:docChgLst>
  <pc:docChgLst>
    <pc:chgData name="Sari Aksberg" userId="S::sari.aksberg@ttk.fi::4db768a4-c014-411f-b019-53fb8a100b16" providerId="AD" clId="Web-{9D13BA0A-2248-4BCA-8384-826EE6AF4023}"/>
    <pc:docChg chg="addSld delSld modSld sldOrd">
      <pc:chgData name="Sari Aksberg" userId="S::sari.aksberg@ttk.fi::4db768a4-c014-411f-b019-53fb8a100b16" providerId="AD" clId="Web-{9D13BA0A-2248-4BCA-8384-826EE6AF4023}" dt="2021-10-21T14:02:44.557" v="708" actId="20577"/>
      <pc:docMkLst>
        <pc:docMk/>
      </pc:docMkLst>
      <pc:sldChg chg="modSp">
        <pc:chgData name="Sari Aksberg" userId="S::sari.aksberg@ttk.fi::4db768a4-c014-411f-b019-53fb8a100b16" providerId="AD" clId="Web-{9D13BA0A-2248-4BCA-8384-826EE6AF4023}" dt="2021-10-21T13:58:40.928" v="649" actId="20577"/>
        <pc:sldMkLst>
          <pc:docMk/>
          <pc:sldMk cId="636161292" sldId="750"/>
        </pc:sldMkLst>
        <pc:spChg chg="mod">
          <ac:chgData name="Sari Aksberg" userId="S::sari.aksberg@ttk.fi::4db768a4-c014-411f-b019-53fb8a100b16" providerId="AD" clId="Web-{9D13BA0A-2248-4BCA-8384-826EE6AF4023}" dt="2021-10-21T13:58:40.928" v="649" actId="20577"/>
          <ac:spMkLst>
            <pc:docMk/>
            <pc:sldMk cId="636161292" sldId="750"/>
            <ac:spMk id="6" creationId="{ABB048AB-AE68-4BC4-A94E-A56DFF769683}"/>
          </ac:spMkLst>
        </pc:spChg>
      </pc:sldChg>
      <pc:sldChg chg="modSp">
        <pc:chgData name="Sari Aksberg" userId="S::sari.aksberg@ttk.fi::4db768a4-c014-411f-b019-53fb8a100b16" providerId="AD" clId="Web-{9D13BA0A-2248-4BCA-8384-826EE6AF4023}" dt="2021-10-21T13:58:14.334" v="644" actId="20577"/>
        <pc:sldMkLst>
          <pc:docMk/>
          <pc:sldMk cId="251240412" sldId="754"/>
        </pc:sldMkLst>
        <pc:spChg chg="mod">
          <ac:chgData name="Sari Aksberg" userId="S::sari.aksberg@ttk.fi::4db768a4-c014-411f-b019-53fb8a100b16" providerId="AD" clId="Web-{9D13BA0A-2248-4BCA-8384-826EE6AF4023}" dt="2021-10-21T13:57:48.302" v="619" actId="20577"/>
          <ac:spMkLst>
            <pc:docMk/>
            <pc:sldMk cId="251240412" sldId="754"/>
            <ac:spMk id="2" creationId="{CB744AF0-8DA3-4B43-833C-AAF9DFAE91B8}"/>
          </ac:spMkLst>
        </pc:spChg>
        <pc:spChg chg="mod">
          <ac:chgData name="Sari Aksberg" userId="S::sari.aksberg@ttk.fi::4db768a4-c014-411f-b019-53fb8a100b16" providerId="AD" clId="Web-{9D13BA0A-2248-4BCA-8384-826EE6AF4023}" dt="2021-10-21T13:58:14.334" v="644" actId="20577"/>
          <ac:spMkLst>
            <pc:docMk/>
            <pc:sldMk cId="251240412" sldId="754"/>
            <ac:spMk id="3" creationId="{CF797C2B-F0D8-4387-8C40-8387833CD3E7}"/>
          </ac:spMkLst>
        </pc:spChg>
      </pc:sldChg>
      <pc:sldChg chg="modSp ord">
        <pc:chgData name="Sari Aksberg" userId="S::sari.aksberg@ttk.fi::4db768a4-c014-411f-b019-53fb8a100b16" providerId="AD" clId="Web-{9D13BA0A-2248-4BCA-8384-826EE6AF4023}" dt="2021-10-21T13:36:06.669" v="602"/>
        <pc:sldMkLst>
          <pc:docMk/>
          <pc:sldMk cId="1352445397" sldId="756"/>
        </pc:sldMkLst>
        <pc:spChg chg="mod">
          <ac:chgData name="Sari Aksberg" userId="S::sari.aksberg@ttk.fi::4db768a4-c014-411f-b019-53fb8a100b16" providerId="AD" clId="Web-{9D13BA0A-2248-4BCA-8384-826EE6AF4023}" dt="2021-10-21T13:36:06.669" v="602"/>
          <ac:spMkLst>
            <pc:docMk/>
            <pc:sldMk cId="1352445397" sldId="756"/>
            <ac:spMk id="2" creationId="{78B0B066-7AE8-428B-8DB6-F4FDFACC081D}"/>
          </ac:spMkLst>
        </pc:spChg>
        <pc:spChg chg="mod">
          <ac:chgData name="Sari Aksberg" userId="S::sari.aksberg@ttk.fi::4db768a4-c014-411f-b019-53fb8a100b16" providerId="AD" clId="Web-{9D13BA0A-2248-4BCA-8384-826EE6AF4023}" dt="2021-10-21T13:29:14.130" v="414" actId="20577"/>
          <ac:spMkLst>
            <pc:docMk/>
            <pc:sldMk cId="1352445397" sldId="756"/>
            <ac:spMk id="4" creationId="{E1BEDDA3-DC85-4B56-BD5E-0EA6D5CB51A2}"/>
          </ac:spMkLst>
        </pc:spChg>
      </pc:sldChg>
      <pc:sldChg chg="del">
        <pc:chgData name="Sari Aksberg" userId="S::sari.aksberg@ttk.fi::4db768a4-c014-411f-b019-53fb8a100b16" providerId="AD" clId="Web-{9D13BA0A-2248-4BCA-8384-826EE6AF4023}" dt="2021-10-21T12:59:19.222" v="110"/>
        <pc:sldMkLst>
          <pc:docMk/>
          <pc:sldMk cId="1039464312" sldId="766"/>
        </pc:sldMkLst>
      </pc:sldChg>
      <pc:sldChg chg="del">
        <pc:chgData name="Sari Aksberg" userId="S::sari.aksberg@ttk.fi::4db768a4-c014-411f-b019-53fb8a100b16" providerId="AD" clId="Web-{9D13BA0A-2248-4BCA-8384-826EE6AF4023}" dt="2021-10-21T12:59:20.409" v="111"/>
        <pc:sldMkLst>
          <pc:docMk/>
          <pc:sldMk cId="1107918723" sldId="770"/>
        </pc:sldMkLst>
      </pc:sldChg>
      <pc:sldChg chg="del">
        <pc:chgData name="Sari Aksberg" userId="S::sari.aksberg@ttk.fi::4db768a4-c014-411f-b019-53fb8a100b16" providerId="AD" clId="Web-{9D13BA0A-2248-4BCA-8384-826EE6AF4023}" dt="2021-10-21T12:50:02.618" v="1"/>
        <pc:sldMkLst>
          <pc:docMk/>
          <pc:sldMk cId="2151575224" sldId="778"/>
        </pc:sldMkLst>
      </pc:sldChg>
      <pc:sldChg chg="modSp">
        <pc:chgData name="Sari Aksberg" userId="S::sari.aksberg@ttk.fi::4db768a4-c014-411f-b019-53fb8a100b16" providerId="AD" clId="Web-{9D13BA0A-2248-4BCA-8384-826EE6AF4023}" dt="2021-10-21T14:02:44.557" v="708" actId="20577"/>
        <pc:sldMkLst>
          <pc:docMk/>
          <pc:sldMk cId="3418862357" sldId="782"/>
        </pc:sldMkLst>
        <pc:spChg chg="mod">
          <ac:chgData name="Sari Aksberg" userId="S::sari.aksberg@ttk.fi::4db768a4-c014-411f-b019-53fb8a100b16" providerId="AD" clId="Web-{9D13BA0A-2248-4BCA-8384-826EE6AF4023}" dt="2021-10-21T14:02:44.557" v="708" actId="20577"/>
          <ac:spMkLst>
            <pc:docMk/>
            <pc:sldMk cId="3418862357" sldId="782"/>
            <ac:spMk id="2" creationId="{D09CA7DF-C105-47FB-9051-D5D3B829053E}"/>
          </ac:spMkLst>
        </pc:spChg>
        <pc:spChg chg="mod">
          <ac:chgData name="Sari Aksberg" userId="S::sari.aksberg@ttk.fi::4db768a4-c014-411f-b019-53fb8a100b16" providerId="AD" clId="Web-{9D13BA0A-2248-4BCA-8384-826EE6AF4023}" dt="2021-10-21T14:01:09.306" v="688" actId="20577"/>
          <ac:spMkLst>
            <pc:docMk/>
            <pc:sldMk cId="3418862357" sldId="782"/>
            <ac:spMk id="3" creationId="{A7DA70FD-5970-4BB9-AAF5-79D7AF3B2186}"/>
          </ac:spMkLst>
        </pc:spChg>
      </pc:sldChg>
      <pc:sldChg chg="del">
        <pc:chgData name="Sari Aksberg" userId="S::sari.aksberg@ttk.fi::4db768a4-c014-411f-b019-53fb8a100b16" providerId="AD" clId="Web-{9D13BA0A-2248-4BCA-8384-826EE6AF4023}" dt="2021-10-21T13:12:45.877" v="176"/>
        <pc:sldMkLst>
          <pc:docMk/>
          <pc:sldMk cId="2238025121" sldId="785"/>
        </pc:sldMkLst>
      </pc:sldChg>
      <pc:sldChg chg="del">
        <pc:chgData name="Sari Aksberg" userId="S::sari.aksberg@ttk.fi::4db768a4-c014-411f-b019-53fb8a100b16" providerId="AD" clId="Web-{9D13BA0A-2248-4BCA-8384-826EE6AF4023}" dt="2021-10-21T13:09:45.014" v="147"/>
        <pc:sldMkLst>
          <pc:docMk/>
          <pc:sldMk cId="40403154" sldId="791"/>
        </pc:sldMkLst>
      </pc:sldChg>
      <pc:sldChg chg="addSp delSp modSp">
        <pc:chgData name="Sari Aksberg" userId="S::sari.aksberg@ttk.fi::4db768a4-c014-411f-b019-53fb8a100b16" providerId="AD" clId="Web-{9D13BA0A-2248-4BCA-8384-826EE6AF4023}" dt="2021-10-21T13:56:37.441" v="612" actId="1076"/>
        <pc:sldMkLst>
          <pc:docMk/>
          <pc:sldMk cId="1667350581" sldId="792"/>
        </pc:sldMkLst>
        <pc:spChg chg="del">
          <ac:chgData name="Sari Aksberg" userId="S::sari.aksberg@ttk.fi::4db768a4-c014-411f-b019-53fb8a100b16" providerId="AD" clId="Web-{9D13BA0A-2248-4BCA-8384-826EE6AF4023}" dt="2021-10-21T13:56:28.988" v="608"/>
          <ac:spMkLst>
            <pc:docMk/>
            <pc:sldMk cId="1667350581" sldId="792"/>
            <ac:spMk id="32" creationId="{653B29C3-C312-44BC-93B7-682E685F291E}"/>
          </ac:spMkLst>
        </pc:spChg>
        <pc:picChg chg="del">
          <ac:chgData name="Sari Aksberg" userId="S::sari.aksberg@ttk.fi::4db768a4-c014-411f-b019-53fb8a100b16" providerId="AD" clId="Web-{9D13BA0A-2248-4BCA-8384-826EE6AF4023}" dt="2021-10-21T13:56:23.582" v="607"/>
          <ac:picMkLst>
            <pc:docMk/>
            <pc:sldMk cId="1667350581" sldId="792"/>
            <ac:picMk id="3" creationId="{355DA9ED-1D17-4C93-9572-528583303879}"/>
          </ac:picMkLst>
        </pc:picChg>
        <pc:picChg chg="add mod ord">
          <ac:chgData name="Sari Aksberg" userId="S::sari.aksberg@ttk.fi::4db768a4-c014-411f-b019-53fb8a100b16" providerId="AD" clId="Web-{9D13BA0A-2248-4BCA-8384-826EE6AF4023}" dt="2021-10-21T13:56:37.441" v="612" actId="1076"/>
          <ac:picMkLst>
            <pc:docMk/>
            <pc:sldMk cId="1667350581" sldId="792"/>
            <ac:picMk id="4" creationId="{5B914B56-8F55-4624-9DEB-11B191CF6E9C}"/>
          </ac:picMkLst>
        </pc:picChg>
      </pc:sldChg>
      <pc:sldChg chg="del">
        <pc:chgData name="Sari Aksberg" userId="S::sari.aksberg@ttk.fi::4db768a4-c014-411f-b019-53fb8a100b16" providerId="AD" clId="Web-{9D13BA0A-2248-4BCA-8384-826EE6AF4023}" dt="2021-10-21T12:49:43.367" v="0"/>
        <pc:sldMkLst>
          <pc:docMk/>
          <pc:sldMk cId="2865290936" sldId="1553"/>
        </pc:sldMkLst>
      </pc:sldChg>
      <pc:sldChg chg="addSp modSp del">
        <pc:chgData name="Sari Aksberg" userId="S::sari.aksberg@ttk.fi::4db768a4-c014-411f-b019-53fb8a100b16" providerId="AD" clId="Web-{9D13BA0A-2248-4BCA-8384-826EE6AF4023}" dt="2021-10-21T13:59:16.194" v="653"/>
        <pc:sldMkLst>
          <pc:docMk/>
          <pc:sldMk cId="1709792596" sldId="1555"/>
        </pc:sldMkLst>
        <pc:spChg chg="mod">
          <ac:chgData name="Sari Aksberg" userId="S::sari.aksberg@ttk.fi::4db768a4-c014-411f-b019-53fb8a100b16" providerId="AD" clId="Web-{9D13BA0A-2248-4BCA-8384-826EE6AF4023}" dt="2021-10-21T12:57:52.189" v="103" actId="20577"/>
          <ac:spMkLst>
            <pc:docMk/>
            <pc:sldMk cId="1709792596" sldId="1555"/>
            <ac:spMk id="2" creationId="{D1BB5C76-76F6-4223-B136-301762E06468}"/>
          </ac:spMkLst>
        </pc:spChg>
        <pc:spChg chg="mod">
          <ac:chgData name="Sari Aksberg" userId="S::sari.aksberg@ttk.fi::4db768a4-c014-411f-b019-53fb8a100b16" providerId="AD" clId="Web-{9D13BA0A-2248-4BCA-8384-826EE6AF4023}" dt="2021-10-21T12:57:23.829" v="94" actId="20577"/>
          <ac:spMkLst>
            <pc:docMk/>
            <pc:sldMk cId="1709792596" sldId="1555"/>
            <ac:spMk id="3" creationId="{1DD1EAD8-4D15-459A-A42E-14CAE1C01CBF}"/>
          </ac:spMkLst>
        </pc:spChg>
        <pc:spChg chg="add mod">
          <ac:chgData name="Sari Aksberg" userId="S::sari.aksberg@ttk.fi::4db768a4-c014-411f-b019-53fb8a100b16" providerId="AD" clId="Web-{9D13BA0A-2248-4BCA-8384-826EE6AF4023}" dt="2021-10-21T13:01:40.380" v="130" actId="14100"/>
          <ac:spMkLst>
            <pc:docMk/>
            <pc:sldMk cId="1709792596" sldId="1555"/>
            <ac:spMk id="4" creationId="{C651C5D3-A3FB-4D7E-B2C0-44857DD77F1A}"/>
          </ac:spMkLst>
        </pc:spChg>
      </pc:sldChg>
      <pc:sldChg chg="modSp">
        <pc:chgData name="Sari Aksberg" userId="S::sari.aksberg@ttk.fi::4db768a4-c014-411f-b019-53fb8a100b16" providerId="AD" clId="Web-{9D13BA0A-2248-4BCA-8384-826EE6AF4023}" dt="2021-10-21T13:58:28.350" v="647" actId="20577"/>
        <pc:sldMkLst>
          <pc:docMk/>
          <pc:sldMk cId="2778098368" sldId="1557"/>
        </pc:sldMkLst>
        <pc:spChg chg="mod">
          <ac:chgData name="Sari Aksberg" userId="S::sari.aksberg@ttk.fi::4db768a4-c014-411f-b019-53fb8a100b16" providerId="AD" clId="Web-{9D13BA0A-2248-4BCA-8384-826EE6AF4023}" dt="2021-10-21T13:58:28.350" v="647" actId="20577"/>
          <ac:spMkLst>
            <pc:docMk/>
            <pc:sldMk cId="2778098368" sldId="1557"/>
            <ac:spMk id="2" creationId="{9C7D14B0-3908-4AD3-8F41-F6B824B7CBE5}"/>
          </ac:spMkLst>
        </pc:spChg>
      </pc:sldChg>
      <pc:sldChg chg="del">
        <pc:chgData name="Sari Aksberg" userId="S::sari.aksberg@ttk.fi::4db768a4-c014-411f-b019-53fb8a100b16" providerId="AD" clId="Web-{9D13BA0A-2248-4BCA-8384-826EE6AF4023}" dt="2021-10-21T13:58:20.802" v="645"/>
        <pc:sldMkLst>
          <pc:docMk/>
          <pc:sldMk cId="1942709068" sldId="1560"/>
        </pc:sldMkLst>
      </pc:sldChg>
      <pc:sldChg chg="modSp new del">
        <pc:chgData name="Sari Aksberg" userId="S::sari.aksberg@ttk.fi::4db768a4-c014-411f-b019-53fb8a100b16" providerId="AD" clId="Web-{9D13BA0A-2248-4BCA-8384-826EE6AF4023}" dt="2021-10-21T13:58:58.334" v="650"/>
        <pc:sldMkLst>
          <pc:docMk/>
          <pc:sldMk cId="3543233819" sldId="1561"/>
        </pc:sldMkLst>
        <pc:spChg chg="mod">
          <ac:chgData name="Sari Aksberg" userId="S::sari.aksberg@ttk.fi::4db768a4-c014-411f-b019-53fb8a100b16" providerId="AD" clId="Web-{9D13BA0A-2248-4BCA-8384-826EE6AF4023}" dt="2021-10-21T12:58:27.767" v="105" actId="20577"/>
          <ac:spMkLst>
            <pc:docMk/>
            <pc:sldMk cId="3543233819" sldId="1561"/>
            <ac:spMk id="2" creationId="{E7FAAF00-296C-4FC5-AF65-CB819C0029E9}"/>
          </ac:spMkLst>
        </pc:spChg>
      </pc:sldChg>
      <pc:sldChg chg="modSp new del">
        <pc:chgData name="Sari Aksberg" userId="S::sari.aksberg@ttk.fi::4db768a4-c014-411f-b019-53fb8a100b16" providerId="AD" clId="Web-{9D13BA0A-2248-4BCA-8384-826EE6AF4023}" dt="2021-10-21T13:58:58.381" v="651"/>
        <pc:sldMkLst>
          <pc:docMk/>
          <pc:sldMk cId="1507865453" sldId="1562"/>
        </pc:sldMkLst>
        <pc:spChg chg="mod">
          <ac:chgData name="Sari Aksberg" userId="S::sari.aksberg@ttk.fi::4db768a4-c014-411f-b019-53fb8a100b16" providerId="AD" clId="Web-{9D13BA0A-2248-4BCA-8384-826EE6AF4023}" dt="2021-10-21T12:58:50.940" v="107" actId="20577"/>
          <ac:spMkLst>
            <pc:docMk/>
            <pc:sldMk cId="1507865453" sldId="1562"/>
            <ac:spMk id="2" creationId="{25B41F48-0A53-4DEB-A944-B017CA23B80A}"/>
          </ac:spMkLst>
        </pc:spChg>
      </pc:sldChg>
      <pc:sldChg chg="modSp new del">
        <pc:chgData name="Sari Aksberg" userId="S::sari.aksberg@ttk.fi::4db768a4-c014-411f-b019-53fb8a100b16" providerId="AD" clId="Web-{9D13BA0A-2248-4BCA-8384-826EE6AF4023}" dt="2021-10-21T13:58:59.350" v="652"/>
        <pc:sldMkLst>
          <pc:docMk/>
          <pc:sldMk cId="2847032370" sldId="1563"/>
        </pc:sldMkLst>
        <pc:spChg chg="mod">
          <ac:chgData name="Sari Aksberg" userId="S::sari.aksberg@ttk.fi::4db768a4-c014-411f-b019-53fb8a100b16" providerId="AD" clId="Web-{9D13BA0A-2248-4BCA-8384-826EE6AF4023}" dt="2021-10-21T12:59:14.956" v="109" actId="20577"/>
          <ac:spMkLst>
            <pc:docMk/>
            <pc:sldMk cId="2847032370" sldId="1563"/>
            <ac:spMk id="2" creationId="{9DEC0E07-128A-460E-B870-81530A4045BB}"/>
          </ac:spMkLst>
        </pc:spChg>
      </pc:sldChg>
      <pc:sldChg chg="modSp new del">
        <pc:chgData name="Sari Aksberg" userId="S::sari.aksberg@ttk.fi::4db768a4-c014-411f-b019-53fb8a100b16" providerId="AD" clId="Web-{9D13BA0A-2248-4BCA-8384-826EE6AF4023}" dt="2021-10-21T13:36:43.935" v="603"/>
        <pc:sldMkLst>
          <pc:docMk/>
          <pc:sldMk cId="2760819228" sldId="1564"/>
        </pc:sldMkLst>
        <pc:spChg chg="mod">
          <ac:chgData name="Sari Aksberg" userId="S::sari.aksberg@ttk.fi::4db768a4-c014-411f-b019-53fb8a100b16" providerId="AD" clId="Web-{9D13BA0A-2248-4BCA-8384-826EE6AF4023}" dt="2021-10-21T13:11:28.797" v="175" actId="20577"/>
          <ac:spMkLst>
            <pc:docMk/>
            <pc:sldMk cId="2760819228" sldId="1564"/>
            <ac:spMk id="2" creationId="{B6457180-09D9-41E3-BAF3-6C92C85762E2}"/>
          </ac:spMkLst>
        </pc:spChg>
      </pc:sldChg>
    </pc:docChg>
  </pc:docChgLst>
  <pc:docChgLst>
    <pc:chgData name="Jarna Savolainen" userId="427eabc6-4a6a-4af1-9256-5ebb2aa8b1de" providerId="ADAL" clId="{2F5DF614-CDCB-4E1A-9CFF-B8F580B5DB89}"/>
    <pc:docChg chg="undo redo custSel addSld delSld modSld sldOrd">
      <pc:chgData name="Jarna Savolainen" userId="427eabc6-4a6a-4af1-9256-5ebb2aa8b1de" providerId="ADAL" clId="{2F5DF614-CDCB-4E1A-9CFF-B8F580B5DB89}" dt="2021-05-17T05:04:18.043" v="13"/>
      <pc:docMkLst>
        <pc:docMk/>
      </pc:docMkLst>
      <pc:sldChg chg="del ord">
        <pc:chgData name="Jarna Savolainen" userId="427eabc6-4a6a-4af1-9256-5ebb2aa8b1de" providerId="ADAL" clId="{2F5DF614-CDCB-4E1A-9CFF-B8F580B5DB89}" dt="2021-05-17T04:58:19.016" v="8" actId="47"/>
        <pc:sldMkLst>
          <pc:docMk/>
          <pc:sldMk cId="0" sldId="269"/>
        </pc:sldMkLst>
      </pc:sldChg>
      <pc:sldChg chg="add">
        <pc:chgData name="Jarna Savolainen" userId="427eabc6-4a6a-4af1-9256-5ebb2aa8b1de" providerId="ADAL" clId="{2F5DF614-CDCB-4E1A-9CFF-B8F580B5DB89}" dt="2021-05-17T04:56:04.731" v="0"/>
        <pc:sldMkLst>
          <pc:docMk/>
          <pc:sldMk cId="0" sldId="270"/>
        </pc:sldMkLst>
      </pc:sldChg>
      <pc:sldChg chg="del">
        <pc:chgData name="Jarna Savolainen" userId="427eabc6-4a6a-4af1-9256-5ebb2aa8b1de" providerId="ADAL" clId="{2F5DF614-CDCB-4E1A-9CFF-B8F580B5DB89}" dt="2021-05-17T04:59:29.259" v="11" actId="47"/>
        <pc:sldMkLst>
          <pc:docMk/>
          <pc:sldMk cId="0" sldId="271"/>
        </pc:sldMkLst>
      </pc:sldChg>
      <pc:sldChg chg="add del">
        <pc:chgData name="Jarna Savolainen" userId="427eabc6-4a6a-4af1-9256-5ebb2aa8b1de" providerId="ADAL" clId="{2F5DF614-CDCB-4E1A-9CFF-B8F580B5DB89}" dt="2021-05-17T04:59:02.727" v="9" actId="47"/>
        <pc:sldMkLst>
          <pc:docMk/>
          <pc:sldMk cId="0" sldId="272"/>
        </pc:sldMkLst>
      </pc:sldChg>
      <pc:sldChg chg="add del">
        <pc:chgData name="Jarna Savolainen" userId="427eabc6-4a6a-4af1-9256-5ebb2aa8b1de" providerId="ADAL" clId="{2F5DF614-CDCB-4E1A-9CFF-B8F580B5DB89}" dt="2021-05-17T04:57:15.335" v="2" actId="47"/>
        <pc:sldMkLst>
          <pc:docMk/>
          <pc:sldMk cId="0" sldId="751"/>
        </pc:sldMkLst>
      </pc:sldChg>
      <pc:sldChg chg="add">
        <pc:chgData name="Jarna Savolainen" userId="427eabc6-4a6a-4af1-9256-5ebb2aa8b1de" providerId="ADAL" clId="{2F5DF614-CDCB-4E1A-9CFF-B8F580B5DB89}" dt="2021-05-17T04:56:04.731" v="0"/>
        <pc:sldMkLst>
          <pc:docMk/>
          <pc:sldMk cId="0" sldId="752"/>
        </pc:sldMkLst>
      </pc:sldChg>
      <pc:sldChg chg="add del">
        <pc:chgData name="Jarna Savolainen" userId="427eabc6-4a6a-4af1-9256-5ebb2aa8b1de" providerId="ADAL" clId="{2F5DF614-CDCB-4E1A-9CFF-B8F580B5DB89}" dt="2021-05-17T04:59:04.484" v="10" actId="47"/>
        <pc:sldMkLst>
          <pc:docMk/>
          <pc:sldMk cId="0" sldId="753"/>
        </pc:sldMkLst>
      </pc:sldChg>
      <pc:sldChg chg="add ord">
        <pc:chgData name="Jarna Savolainen" userId="427eabc6-4a6a-4af1-9256-5ebb2aa8b1de" providerId="ADAL" clId="{2F5DF614-CDCB-4E1A-9CFF-B8F580B5DB89}" dt="2021-05-17T05:04:18.043" v="13"/>
        <pc:sldMkLst>
          <pc:docMk/>
          <pc:sldMk cId="251240412" sldId="754"/>
        </pc:sldMkLst>
      </pc:sldChg>
      <pc:sldChg chg="add">
        <pc:chgData name="Jarna Savolainen" userId="427eabc6-4a6a-4af1-9256-5ebb2aa8b1de" providerId="ADAL" clId="{2F5DF614-CDCB-4E1A-9CFF-B8F580B5DB89}" dt="2021-05-17T04:58:16.501" v="7"/>
        <pc:sldMkLst>
          <pc:docMk/>
          <pc:sldMk cId="0" sldId="755"/>
        </pc:sldMkLst>
      </pc:sldChg>
    </pc:docChg>
  </pc:docChgLst>
  <pc:docChgLst>
    <pc:chgData name="Sari Aksberg" userId="S::sari.aksberg@ttk.fi::4db768a4-c014-411f-b019-53fb8a100b16" providerId="AD" clId="Web-{FEAB142F-0CF2-4BD4-A3C2-1A796A9B2080}"/>
    <pc:docChg chg="addSld modSld">
      <pc:chgData name="Sari Aksberg" userId="S::sari.aksberg@ttk.fi::4db768a4-c014-411f-b019-53fb8a100b16" providerId="AD" clId="Web-{FEAB142F-0CF2-4BD4-A3C2-1A796A9B2080}" dt="2021-09-07T08:57:49.166" v="29" actId="14100"/>
      <pc:docMkLst>
        <pc:docMk/>
      </pc:docMkLst>
      <pc:sldChg chg="modSp">
        <pc:chgData name="Sari Aksberg" userId="S::sari.aksberg@ttk.fi::4db768a4-c014-411f-b019-53fb8a100b16" providerId="AD" clId="Web-{FEAB142F-0CF2-4BD4-A3C2-1A796A9B2080}" dt="2021-09-07T08:32:30.404" v="9" actId="20577"/>
        <pc:sldMkLst>
          <pc:docMk/>
          <pc:sldMk cId="3418862357" sldId="782"/>
        </pc:sldMkLst>
        <pc:spChg chg="mod">
          <ac:chgData name="Sari Aksberg" userId="S::sari.aksberg@ttk.fi::4db768a4-c014-411f-b019-53fb8a100b16" providerId="AD" clId="Web-{FEAB142F-0CF2-4BD4-A3C2-1A796A9B2080}" dt="2021-09-07T08:32:30.404" v="9" actId="20577"/>
          <ac:spMkLst>
            <pc:docMk/>
            <pc:sldMk cId="3418862357" sldId="782"/>
            <ac:spMk id="3" creationId="{A7DA70FD-5970-4BB9-AAF5-79D7AF3B2186}"/>
          </ac:spMkLst>
        </pc:spChg>
      </pc:sldChg>
      <pc:sldChg chg="modSp">
        <pc:chgData name="Sari Aksberg" userId="S::sari.aksberg@ttk.fi::4db768a4-c014-411f-b019-53fb8a100b16" providerId="AD" clId="Web-{FEAB142F-0CF2-4BD4-A3C2-1A796A9B2080}" dt="2021-09-07T08:49:58.560" v="20" actId="1076"/>
        <pc:sldMkLst>
          <pc:docMk/>
          <pc:sldMk cId="1667350581" sldId="792"/>
        </pc:sldMkLst>
        <pc:spChg chg="mod">
          <ac:chgData name="Sari Aksberg" userId="S::sari.aksberg@ttk.fi::4db768a4-c014-411f-b019-53fb8a100b16" providerId="AD" clId="Web-{FEAB142F-0CF2-4BD4-A3C2-1A796A9B2080}" dt="2021-09-07T08:49:49.872" v="19" actId="20577"/>
          <ac:spMkLst>
            <pc:docMk/>
            <pc:sldMk cId="1667350581" sldId="792"/>
            <ac:spMk id="2" creationId="{00000000-0000-0000-0000-000000000000}"/>
          </ac:spMkLst>
        </pc:spChg>
        <pc:picChg chg="mod">
          <ac:chgData name="Sari Aksberg" userId="S::sari.aksberg@ttk.fi::4db768a4-c014-411f-b019-53fb8a100b16" providerId="AD" clId="Web-{FEAB142F-0CF2-4BD4-A3C2-1A796A9B2080}" dt="2021-09-07T08:49:58.560" v="20" actId="1076"/>
          <ac:picMkLst>
            <pc:docMk/>
            <pc:sldMk cId="1667350581" sldId="792"/>
            <ac:picMk id="3" creationId="{355DA9ED-1D17-4C93-9572-528583303879}"/>
          </ac:picMkLst>
        </pc:picChg>
      </pc:sldChg>
      <pc:sldChg chg="addSp modSp new">
        <pc:chgData name="Sari Aksberg" userId="S::sari.aksberg@ttk.fi::4db768a4-c014-411f-b019-53fb8a100b16" providerId="AD" clId="Web-{FEAB142F-0CF2-4BD4-A3C2-1A796A9B2080}" dt="2021-09-07T08:57:49.166" v="29" actId="14100"/>
        <pc:sldMkLst>
          <pc:docMk/>
          <pc:sldMk cId="1942709068" sldId="1560"/>
        </pc:sldMkLst>
        <pc:spChg chg="mod">
          <ac:chgData name="Sari Aksberg" userId="S::sari.aksberg@ttk.fi::4db768a4-c014-411f-b019-53fb8a100b16" providerId="AD" clId="Web-{FEAB142F-0CF2-4BD4-A3C2-1A796A9B2080}" dt="2021-09-07T08:56:27.396" v="26" actId="20577"/>
          <ac:spMkLst>
            <pc:docMk/>
            <pc:sldMk cId="1942709068" sldId="1560"/>
            <ac:spMk id="2" creationId="{C5AE7EE1-46D3-41A6-A46D-9AAD47F41AAE}"/>
          </ac:spMkLst>
        </pc:spChg>
        <pc:spChg chg="mod">
          <ac:chgData name="Sari Aksberg" userId="S::sari.aksberg@ttk.fi::4db768a4-c014-411f-b019-53fb8a100b16" providerId="AD" clId="Web-{FEAB142F-0CF2-4BD4-A3C2-1A796A9B2080}" dt="2021-09-07T08:56:20.989" v="25" actId="20577"/>
          <ac:spMkLst>
            <pc:docMk/>
            <pc:sldMk cId="1942709068" sldId="1560"/>
            <ac:spMk id="3" creationId="{55C17E4F-6FC9-436E-A55A-49D76A3D2E6D}"/>
          </ac:spMkLst>
        </pc:spChg>
        <pc:picChg chg="add mod">
          <ac:chgData name="Sari Aksberg" userId="S::sari.aksberg@ttk.fi::4db768a4-c014-411f-b019-53fb8a100b16" providerId="AD" clId="Web-{FEAB142F-0CF2-4BD4-A3C2-1A796A9B2080}" dt="2021-09-07T08:57:49.166" v="29" actId="14100"/>
          <ac:picMkLst>
            <pc:docMk/>
            <pc:sldMk cId="1942709068" sldId="1560"/>
            <ac:picMk id="4" creationId="{3FE118A6-D2F9-4B1B-BF11-B2747AA5E83F}"/>
          </ac:picMkLst>
        </pc:picChg>
      </pc:sldChg>
    </pc:docChg>
  </pc:docChgLst>
  <pc:docChgLst>
    <pc:chgData name="Sari Aksberg" userId="S::sari.aksberg@ttk.fi::4db768a4-c014-411f-b019-53fb8a100b16" providerId="AD" clId="Web-{34F911CD-B48B-480A-8099-48A47F916338}"/>
    <pc:docChg chg="delSld modSld">
      <pc:chgData name="Sari Aksberg" userId="S::sari.aksberg@ttk.fi::4db768a4-c014-411f-b019-53fb8a100b16" providerId="AD" clId="Web-{34F911CD-B48B-480A-8099-48A47F916338}" dt="2021-11-04T08:56:55.568" v="33"/>
      <pc:docMkLst>
        <pc:docMk/>
      </pc:docMkLst>
      <pc:sldChg chg="addSp delSp modSp">
        <pc:chgData name="Sari Aksberg" userId="S::sari.aksberg@ttk.fi::4db768a4-c014-411f-b019-53fb8a100b16" providerId="AD" clId="Web-{34F911CD-B48B-480A-8099-48A47F916338}" dt="2021-11-04T08:56:17.661" v="32" actId="1076"/>
        <pc:sldMkLst>
          <pc:docMk/>
          <pc:sldMk cId="1667350581" sldId="792"/>
        </pc:sldMkLst>
        <pc:spChg chg="del mod">
          <ac:chgData name="Sari Aksberg" userId="S::sari.aksberg@ttk.fi::4db768a4-c014-411f-b019-53fb8a100b16" providerId="AD" clId="Web-{34F911CD-B48B-480A-8099-48A47F916338}" dt="2021-11-04T08:55:52.223" v="27"/>
          <ac:spMkLst>
            <pc:docMk/>
            <pc:sldMk cId="1667350581" sldId="792"/>
            <ac:spMk id="2" creationId="{00000000-0000-0000-0000-000000000000}"/>
          </ac:spMkLst>
        </pc:spChg>
        <pc:spChg chg="add del mod">
          <ac:chgData name="Sari Aksberg" userId="S::sari.aksberg@ttk.fi::4db768a4-c014-411f-b019-53fb8a100b16" providerId="AD" clId="Web-{34F911CD-B48B-480A-8099-48A47F916338}" dt="2021-11-04T08:54:08.564" v="21"/>
          <ac:spMkLst>
            <pc:docMk/>
            <pc:sldMk cId="1667350581" sldId="792"/>
            <ac:spMk id="4" creationId="{9B0F870E-CAB6-4418-A92A-05315A2C76F8}"/>
          </ac:spMkLst>
        </pc:spChg>
        <pc:spChg chg="add del mod">
          <ac:chgData name="Sari Aksberg" userId="S::sari.aksberg@ttk.fi::4db768a4-c014-411f-b019-53fb8a100b16" providerId="AD" clId="Web-{34F911CD-B48B-480A-8099-48A47F916338}" dt="2021-11-04T08:55:45.879" v="26"/>
          <ac:spMkLst>
            <pc:docMk/>
            <pc:sldMk cId="1667350581" sldId="792"/>
            <ac:spMk id="8" creationId="{82EA42C7-75C4-4C5A-BA18-3D6C25A4DC51}"/>
          </ac:spMkLst>
        </pc:spChg>
        <pc:spChg chg="add del mod">
          <ac:chgData name="Sari Aksberg" userId="S::sari.aksberg@ttk.fi::4db768a4-c014-411f-b019-53fb8a100b16" providerId="AD" clId="Web-{34F911CD-B48B-480A-8099-48A47F916338}" dt="2021-11-04T08:55:55.426" v="28"/>
          <ac:spMkLst>
            <pc:docMk/>
            <pc:sldMk cId="1667350581" sldId="792"/>
            <ac:spMk id="11" creationId="{7F98F284-F10E-4F45-B84A-73ADC85C508B}"/>
          </ac:spMkLst>
        </pc:spChg>
        <pc:picChg chg="add del mod ord">
          <ac:chgData name="Sari Aksberg" userId="S::sari.aksberg@ttk.fi::4db768a4-c014-411f-b019-53fb8a100b16" providerId="AD" clId="Web-{34F911CD-B48B-480A-8099-48A47F916338}" dt="2021-11-04T08:55:38.254" v="25"/>
          <ac:picMkLst>
            <pc:docMk/>
            <pc:sldMk cId="1667350581" sldId="792"/>
            <ac:picMk id="5" creationId="{F59AF7B0-84C8-4016-87FA-0BF916B35B50}"/>
          </ac:picMkLst>
        </pc:picChg>
        <pc:picChg chg="del">
          <ac:chgData name="Sari Aksberg" userId="S::sari.aksberg@ttk.fi::4db768a4-c014-411f-b019-53fb8a100b16" providerId="AD" clId="Web-{34F911CD-B48B-480A-8099-48A47F916338}" dt="2021-11-04T08:53:58.298" v="20"/>
          <ac:picMkLst>
            <pc:docMk/>
            <pc:sldMk cId="1667350581" sldId="792"/>
            <ac:picMk id="6" creationId="{1A162A73-6BF3-4576-8667-BE5C5435A118}"/>
          </ac:picMkLst>
        </pc:picChg>
        <pc:picChg chg="add mod ord">
          <ac:chgData name="Sari Aksberg" userId="S::sari.aksberg@ttk.fi::4db768a4-c014-411f-b019-53fb8a100b16" providerId="AD" clId="Web-{34F911CD-B48B-480A-8099-48A47F916338}" dt="2021-11-04T08:56:17.661" v="32" actId="1076"/>
          <ac:picMkLst>
            <pc:docMk/>
            <pc:sldMk cId="1667350581" sldId="792"/>
            <ac:picMk id="9" creationId="{1A74C987-1987-4CEE-8A20-C6F0B8FE70F2}"/>
          </ac:picMkLst>
        </pc:picChg>
      </pc:sldChg>
      <pc:sldChg chg="del">
        <pc:chgData name="Sari Aksberg" userId="S::sari.aksberg@ttk.fi::4db768a4-c014-411f-b019-53fb8a100b16" providerId="AD" clId="Web-{34F911CD-B48B-480A-8099-48A47F916338}" dt="2021-11-04T08:56:55.568" v="33"/>
        <pc:sldMkLst>
          <pc:docMk/>
          <pc:sldMk cId="2778098368" sldId="1557"/>
        </pc:sldMkLst>
      </pc:sldChg>
      <pc:sldChg chg="modSp">
        <pc:chgData name="Sari Aksberg" userId="S::sari.aksberg@ttk.fi::4db768a4-c014-411f-b019-53fb8a100b16" providerId="AD" clId="Web-{34F911CD-B48B-480A-8099-48A47F916338}" dt="2021-11-04T08:46:29.381" v="5" actId="20577"/>
        <pc:sldMkLst>
          <pc:docMk/>
          <pc:sldMk cId="2318824933" sldId="1560"/>
        </pc:sldMkLst>
        <pc:spChg chg="mod">
          <ac:chgData name="Sari Aksberg" userId="S::sari.aksberg@ttk.fi::4db768a4-c014-411f-b019-53fb8a100b16" providerId="AD" clId="Web-{34F911CD-B48B-480A-8099-48A47F916338}" dt="2021-11-04T08:46:29.381" v="5" actId="20577"/>
          <ac:spMkLst>
            <pc:docMk/>
            <pc:sldMk cId="2318824933" sldId="1560"/>
            <ac:spMk id="3" creationId="{05D8F6C7-C4A4-40F1-8C02-C4601E6B2060}"/>
          </ac:spMkLst>
        </pc:spChg>
      </pc:sldChg>
    </pc:docChg>
  </pc:docChgLst>
  <pc:docChgLst>
    <pc:chgData name="Päivi Sarmala" userId="S::paivi.sarmala@ttk.fi::4b2e9eee-cc60-4e4d-844f-342db6861060" providerId="AD" clId="Web-{4A992776-8B02-4DCE-9917-8F6D01C15A7F}"/>
    <pc:docChg chg="addSld delSld">
      <pc:chgData name="Päivi Sarmala" userId="S::paivi.sarmala@ttk.fi::4b2e9eee-cc60-4e4d-844f-342db6861060" providerId="AD" clId="Web-{4A992776-8B02-4DCE-9917-8F6D01C15A7F}" dt="2021-08-30T11:59:22.958" v="2"/>
      <pc:docMkLst>
        <pc:docMk/>
      </pc:docMkLst>
      <pc:sldChg chg="new">
        <pc:chgData name="Päivi Sarmala" userId="S::paivi.sarmala@ttk.fi::4b2e9eee-cc60-4e4d-844f-342db6861060" providerId="AD" clId="Web-{4A992776-8B02-4DCE-9917-8F6D01C15A7F}" dt="2021-08-30T11:59:22.958" v="2"/>
        <pc:sldMkLst>
          <pc:docMk/>
          <pc:sldMk cId="2166400883" sldId="793"/>
        </pc:sldMkLst>
      </pc:sldChg>
      <pc:sldChg chg="new del">
        <pc:chgData name="Päivi Sarmala" userId="S::paivi.sarmala@ttk.fi::4b2e9eee-cc60-4e4d-844f-342db6861060" providerId="AD" clId="Web-{4A992776-8B02-4DCE-9917-8F6D01C15A7F}" dt="2021-08-30T11:58:26.611" v="1"/>
        <pc:sldMkLst>
          <pc:docMk/>
          <pc:sldMk cId="2471605898" sldId="793"/>
        </pc:sldMkLst>
      </pc:sldChg>
    </pc:docChg>
  </pc:docChgLst>
  <pc:docChgLst>
    <pc:chgData name="Sari Aksberg" userId="4db768a4-c014-411f-b019-53fb8a100b16" providerId="ADAL" clId="{C1C20EB5-27C9-4A60-8A4C-7E2F85AC6682}"/>
    <pc:docChg chg="undo custSel addSld delSld modSld sldOrd addMainMaster">
      <pc:chgData name="Sari Aksberg" userId="4db768a4-c014-411f-b019-53fb8a100b16" providerId="ADAL" clId="{C1C20EB5-27C9-4A60-8A4C-7E2F85AC6682}" dt="2021-08-13T13:54:22.958" v="2085" actId="47"/>
      <pc:docMkLst>
        <pc:docMk/>
      </pc:docMkLst>
      <pc:sldChg chg="modSp mod ord">
        <pc:chgData name="Sari Aksberg" userId="4db768a4-c014-411f-b019-53fb8a100b16" providerId="ADAL" clId="{C1C20EB5-27C9-4A60-8A4C-7E2F85AC6682}" dt="2021-08-13T12:51:02.954" v="305" actId="27636"/>
        <pc:sldMkLst>
          <pc:docMk/>
          <pc:sldMk cId="0" sldId="273"/>
        </pc:sldMkLst>
        <pc:spChg chg="mod">
          <ac:chgData name="Sari Aksberg" userId="4db768a4-c014-411f-b019-53fb8a100b16" providerId="ADAL" clId="{C1C20EB5-27C9-4A60-8A4C-7E2F85AC6682}" dt="2021-08-13T12:51:02.954" v="305" actId="27636"/>
          <ac:spMkLst>
            <pc:docMk/>
            <pc:sldMk cId="0" sldId="273"/>
            <ac:spMk id="3" creationId="{4712B470-1C29-49E8-A3A8-147C4E83D158}"/>
          </ac:spMkLst>
        </pc:spChg>
      </pc:sldChg>
      <pc:sldChg chg="del">
        <pc:chgData name="Sari Aksberg" userId="4db768a4-c014-411f-b019-53fb8a100b16" providerId="ADAL" clId="{C1C20EB5-27C9-4A60-8A4C-7E2F85AC6682}" dt="2021-08-13T13:46:10.393" v="1860" actId="47"/>
        <pc:sldMkLst>
          <pc:docMk/>
          <pc:sldMk cId="265513438" sldId="723"/>
        </pc:sldMkLst>
      </pc:sldChg>
      <pc:sldChg chg="ord">
        <pc:chgData name="Sari Aksberg" userId="4db768a4-c014-411f-b019-53fb8a100b16" providerId="ADAL" clId="{C1C20EB5-27C9-4A60-8A4C-7E2F85AC6682}" dt="2021-08-13T13:46:37.479" v="1865"/>
        <pc:sldMkLst>
          <pc:docMk/>
          <pc:sldMk cId="1328517202" sldId="733"/>
        </pc:sldMkLst>
      </pc:sldChg>
      <pc:sldChg chg="del">
        <pc:chgData name="Sari Aksberg" userId="4db768a4-c014-411f-b019-53fb8a100b16" providerId="ADAL" clId="{C1C20EB5-27C9-4A60-8A4C-7E2F85AC6682}" dt="2021-08-13T13:46:05.004" v="1859" actId="47"/>
        <pc:sldMkLst>
          <pc:docMk/>
          <pc:sldMk cId="783882283" sldId="742"/>
        </pc:sldMkLst>
      </pc:sldChg>
      <pc:sldChg chg="addSp delSp modSp mod">
        <pc:chgData name="Sari Aksberg" userId="4db768a4-c014-411f-b019-53fb8a100b16" providerId="ADAL" clId="{C1C20EB5-27C9-4A60-8A4C-7E2F85AC6682}" dt="2021-08-13T13:44:13.322" v="1795" actId="1076"/>
        <pc:sldMkLst>
          <pc:docMk/>
          <pc:sldMk cId="0" sldId="752"/>
        </pc:sldMkLst>
        <pc:spChg chg="mod">
          <ac:chgData name="Sari Aksberg" userId="4db768a4-c014-411f-b019-53fb8a100b16" providerId="ADAL" clId="{C1C20EB5-27C9-4A60-8A4C-7E2F85AC6682}" dt="2021-08-13T13:43:39.447" v="1792" actId="1076"/>
          <ac:spMkLst>
            <pc:docMk/>
            <pc:sldMk cId="0" sldId="752"/>
            <ac:spMk id="2" creationId="{4A67E978-68F4-45E1-964F-3B11700D2780}"/>
          </ac:spMkLst>
        </pc:spChg>
        <pc:spChg chg="mod">
          <ac:chgData name="Sari Aksberg" userId="4db768a4-c014-411f-b019-53fb8a100b16" providerId="ADAL" clId="{C1C20EB5-27C9-4A60-8A4C-7E2F85AC6682}" dt="2021-08-13T13:44:13.322" v="1795" actId="1076"/>
          <ac:spMkLst>
            <pc:docMk/>
            <pc:sldMk cId="0" sldId="752"/>
            <ac:spMk id="15" creationId="{B5D2A88B-E702-499E-8698-0AA0342D2CC1}"/>
          </ac:spMkLst>
        </pc:spChg>
        <pc:graphicFrameChg chg="add del mod modGraphic">
          <ac:chgData name="Sari Aksberg" userId="4db768a4-c014-411f-b019-53fb8a100b16" providerId="ADAL" clId="{C1C20EB5-27C9-4A60-8A4C-7E2F85AC6682}" dt="2021-08-13T12:44:54.187" v="38" actId="478"/>
          <ac:graphicFrameMkLst>
            <pc:docMk/>
            <pc:sldMk cId="0" sldId="752"/>
            <ac:graphicFrameMk id="6" creationId="{339599D3-1A84-4689-A680-D740E4575C1D}"/>
          </ac:graphicFrameMkLst>
        </pc:graphicFrameChg>
      </pc:sldChg>
      <pc:sldChg chg="modSp mod ord">
        <pc:chgData name="Sari Aksberg" userId="4db768a4-c014-411f-b019-53fb8a100b16" providerId="ADAL" clId="{C1C20EB5-27C9-4A60-8A4C-7E2F85AC6682}" dt="2021-08-13T13:46:30.851" v="1863"/>
        <pc:sldMkLst>
          <pc:docMk/>
          <pc:sldMk cId="251240412" sldId="754"/>
        </pc:sldMkLst>
        <pc:spChg chg="mod">
          <ac:chgData name="Sari Aksberg" userId="4db768a4-c014-411f-b019-53fb8a100b16" providerId="ADAL" clId="{C1C20EB5-27C9-4A60-8A4C-7E2F85AC6682}" dt="2021-08-13T13:46:21.335" v="1861" actId="6549"/>
          <ac:spMkLst>
            <pc:docMk/>
            <pc:sldMk cId="251240412" sldId="754"/>
            <ac:spMk id="3" creationId="{CF797C2B-F0D8-4387-8C40-8387833CD3E7}"/>
          </ac:spMkLst>
        </pc:spChg>
      </pc:sldChg>
      <pc:sldChg chg="modSp mod">
        <pc:chgData name="Sari Aksberg" userId="4db768a4-c014-411f-b019-53fb8a100b16" providerId="ADAL" clId="{C1C20EB5-27C9-4A60-8A4C-7E2F85AC6682}" dt="2021-08-13T12:46:47.500" v="124" actId="20577"/>
        <pc:sldMkLst>
          <pc:docMk/>
          <pc:sldMk cId="0" sldId="755"/>
        </pc:sldMkLst>
        <pc:spChg chg="mod">
          <ac:chgData name="Sari Aksberg" userId="4db768a4-c014-411f-b019-53fb8a100b16" providerId="ADAL" clId="{C1C20EB5-27C9-4A60-8A4C-7E2F85AC6682}" dt="2021-08-13T12:46:47.500" v="124" actId="20577"/>
          <ac:spMkLst>
            <pc:docMk/>
            <pc:sldMk cId="0" sldId="755"/>
            <ac:spMk id="3" creationId="{8F84FFA4-BBB4-43EE-AFBA-9E7CDE11D32E}"/>
          </ac:spMkLst>
        </pc:spChg>
      </pc:sldChg>
      <pc:sldChg chg="addSp modSp mod">
        <pc:chgData name="Sari Aksberg" userId="4db768a4-c014-411f-b019-53fb8a100b16" providerId="ADAL" clId="{C1C20EB5-27C9-4A60-8A4C-7E2F85AC6682}" dt="2021-08-13T13:54:12.878" v="2084" actId="1076"/>
        <pc:sldMkLst>
          <pc:docMk/>
          <pc:sldMk cId="2884754335" sldId="760"/>
        </pc:sldMkLst>
        <pc:spChg chg="mod">
          <ac:chgData name="Sari Aksberg" userId="4db768a4-c014-411f-b019-53fb8a100b16" providerId="ADAL" clId="{C1C20EB5-27C9-4A60-8A4C-7E2F85AC6682}" dt="2021-08-13T13:51:42.726" v="2071" actId="1076"/>
          <ac:spMkLst>
            <pc:docMk/>
            <pc:sldMk cId="2884754335" sldId="760"/>
            <ac:spMk id="3" creationId="{C2C2D4B2-2448-4484-9F10-9618F54C6C63}"/>
          </ac:spMkLst>
        </pc:spChg>
        <pc:spChg chg="add mod">
          <ac:chgData name="Sari Aksberg" userId="4db768a4-c014-411f-b019-53fb8a100b16" providerId="ADAL" clId="{C1C20EB5-27C9-4A60-8A4C-7E2F85AC6682}" dt="2021-08-13T13:52:49.514" v="2075" actId="1076"/>
          <ac:spMkLst>
            <pc:docMk/>
            <pc:sldMk cId="2884754335" sldId="760"/>
            <ac:spMk id="6" creationId="{F8F8B0DC-C907-412C-817E-795FD3FB47CC}"/>
          </ac:spMkLst>
        </pc:spChg>
        <pc:picChg chg="mod">
          <ac:chgData name="Sari Aksberg" userId="4db768a4-c014-411f-b019-53fb8a100b16" providerId="ADAL" clId="{C1C20EB5-27C9-4A60-8A4C-7E2F85AC6682}" dt="2021-08-13T13:52:57.237" v="2077" actId="1076"/>
          <ac:picMkLst>
            <pc:docMk/>
            <pc:sldMk cId="2884754335" sldId="760"/>
            <ac:picMk id="4" creationId="{B4219FD5-3B50-42EC-9F72-7CF7F4C5E820}"/>
          </ac:picMkLst>
        </pc:picChg>
        <pc:picChg chg="add mod">
          <ac:chgData name="Sari Aksberg" userId="4db768a4-c014-411f-b019-53fb8a100b16" providerId="ADAL" clId="{C1C20EB5-27C9-4A60-8A4C-7E2F85AC6682}" dt="2021-08-13T13:54:12.878" v="2084" actId="1076"/>
          <ac:picMkLst>
            <pc:docMk/>
            <pc:sldMk cId="2884754335" sldId="760"/>
            <ac:picMk id="8" creationId="{F5135248-26B7-4511-B3D6-B1B4C85B1495}"/>
          </ac:picMkLst>
        </pc:picChg>
      </pc:sldChg>
      <pc:sldChg chg="modSp mod">
        <pc:chgData name="Sari Aksberg" userId="4db768a4-c014-411f-b019-53fb8a100b16" providerId="ADAL" clId="{C1C20EB5-27C9-4A60-8A4C-7E2F85AC6682}" dt="2021-08-13T13:12:25.313" v="406" actId="20577"/>
        <pc:sldMkLst>
          <pc:docMk/>
          <pc:sldMk cId="804891215" sldId="763"/>
        </pc:sldMkLst>
        <pc:spChg chg="mod">
          <ac:chgData name="Sari Aksberg" userId="4db768a4-c014-411f-b019-53fb8a100b16" providerId="ADAL" clId="{C1C20EB5-27C9-4A60-8A4C-7E2F85AC6682}" dt="2021-08-13T13:12:25.313" v="406" actId="20577"/>
          <ac:spMkLst>
            <pc:docMk/>
            <pc:sldMk cId="804891215" sldId="763"/>
            <ac:spMk id="3" creationId="{77535D2F-94EC-4C67-9A0E-70DBE6DE972B}"/>
          </ac:spMkLst>
        </pc:spChg>
      </pc:sldChg>
      <pc:sldChg chg="modSp mod">
        <pc:chgData name="Sari Aksberg" userId="4db768a4-c014-411f-b019-53fb8a100b16" providerId="ADAL" clId="{C1C20EB5-27C9-4A60-8A4C-7E2F85AC6682}" dt="2021-08-13T13:49:14.537" v="2066" actId="20577"/>
        <pc:sldMkLst>
          <pc:docMk/>
          <pc:sldMk cId="1927085739" sldId="774"/>
        </pc:sldMkLst>
        <pc:spChg chg="mod">
          <ac:chgData name="Sari Aksberg" userId="4db768a4-c014-411f-b019-53fb8a100b16" providerId="ADAL" clId="{C1C20EB5-27C9-4A60-8A4C-7E2F85AC6682}" dt="2021-08-13T13:49:14.537" v="2066" actId="20577"/>
          <ac:spMkLst>
            <pc:docMk/>
            <pc:sldMk cId="1927085739" sldId="774"/>
            <ac:spMk id="3" creationId="{7255F783-FC20-426D-9E0D-C6A93FC9F61C}"/>
          </ac:spMkLst>
        </pc:spChg>
      </pc:sldChg>
      <pc:sldChg chg="modSp mod">
        <pc:chgData name="Sari Aksberg" userId="4db768a4-c014-411f-b019-53fb8a100b16" providerId="ADAL" clId="{C1C20EB5-27C9-4A60-8A4C-7E2F85AC6682}" dt="2021-08-13T13:29:46.664" v="808" actId="6549"/>
        <pc:sldMkLst>
          <pc:docMk/>
          <pc:sldMk cId="4262292706" sldId="777"/>
        </pc:sldMkLst>
        <pc:spChg chg="mod">
          <ac:chgData name="Sari Aksberg" userId="4db768a4-c014-411f-b019-53fb8a100b16" providerId="ADAL" clId="{C1C20EB5-27C9-4A60-8A4C-7E2F85AC6682}" dt="2021-08-13T13:29:46.664" v="808" actId="6549"/>
          <ac:spMkLst>
            <pc:docMk/>
            <pc:sldMk cId="4262292706" sldId="777"/>
            <ac:spMk id="3" creationId="{ED67C20B-202A-4B98-AC45-21E414DD36C1}"/>
          </ac:spMkLst>
        </pc:spChg>
      </pc:sldChg>
      <pc:sldChg chg="new del">
        <pc:chgData name="Sari Aksberg" userId="4db768a4-c014-411f-b019-53fb8a100b16" providerId="ADAL" clId="{C1C20EB5-27C9-4A60-8A4C-7E2F85AC6682}" dt="2021-08-13T13:09:50.974" v="308" actId="47"/>
        <pc:sldMkLst>
          <pc:docMk/>
          <pc:sldMk cId="3100411952" sldId="779"/>
        </pc:sldMkLst>
      </pc:sldChg>
      <pc:sldChg chg="modSp new mod">
        <pc:chgData name="Sari Aksberg" userId="4db768a4-c014-411f-b019-53fb8a100b16" providerId="ADAL" clId="{C1C20EB5-27C9-4A60-8A4C-7E2F85AC6682}" dt="2021-08-13T13:10:16.656" v="370" actId="20577"/>
        <pc:sldMkLst>
          <pc:docMk/>
          <pc:sldMk cId="3061651869" sldId="780"/>
        </pc:sldMkLst>
        <pc:spChg chg="mod">
          <ac:chgData name="Sari Aksberg" userId="4db768a4-c014-411f-b019-53fb8a100b16" providerId="ADAL" clId="{C1C20EB5-27C9-4A60-8A4C-7E2F85AC6682}" dt="2021-08-13T13:10:16.656" v="370" actId="20577"/>
          <ac:spMkLst>
            <pc:docMk/>
            <pc:sldMk cId="3061651869" sldId="780"/>
            <ac:spMk id="2" creationId="{7440DDA9-7EFF-4F28-A09F-074761EB6EF6}"/>
          </ac:spMkLst>
        </pc:spChg>
      </pc:sldChg>
      <pc:sldChg chg="modSp new mod">
        <pc:chgData name="Sari Aksberg" userId="4db768a4-c014-411f-b019-53fb8a100b16" providerId="ADAL" clId="{C1C20EB5-27C9-4A60-8A4C-7E2F85AC6682}" dt="2021-08-13T13:11:11.813" v="389" actId="20577"/>
        <pc:sldMkLst>
          <pc:docMk/>
          <pc:sldMk cId="2962123091" sldId="781"/>
        </pc:sldMkLst>
        <pc:spChg chg="mod">
          <ac:chgData name="Sari Aksberg" userId="4db768a4-c014-411f-b019-53fb8a100b16" providerId="ADAL" clId="{C1C20EB5-27C9-4A60-8A4C-7E2F85AC6682}" dt="2021-08-13T13:11:11.813" v="389" actId="20577"/>
          <ac:spMkLst>
            <pc:docMk/>
            <pc:sldMk cId="2962123091" sldId="781"/>
            <ac:spMk id="2" creationId="{42EDF0BB-F930-4609-A2BF-3CEAEFF4718F}"/>
          </ac:spMkLst>
        </pc:spChg>
      </pc:sldChg>
      <pc:sldChg chg="modSp new mod">
        <pc:chgData name="Sari Aksberg" userId="4db768a4-c014-411f-b019-53fb8a100b16" providerId="ADAL" clId="{C1C20EB5-27C9-4A60-8A4C-7E2F85AC6682}" dt="2021-08-13T13:17:06.015" v="602" actId="20577"/>
        <pc:sldMkLst>
          <pc:docMk/>
          <pc:sldMk cId="3418862357" sldId="782"/>
        </pc:sldMkLst>
        <pc:spChg chg="mod">
          <ac:chgData name="Sari Aksberg" userId="4db768a4-c014-411f-b019-53fb8a100b16" providerId="ADAL" clId="{C1C20EB5-27C9-4A60-8A4C-7E2F85AC6682}" dt="2021-08-13T13:17:06.015" v="602" actId="20577"/>
          <ac:spMkLst>
            <pc:docMk/>
            <pc:sldMk cId="3418862357" sldId="782"/>
            <ac:spMk id="2" creationId="{D09CA7DF-C105-47FB-9051-D5D3B829053E}"/>
          </ac:spMkLst>
        </pc:spChg>
        <pc:spChg chg="mod">
          <ac:chgData name="Sari Aksberg" userId="4db768a4-c014-411f-b019-53fb8a100b16" providerId="ADAL" clId="{C1C20EB5-27C9-4A60-8A4C-7E2F85AC6682}" dt="2021-08-13T13:16:52.778" v="587" actId="14100"/>
          <ac:spMkLst>
            <pc:docMk/>
            <pc:sldMk cId="3418862357" sldId="782"/>
            <ac:spMk id="3" creationId="{A7DA70FD-5970-4BB9-AAF5-79D7AF3B2186}"/>
          </ac:spMkLst>
        </pc:spChg>
      </pc:sldChg>
      <pc:sldChg chg="modSp new mod">
        <pc:chgData name="Sari Aksberg" userId="4db768a4-c014-411f-b019-53fb8a100b16" providerId="ADAL" clId="{C1C20EB5-27C9-4A60-8A4C-7E2F85AC6682}" dt="2021-08-13T13:45:55.193" v="1858" actId="20577"/>
        <pc:sldMkLst>
          <pc:docMk/>
          <pc:sldMk cId="2532827152" sldId="783"/>
        </pc:sldMkLst>
        <pc:spChg chg="mod">
          <ac:chgData name="Sari Aksberg" userId="4db768a4-c014-411f-b019-53fb8a100b16" providerId="ADAL" clId="{C1C20EB5-27C9-4A60-8A4C-7E2F85AC6682}" dt="2021-08-13T13:45:55.193" v="1858" actId="20577"/>
          <ac:spMkLst>
            <pc:docMk/>
            <pc:sldMk cId="2532827152" sldId="783"/>
            <ac:spMk id="2" creationId="{254EEE6D-FCCB-4443-8E4C-AD94E070BEE0}"/>
          </ac:spMkLst>
        </pc:spChg>
      </pc:sldChg>
      <pc:sldChg chg="add">
        <pc:chgData name="Sari Aksberg" userId="4db768a4-c014-411f-b019-53fb8a100b16" providerId="ADAL" clId="{C1C20EB5-27C9-4A60-8A4C-7E2F85AC6682}" dt="2021-08-13T13:51:05.948" v="2068"/>
        <pc:sldMkLst>
          <pc:docMk/>
          <pc:sldMk cId="875153766" sldId="784"/>
        </pc:sldMkLst>
      </pc:sldChg>
      <pc:sldChg chg="add">
        <pc:chgData name="Sari Aksberg" userId="4db768a4-c014-411f-b019-53fb8a100b16" providerId="ADAL" clId="{C1C20EB5-27C9-4A60-8A4C-7E2F85AC6682}" dt="2021-08-13T13:51:22.836" v="2070"/>
        <pc:sldMkLst>
          <pc:docMk/>
          <pc:sldMk cId="2238025121" sldId="785"/>
        </pc:sldMkLst>
      </pc:sldChg>
      <pc:sldChg chg="add del">
        <pc:chgData name="Sari Aksberg" userId="4db768a4-c014-411f-b019-53fb8a100b16" providerId="ADAL" clId="{C1C20EB5-27C9-4A60-8A4C-7E2F85AC6682}" dt="2021-08-13T13:54:22.958" v="2085" actId="47"/>
        <pc:sldMkLst>
          <pc:docMk/>
          <pc:sldMk cId="3548966346" sldId="786"/>
        </pc:sldMkLst>
      </pc:sldChg>
      <pc:sldMasterChg chg="add addSldLayout">
        <pc:chgData name="Sari Aksberg" userId="4db768a4-c014-411f-b019-53fb8a100b16" providerId="ADAL" clId="{C1C20EB5-27C9-4A60-8A4C-7E2F85AC6682}" dt="2021-08-13T13:51:05.946" v="2067" actId="27028"/>
        <pc:sldMasterMkLst>
          <pc:docMk/>
          <pc:sldMasterMk cId="2827360229" sldId="2147483794"/>
        </pc:sldMasterMkLst>
        <pc:sldLayoutChg chg="add">
          <pc:chgData name="Sari Aksberg" userId="4db768a4-c014-411f-b019-53fb8a100b16" providerId="ADAL" clId="{C1C20EB5-27C9-4A60-8A4C-7E2F85AC6682}" dt="2021-08-13T13:51:05.946" v="2067" actId="27028"/>
          <pc:sldLayoutMkLst>
            <pc:docMk/>
            <pc:sldMasterMk cId="2827360229" sldId="2147483794"/>
            <pc:sldLayoutMk cId="4192598990" sldId="2147483795"/>
          </pc:sldLayoutMkLst>
        </pc:sldLayoutChg>
      </pc:sldMasterChg>
    </pc:docChg>
  </pc:docChgLst>
  <pc:docChgLst>
    <pc:chgData name="Sari Aksberg" userId="S::sari.aksberg@ttk.fi::4db768a4-c014-411f-b019-53fb8a100b16" providerId="AD" clId="Web-{5C4CDB7D-4871-4218-9054-433E9CB674F5}"/>
    <pc:docChg chg="delSld sldOrd">
      <pc:chgData name="Sari Aksberg" userId="S::sari.aksberg@ttk.fi::4db768a4-c014-411f-b019-53fb8a100b16" providerId="AD" clId="Web-{5C4CDB7D-4871-4218-9054-433E9CB674F5}" dt="2021-08-04T12:38:26.032" v="5"/>
      <pc:docMkLst>
        <pc:docMk/>
      </pc:docMkLst>
      <pc:sldChg chg="ord">
        <pc:chgData name="Sari Aksberg" userId="S::sari.aksberg@ttk.fi::4db768a4-c014-411f-b019-53fb8a100b16" providerId="AD" clId="Web-{5C4CDB7D-4871-4218-9054-433E9CB674F5}" dt="2021-08-04T12:37:45.234" v="3"/>
        <pc:sldMkLst>
          <pc:docMk/>
          <pc:sldMk cId="2623486121" sldId="758"/>
        </pc:sldMkLst>
      </pc:sldChg>
      <pc:sldChg chg="ord">
        <pc:chgData name="Sari Aksberg" userId="S::sari.aksberg@ttk.fi::4db768a4-c014-411f-b019-53fb8a100b16" providerId="AD" clId="Web-{5C4CDB7D-4871-4218-9054-433E9CB674F5}" dt="2021-08-04T12:38:26.032" v="5"/>
        <pc:sldMkLst>
          <pc:docMk/>
          <pc:sldMk cId="2460149160" sldId="759"/>
        </pc:sldMkLst>
      </pc:sldChg>
      <pc:sldChg chg="ord">
        <pc:chgData name="Sari Aksberg" userId="S::sari.aksberg@ttk.fi::4db768a4-c014-411f-b019-53fb8a100b16" providerId="AD" clId="Web-{5C4CDB7D-4871-4218-9054-433E9CB674F5}" dt="2021-08-04T12:37:32.202" v="0"/>
        <pc:sldMkLst>
          <pc:docMk/>
          <pc:sldMk cId="3749801032" sldId="762"/>
        </pc:sldMkLst>
      </pc:sldChg>
      <pc:sldChg chg="del">
        <pc:chgData name="Sari Aksberg" userId="S::sari.aksberg@ttk.fi::4db768a4-c014-411f-b019-53fb8a100b16" providerId="AD" clId="Web-{5C4CDB7D-4871-4218-9054-433E9CB674F5}" dt="2021-08-04T12:37:51.765" v="4"/>
        <pc:sldMkLst>
          <pc:docMk/>
          <pc:sldMk cId="2945993089" sldId="765"/>
        </pc:sldMkLst>
      </pc:sldChg>
    </pc:docChg>
  </pc:docChgLst>
  <pc:docChgLst>
    <pc:chgData name="Sari Aksberg" userId="S::sari.aksberg@ttk.fi::4db768a4-c014-411f-b019-53fb8a100b16" providerId="AD" clId="Web-{0BC54AF1-2F17-4761-9C44-18E0D63A36B9}"/>
    <pc:docChg chg="addSld delSld modSld sldOrd">
      <pc:chgData name="Sari Aksberg" userId="S::sari.aksberg@ttk.fi::4db768a4-c014-411f-b019-53fb8a100b16" providerId="AD" clId="Web-{0BC54AF1-2F17-4761-9C44-18E0D63A36B9}" dt="2023-04-03T12:24:12.087" v="281"/>
      <pc:docMkLst>
        <pc:docMk/>
      </pc:docMkLst>
      <pc:sldChg chg="modSp">
        <pc:chgData name="Sari Aksberg" userId="S::sari.aksberg@ttk.fi::4db768a4-c014-411f-b019-53fb8a100b16" providerId="AD" clId="Web-{0BC54AF1-2F17-4761-9C44-18E0D63A36B9}" dt="2023-04-03T11:58:14.343" v="23" actId="20577"/>
        <pc:sldMkLst>
          <pc:docMk/>
          <pc:sldMk cId="0" sldId="268"/>
        </pc:sldMkLst>
        <pc:spChg chg="mod">
          <ac:chgData name="Sari Aksberg" userId="S::sari.aksberg@ttk.fi::4db768a4-c014-411f-b019-53fb8a100b16" providerId="AD" clId="Web-{0BC54AF1-2F17-4761-9C44-18E0D63A36B9}" dt="2023-04-03T11:58:14.343" v="23" actId="20577"/>
          <ac:spMkLst>
            <pc:docMk/>
            <pc:sldMk cId="0" sldId="268"/>
            <ac:spMk id="3" creationId="{5512E64D-5AFD-4E9B-BE36-E402637196E5}"/>
          </ac:spMkLst>
        </pc:spChg>
      </pc:sldChg>
      <pc:sldChg chg="modSp">
        <pc:chgData name="Sari Aksberg" userId="S::sari.aksberg@ttk.fi::4db768a4-c014-411f-b019-53fb8a100b16" providerId="AD" clId="Web-{0BC54AF1-2F17-4761-9C44-18E0D63A36B9}" dt="2023-04-03T12:01:38.067" v="76" actId="20577"/>
        <pc:sldMkLst>
          <pc:docMk/>
          <pc:sldMk cId="0" sldId="270"/>
        </pc:sldMkLst>
        <pc:spChg chg="mod">
          <ac:chgData name="Sari Aksberg" userId="S::sari.aksberg@ttk.fi::4db768a4-c014-411f-b019-53fb8a100b16" providerId="AD" clId="Web-{0BC54AF1-2F17-4761-9C44-18E0D63A36B9}" dt="2023-04-03T12:01:38.067" v="76" actId="20577"/>
          <ac:spMkLst>
            <pc:docMk/>
            <pc:sldMk cId="0" sldId="270"/>
            <ac:spMk id="3" creationId="{99263D2F-1F98-4937-A3EF-D336B07308E1}"/>
          </ac:spMkLst>
        </pc:spChg>
      </pc:sldChg>
      <pc:sldChg chg="modSp">
        <pc:chgData name="Sari Aksberg" userId="S::sari.aksberg@ttk.fi::4db768a4-c014-411f-b019-53fb8a100b16" providerId="AD" clId="Web-{0BC54AF1-2F17-4761-9C44-18E0D63A36B9}" dt="2023-04-03T12:02:29.912" v="105" actId="20577"/>
        <pc:sldMkLst>
          <pc:docMk/>
          <pc:sldMk cId="2445440336" sldId="743"/>
        </pc:sldMkLst>
        <pc:spChg chg="mod">
          <ac:chgData name="Sari Aksberg" userId="S::sari.aksberg@ttk.fi::4db768a4-c014-411f-b019-53fb8a100b16" providerId="AD" clId="Web-{0BC54AF1-2F17-4761-9C44-18E0D63A36B9}" dt="2023-04-03T12:02:29.912" v="105" actId="20577"/>
          <ac:spMkLst>
            <pc:docMk/>
            <pc:sldMk cId="2445440336" sldId="743"/>
            <ac:spMk id="5" creationId="{A31F4471-36AE-4E32-866F-DFCEF957CED1}"/>
          </ac:spMkLst>
        </pc:spChg>
      </pc:sldChg>
      <pc:sldChg chg="modSp">
        <pc:chgData name="Sari Aksberg" userId="S::sari.aksberg@ttk.fi::4db768a4-c014-411f-b019-53fb8a100b16" providerId="AD" clId="Web-{0BC54AF1-2F17-4761-9C44-18E0D63A36B9}" dt="2023-04-03T12:24:06.040" v="280" actId="20577"/>
        <pc:sldMkLst>
          <pc:docMk/>
          <pc:sldMk cId="636161292" sldId="750"/>
        </pc:sldMkLst>
        <pc:spChg chg="mod">
          <ac:chgData name="Sari Aksberg" userId="S::sari.aksberg@ttk.fi::4db768a4-c014-411f-b019-53fb8a100b16" providerId="AD" clId="Web-{0BC54AF1-2F17-4761-9C44-18E0D63A36B9}" dt="2023-04-03T12:24:06.040" v="280" actId="20577"/>
          <ac:spMkLst>
            <pc:docMk/>
            <pc:sldMk cId="636161292" sldId="750"/>
            <ac:spMk id="6" creationId="{ABB048AB-AE68-4BC4-A94E-A56DFF769683}"/>
          </ac:spMkLst>
        </pc:spChg>
      </pc:sldChg>
      <pc:sldChg chg="addSp modSp">
        <pc:chgData name="Sari Aksberg" userId="S::sari.aksberg@ttk.fi::4db768a4-c014-411f-b019-53fb8a100b16" providerId="AD" clId="Web-{0BC54AF1-2F17-4761-9C44-18E0D63A36B9}" dt="2023-04-03T12:22:56.022" v="266" actId="14100"/>
        <pc:sldMkLst>
          <pc:docMk/>
          <pc:sldMk cId="251240412" sldId="754"/>
        </pc:sldMkLst>
        <pc:spChg chg="mod">
          <ac:chgData name="Sari Aksberg" userId="S::sari.aksberg@ttk.fi::4db768a4-c014-411f-b019-53fb8a100b16" providerId="AD" clId="Web-{0BC54AF1-2F17-4761-9C44-18E0D63A36B9}" dt="2023-04-03T12:21:59.411" v="262" actId="20577"/>
          <ac:spMkLst>
            <pc:docMk/>
            <pc:sldMk cId="251240412" sldId="754"/>
            <ac:spMk id="3" creationId="{CF797C2B-F0D8-4387-8C40-8387833CD3E7}"/>
          </ac:spMkLst>
        </pc:spChg>
        <pc:spChg chg="add mod">
          <ac:chgData name="Sari Aksberg" userId="S::sari.aksberg@ttk.fi::4db768a4-c014-411f-b019-53fb8a100b16" providerId="AD" clId="Web-{0BC54AF1-2F17-4761-9C44-18E0D63A36B9}" dt="2023-04-03T12:22:56.022" v="266" actId="14100"/>
          <ac:spMkLst>
            <pc:docMk/>
            <pc:sldMk cId="251240412" sldId="754"/>
            <ac:spMk id="8" creationId="{8E7A8DBA-8A70-0349-0F3D-170124D1AE8C}"/>
          </ac:spMkLst>
        </pc:spChg>
      </pc:sldChg>
      <pc:sldChg chg="del">
        <pc:chgData name="Sari Aksberg" userId="S::sari.aksberg@ttk.fi::4db768a4-c014-411f-b019-53fb8a100b16" providerId="AD" clId="Web-{0BC54AF1-2F17-4761-9C44-18E0D63A36B9}" dt="2023-04-03T12:04:44.884" v="185"/>
        <pc:sldMkLst>
          <pc:docMk/>
          <pc:sldMk cId="1352445397" sldId="756"/>
        </pc:sldMkLst>
      </pc:sldChg>
      <pc:sldChg chg="modSp">
        <pc:chgData name="Sari Aksberg" userId="S::sari.aksberg@ttk.fi::4db768a4-c014-411f-b019-53fb8a100b16" providerId="AD" clId="Web-{0BC54AF1-2F17-4761-9C44-18E0D63A36B9}" dt="2023-04-03T12:12:22.240" v="251" actId="20577"/>
        <pc:sldMkLst>
          <pc:docMk/>
          <pc:sldMk cId="2608842475" sldId="757"/>
        </pc:sldMkLst>
        <pc:spChg chg="mod">
          <ac:chgData name="Sari Aksberg" userId="S::sari.aksberg@ttk.fi::4db768a4-c014-411f-b019-53fb8a100b16" providerId="AD" clId="Web-{0BC54AF1-2F17-4761-9C44-18E0D63A36B9}" dt="2023-04-03T12:12:22.240" v="251" actId="20577"/>
          <ac:spMkLst>
            <pc:docMk/>
            <pc:sldMk cId="2608842475" sldId="757"/>
            <ac:spMk id="3" creationId="{DD18D69E-6BBF-4DF1-837D-A5B456E6854B}"/>
          </ac:spMkLst>
        </pc:spChg>
      </pc:sldChg>
      <pc:sldChg chg="del">
        <pc:chgData name="Sari Aksberg" userId="S::sari.aksberg@ttk.fi::4db768a4-c014-411f-b019-53fb8a100b16" providerId="AD" clId="Web-{0BC54AF1-2F17-4761-9C44-18E0D63A36B9}" dt="2023-04-03T12:02:52.553" v="108"/>
        <pc:sldMkLst>
          <pc:docMk/>
          <pc:sldMk cId="804891215" sldId="763"/>
        </pc:sldMkLst>
      </pc:sldChg>
      <pc:sldChg chg="modSp">
        <pc:chgData name="Sari Aksberg" userId="S::sari.aksberg@ttk.fi::4db768a4-c014-411f-b019-53fb8a100b16" providerId="AD" clId="Web-{0BC54AF1-2F17-4761-9C44-18E0D63A36B9}" dt="2023-04-03T12:00:00.439" v="73" actId="20577"/>
        <pc:sldMkLst>
          <pc:docMk/>
          <pc:sldMk cId="4262292706" sldId="777"/>
        </pc:sldMkLst>
        <pc:spChg chg="mod">
          <ac:chgData name="Sari Aksberg" userId="S::sari.aksberg@ttk.fi::4db768a4-c014-411f-b019-53fb8a100b16" providerId="AD" clId="Web-{0BC54AF1-2F17-4761-9C44-18E0D63A36B9}" dt="2023-04-03T12:00:00.439" v="73" actId="20577"/>
          <ac:spMkLst>
            <pc:docMk/>
            <pc:sldMk cId="4262292706" sldId="777"/>
            <ac:spMk id="3" creationId="{ED67C20B-202A-4B98-AC45-21E414DD36C1}"/>
          </ac:spMkLst>
        </pc:spChg>
        <pc:picChg chg="mod">
          <ac:chgData name="Sari Aksberg" userId="S::sari.aksberg@ttk.fi::4db768a4-c014-411f-b019-53fb8a100b16" providerId="AD" clId="Web-{0BC54AF1-2F17-4761-9C44-18E0D63A36B9}" dt="2023-04-03T11:58:49.703" v="46" actId="1076"/>
          <ac:picMkLst>
            <pc:docMk/>
            <pc:sldMk cId="4262292706" sldId="777"/>
            <ac:picMk id="4" creationId="{3391131C-36A2-4853-B871-CF832EE0ADF0}"/>
          </ac:picMkLst>
        </pc:picChg>
      </pc:sldChg>
      <pc:sldChg chg="del">
        <pc:chgData name="Sari Aksberg" userId="S::sari.aksberg@ttk.fi::4db768a4-c014-411f-b019-53fb8a100b16" providerId="AD" clId="Web-{0BC54AF1-2F17-4761-9C44-18E0D63A36B9}" dt="2023-04-03T12:04:42.728" v="183"/>
        <pc:sldMkLst>
          <pc:docMk/>
          <pc:sldMk cId="3418862357" sldId="782"/>
        </pc:sldMkLst>
      </pc:sldChg>
      <pc:sldChg chg="del">
        <pc:chgData name="Sari Aksberg" userId="S::sari.aksberg@ttk.fi::4db768a4-c014-411f-b019-53fb8a100b16" providerId="AD" clId="Web-{0BC54AF1-2F17-4761-9C44-18E0D63A36B9}" dt="2023-04-03T12:04:52.822" v="188"/>
        <pc:sldMkLst>
          <pc:docMk/>
          <pc:sldMk cId="1667350581" sldId="792"/>
        </pc:sldMkLst>
      </pc:sldChg>
      <pc:sldChg chg="del">
        <pc:chgData name="Sari Aksberg" userId="S::sari.aksberg@ttk.fi::4db768a4-c014-411f-b019-53fb8a100b16" providerId="AD" clId="Web-{0BC54AF1-2F17-4761-9C44-18E0D63A36B9}" dt="2023-04-03T12:04:38.353" v="180"/>
        <pc:sldMkLst>
          <pc:docMk/>
          <pc:sldMk cId="726405042" sldId="1559"/>
        </pc:sldMkLst>
      </pc:sldChg>
      <pc:sldChg chg="del">
        <pc:chgData name="Sari Aksberg" userId="S::sari.aksberg@ttk.fi::4db768a4-c014-411f-b019-53fb8a100b16" providerId="AD" clId="Web-{0BC54AF1-2F17-4761-9C44-18E0D63A36B9}" dt="2023-04-03T12:04:44.228" v="184"/>
        <pc:sldMkLst>
          <pc:docMk/>
          <pc:sldMk cId="2318824933" sldId="1560"/>
        </pc:sldMkLst>
      </pc:sldChg>
      <pc:sldChg chg="del">
        <pc:chgData name="Sari Aksberg" userId="S::sari.aksberg@ttk.fi::4db768a4-c014-411f-b019-53fb8a100b16" providerId="AD" clId="Web-{0BC54AF1-2F17-4761-9C44-18E0D63A36B9}" dt="2023-04-03T12:04:45.650" v="186"/>
        <pc:sldMkLst>
          <pc:docMk/>
          <pc:sldMk cId="3055925821" sldId="1561"/>
        </pc:sldMkLst>
      </pc:sldChg>
      <pc:sldChg chg="del">
        <pc:chgData name="Sari Aksberg" userId="S::sari.aksberg@ttk.fi::4db768a4-c014-411f-b019-53fb8a100b16" providerId="AD" clId="Web-{0BC54AF1-2F17-4761-9C44-18E0D63A36B9}" dt="2023-04-03T12:04:46.494" v="187"/>
        <pc:sldMkLst>
          <pc:docMk/>
          <pc:sldMk cId="2737664574" sldId="1562"/>
        </pc:sldMkLst>
      </pc:sldChg>
      <pc:sldChg chg="del">
        <pc:chgData name="Sari Aksberg" userId="S::sari.aksberg@ttk.fi::4db768a4-c014-411f-b019-53fb8a100b16" providerId="AD" clId="Web-{0BC54AF1-2F17-4761-9C44-18E0D63A36B9}" dt="2023-04-03T12:04:39.884" v="181"/>
        <pc:sldMkLst>
          <pc:docMk/>
          <pc:sldMk cId="4058390355" sldId="1563"/>
        </pc:sldMkLst>
      </pc:sldChg>
      <pc:sldChg chg="del">
        <pc:chgData name="Sari Aksberg" userId="S::sari.aksberg@ttk.fi::4db768a4-c014-411f-b019-53fb8a100b16" providerId="AD" clId="Web-{0BC54AF1-2F17-4761-9C44-18E0D63A36B9}" dt="2023-04-03T12:04:41.212" v="182"/>
        <pc:sldMkLst>
          <pc:docMk/>
          <pc:sldMk cId="2853761322" sldId="1564"/>
        </pc:sldMkLst>
      </pc:sldChg>
      <pc:sldChg chg="new del">
        <pc:chgData name="Sari Aksberg" userId="S::sari.aksberg@ttk.fi::4db768a4-c014-411f-b019-53fb8a100b16" providerId="AD" clId="Web-{0BC54AF1-2F17-4761-9C44-18E0D63A36B9}" dt="2023-04-03T12:02:54.835" v="109"/>
        <pc:sldMkLst>
          <pc:docMk/>
          <pc:sldMk cId="2276291637" sldId="1565"/>
        </pc:sldMkLst>
      </pc:sldChg>
      <pc:sldChg chg="modSp new">
        <pc:chgData name="Sari Aksberg" userId="S::sari.aksberg@ttk.fi::4db768a4-c014-411f-b019-53fb8a100b16" providerId="AD" clId="Web-{0BC54AF1-2F17-4761-9C44-18E0D63A36B9}" dt="2023-04-03T12:03:18.960" v="127" actId="20577"/>
        <pc:sldMkLst>
          <pc:docMk/>
          <pc:sldMk cId="1029261056" sldId="1566"/>
        </pc:sldMkLst>
        <pc:spChg chg="mod">
          <ac:chgData name="Sari Aksberg" userId="S::sari.aksberg@ttk.fi::4db768a4-c014-411f-b019-53fb8a100b16" providerId="AD" clId="Web-{0BC54AF1-2F17-4761-9C44-18E0D63A36B9}" dt="2023-04-03T12:03:18.960" v="127" actId="20577"/>
          <ac:spMkLst>
            <pc:docMk/>
            <pc:sldMk cId="1029261056" sldId="1566"/>
            <ac:spMk id="2" creationId="{D1BDE070-57F2-805D-7C8B-00F2B9FE1E97}"/>
          </ac:spMkLst>
        </pc:spChg>
      </pc:sldChg>
      <pc:sldChg chg="modSp new">
        <pc:chgData name="Sari Aksberg" userId="S::sari.aksberg@ttk.fi::4db768a4-c014-411f-b019-53fb8a100b16" providerId="AD" clId="Web-{0BC54AF1-2F17-4761-9C44-18E0D63A36B9}" dt="2023-04-03T12:03:41.429" v="140" actId="20577"/>
        <pc:sldMkLst>
          <pc:docMk/>
          <pc:sldMk cId="1457920246" sldId="1567"/>
        </pc:sldMkLst>
        <pc:spChg chg="mod">
          <ac:chgData name="Sari Aksberg" userId="S::sari.aksberg@ttk.fi::4db768a4-c014-411f-b019-53fb8a100b16" providerId="AD" clId="Web-{0BC54AF1-2F17-4761-9C44-18E0D63A36B9}" dt="2023-04-03T12:03:41.429" v="140" actId="20577"/>
          <ac:spMkLst>
            <pc:docMk/>
            <pc:sldMk cId="1457920246" sldId="1567"/>
            <ac:spMk id="2" creationId="{150A3B15-2FEB-6083-8C0E-2EC0FC27F85A}"/>
          </ac:spMkLst>
        </pc:spChg>
      </pc:sldChg>
      <pc:sldChg chg="modSp new">
        <pc:chgData name="Sari Aksberg" userId="S::sari.aksberg@ttk.fi::4db768a4-c014-411f-b019-53fb8a100b16" providerId="AD" clId="Web-{0BC54AF1-2F17-4761-9C44-18E0D63A36B9}" dt="2023-04-03T12:04:34.353" v="179" actId="20577"/>
        <pc:sldMkLst>
          <pc:docMk/>
          <pc:sldMk cId="3683287071" sldId="1568"/>
        </pc:sldMkLst>
        <pc:spChg chg="mod">
          <ac:chgData name="Sari Aksberg" userId="S::sari.aksberg@ttk.fi::4db768a4-c014-411f-b019-53fb8a100b16" providerId="AD" clId="Web-{0BC54AF1-2F17-4761-9C44-18E0D63A36B9}" dt="2023-04-03T12:04:34.353" v="179" actId="20577"/>
          <ac:spMkLst>
            <pc:docMk/>
            <pc:sldMk cId="3683287071" sldId="1568"/>
            <ac:spMk id="2" creationId="{F836BD1C-AA0C-ACF5-E273-8F2028EBF20A}"/>
          </ac:spMkLst>
        </pc:spChg>
      </pc:sldChg>
      <pc:sldChg chg="new del">
        <pc:chgData name="Sari Aksberg" userId="S::sari.aksberg@ttk.fi::4db768a4-c014-411f-b019-53fb8a100b16" providerId="AD" clId="Web-{0BC54AF1-2F17-4761-9C44-18E0D63A36B9}" dt="2023-04-03T12:12:59.397" v="254"/>
        <pc:sldMkLst>
          <pc:docMk/>
          <pc:sldMk cId="4202043028" sldId="1569"/>
        </pc:sldMkLst>
      </pc:sldChg>
      <pc:sldChg chg="modSp new ord">
        <pc:chgData name="Sari Aksberg" userId="S::sari.aksberg@ttk.fi::4db768a4-c014-411f-b019-53fb8a100b16" providerId="AD" clId="Web-{0BC54AF1-2F17-4761-9C44-18E0D63A36B9}" dt="2023-04-03T12:24:12.087" v="281"/>
        <pc:sldMkLst>
          <pc:docMk/>
          <pc:sldMk cId="407164432" sldId="1570"/>
        </pc:sldMkLst>
        <pc:spChg chg="mod">
          <ac:chgData name="Sari Aksberg" userId="S::sari.aksberg@ttk.fi::4db768a4-c014-411f-b019-53fb8a100b16" providerId="AD" clId="Web-{0BC54AF1-2F17-4761-9C44-18E0D63A36B9}" dt="2023-04-03T12:19:54.424" v="259" actId="20577"/>
          <ac:spMkLst>
            <pc:docMk/>
            <pc:sldMk cId="407164432" sldId="1570"/>
            <ac:spMk id="2" creationId="{516AEDE3-A17C-423D-E4AC-D4C3178C4B98}"/>
          </ac:spMkLst>
        </pc:spChg>
        <pc:spChg chg="mod">
          <ac:chgData name="Sari Aksberg" userId="S::sari.aksberg@ttk.fi::4db768a4-c014-411f-b019-53fb8a100b16" providerId="AD" clId="Web-{0BC54AF1-2F17-4761-9C44-18E0D63A36B9}" dt="2023-04-03T12:19:56.752" v="261" actId="20577"/>
          <ac:spMkLst>
            <pc:docMk/>
            <pc:sldMk cId="407164432" sldId="1570"/>
            <ac:spMk id="3" creationId="{0E3FD4DC-1216-94A8-E27C-0966BB37BE3D}"/>
          </ac:spMkLst>
        </pc:spChg>
      </pc:sldChg>
    </pc:docChg>
  </pc:docChgLst>
  <pc:docChgLst>
    <pc:chgData name="Jarna Savolainen" userId="S::jarna.savolainen@ttk.fi::427eabc6-4a6a-4af1-9256-5ebb2aa8b1de" providerId="AD" clId="Web-{6D135A72-2194-4AE7-8C49-27B3A250937E}"/>
    <pc:docChg chg="modSld">
      <pc:chgData name="Jarna Savolainen" userId="S::jarna.savolainen@ttk.fi::427eabc6-4a6a-4af1-9256-5ebb2aa8b1de" providerId="AD" clId="Web-{6D135A72-2194-4AE7-8C49-27B3A250937E}" dt="2021-09-07T09:29:37.605" v="53" actId="20577"/>
      <pc:docMkLst>
        <pc:docMk/>
      </pc:docMkLst>
      <pc:sldChg chg="delSp modSp">
        <pc:chgData name="Jarna Savolainen" userId="S::jarna.savolainen@ttk.fi::427eabc6-4a6a-4af1-9256-5ebb2aa8b1de" providerId="AD" clId="Web-{6D135A72-2194-4AE7-8C49-27B3A250937E}" dt="2021-09-07T09:29:37.605" v="53" actId="20577"/>
        <pc:sldMkLst>
          <pc:docMk/>
          <pc:sldMk cId="251240412" sldId="754"/>
        </pc:sldMkLst>
        <pc:spChg chg="mod">
          <ac:chgData name="Jarna Savolainen" userId="S::jarna.savolainen@ttk.fi::427eabc6-4a6a-4af1-9256-5ebb2aa8b1de" providerId="AD" clId="Web-{6D135A72-2194-4AE7-8C49-27B3A250937E}" dt="2021-09-07T09:29:37.605" v="53" actId="20577"/>
          <ac:spMkLst>
            <pc:docMk/>
            <pc:sldMk cId="251240412" sldId="754"/>
            <ac:spMk id="3" creationId="{CF797C2B-F0D8-4387-8C40-8387833CD3E7}"/>
          </ac:spMkLst>
        </pc:spChg>
        <pc:spChg chg="del">
          <ac:chgData name="Jarna Savolainen" userId="S::jarna.savolainen@ttk.fi::427eabc6-4a6a-4af1-9256-5ebb2aa8b1de" providerId="AD" clId="Web-{6D135A72-2194-4AE7-8C49-27B3A250937E}" dt="2021-09-07T09:29:14.417" v="46"/>
          <ac:spMkLst>
            <pc:docMk/>
            <pc:sldMk cId="251240412" sldId="754"/>
            <ac:spMk id="8" creationId="{FA4A21CE-FA4F-463D-A793-D35B2B32D6A7}"/>
          </ac:spMkLst>
        </pc:spChg>
      </pc:sldChg>
      <pc:sldChg chg="modSp">
        <pc:chgData name="Jarna Savolainen" userId="S::jarna.savolainen@ttk.fi::427eabc6-4a6a-4af1-9256-5ebb2aa8b1de" providerId="AD" clId="Web-{6D135A72-2194-4AE7-8C49-27B3A250937E}" dt="2021-09-07T09:25:43.054" v="6" actId="20577"/>
        <pc:sldMkLst>
          <pc:docMk/>
          <pc:sldMk cId="2778098368" sldId="1557"/>
        </pc:sldMkLst>
        <pc:spChg chg="mod">
          <ac:chgData name="Jarna Savolainen" userId="S::jarna.savolainen@ttk.fi::427eabc6-4a6a-4af1-9256-5ebb2aa8b1de" providerId="AD" clId="Web-{6D135A72-2194-4AE7-8C49-27B3A250937E}" dt="2021-09-07T09:25:43.054" v="6" actId="20577"/>
          <ac:spMkLst>
            <pc:docMk/>
            <pc:sldMk cId="2778098368" sldId="1557"/>
            <ac:spMk id="2" creationId="{9C7D14B0-3908-4AD3-8F41-F6B824B7CBE5}"/>
          </ac:spMkLst>
        </pc:spChg>
      </pc:sldChg>
    </pc:docChg>
  </pc:docChgLst>
  <pc:docChgLst>
    <pc:chgData name="Sari Aksberg" userId="S::sari.aksberg@ttk.fi::4db768a4-c014-411f-b019-53fb8a100b16" providerId="AD" clId="Web-{A6B730A3-CE80-4AA5-A6EE-7BFD8191609B}"/>
    <pc:docChg chg="addSld modSld sldOrd">
      <pc:chgData name="Sari Aksberg" userId="S::sari.aksberg@ttk.fi::4db768a4-c014-411f-b019-53fb8a100b16" providerId="AD" clId="Web-{A6B730A3-CE80-4AA5-A6EE-7BFD8191609B}" dt="2021-08-04T07:01:05.458" v="81"/>
      <pc:docMkLst>
        <pc:docMk/>
      </pc:docMkLst>
      <pc:sldChg chg="modSp new">
        <pc:chgData name="Sari Aksberg" userId="S::sari.aksberg@ttk.fi::4db768a4-c014-411f-b019-53fb8a100b16" providerId="AD" clId="Web-{A6B730A3-CE80-4AA5-A6EE-7BFD8191609B}" dt="2021-08-04T06:48:49.940" v="30" actId="20577"/>
        <pc:sldMkLst>
          <pc:docMk/>
          <pc:sldMk cId="3749801032" sldId="762"/>
        </pc:sldMkLst>
        <pc:spChg chg="mod">
          <ac:chgData name="Sari Aksberg" userId="S::sari.aksberg@ttk.fi::4db768a4-c014-411f-b019-53fb8a100b16" providerId="AD" clId="Web-{A6B730A3-CE80-4AA5-A6EE-7BFD8191609B}" dt="2021-08-04T06:48:49.940" v="30" actId="20577"/>
          <ac:spMkLst>
            <pc:docMk/>
            <pc:sldMk cId="3749801032" sldId="762"/>
            <ac:spMk id="2" creationId="{296999FA-E56B-4E46-85A5-A59619726BE7}"/>
          </ac:spMkLst>
        </pc:spChg>
      </pc:sldChg>
      <pc:sldChg chg="modSp new ord">
        <pc:chgData name="Sari Aksberg" userId="S::sari.aksberg@ttk.fi::4db768a4-c014-411f-b019-53fb8a100b16" providerId="AD" clId="Web-{A6B730A3-CE80-4AA5-A6EE-7BFD8191609B}" dt="2021-08-04T07:00:49.333" v="75"/>
        <pc:sldMkLst>
          <pc:docMk/>
          <pc:sldMk cId="804891215" sldId="763"/>
        </pc:sldMkLst>
        <pc:spChg chg="mod">
          <ac:chgData name="Sari Aksberg" userId="S::sari.aksberg@ttk.fi::4db768a4-c014-411f-b019-53fb8a100b16" providerId="AD" clId="Web-{A6B730A3-CE80-4AA5-A6EE-7BFD8191609B}" dt="2021-08-04T06:57:17.281" v="36" actId="20577"/>
          <ac:spMkLst>
            <pc:docMk/>
            <pc:sldMk cId="804891215" sldId="763"/>
            <ac:spMk id="2" creationId="{863BAD63-E937-4CA9-8B33-040A1E62F678}"/>
          </ac:spMkLst>
        </pc:spChg>
        <pc:spChg chg="mod">
          <ac:chgData name="Sari Aksberg" userId="S::sari.aksberg@ttk.fi::4db768a4-c014-411f-b019-53fb8a100b16" providerId="AD" clId="Web-{A6B730A3-CE80-4AA5-A6EE-7BFD8191609B}" dt="2021-08-04T07:00:19.488" v="70" actId="1076"/>
          <ac:spMkLst>
            <pc:docMk/>
            <pc:sldMk cId="804891215" sldId="763"/>
            <ac:spMk id="3" creationId="{77535D2F-94EC-4C67-9A0E-70DBE6DE972B}"/>
          </ac:spMkLst>
        </pc:spChg>
      </pc:sldChg>
      <pc:sldChg chg="modSp new ord">
        <pc:chgData name="Sari Aksberg" userId="S::sari.aksberg@ttk.fi::4db768a4-c014-411f-b019-53fb8a100b16" providerId="AD" clId="Web-{A6B730A3-CE80-4AA5-A6EE-7BFD8191609B}" dt="2021-08-04T07:01:05.458" v="81"/>
        <pc:sldMkLst>
          <pc:docMk/>
          <pc:sldMk cId="2162066386" sldId="764"/>
        </pc:sldMkLst>
        <pc:spChg chg="mod">
          <ac:chgData name="Sari Aksberg" userId="S::sari.aksberg@ttk.fi::4db768a4-c014-411f-b019-53fb8a100b16" providerId="AD" clId="Web-{A6B730A3-CE80-4AA5-A6EE-7BFD8191609B}" dt="2021-08-04T07:00:07.160" v="69" actId="20577"/>
          <ac:spMkLst>
            <pc:docMk/>
            <pc:sldMk cId="2162066386" sldId="764"/>
            <ac:spMk id="2" creationId="{48B9A3A6-9A57-4BFF-9531-D26BBBF2E774}"/>
          </ac:spMkLst>
        </pc:spChg>
        <pc:spChg chg="mod">
          <ac:chgData name="Sari Aksberg" userId="S::sari.aksberg@ttk.fi::4db768a4-c014-411f-b019-53fb8a100b16" providerId="AD" clId="Web-{A6B730A3-CE80-4AA5-A6EE-7BFD8191609B}" dt="2021-08-04T06:59:44.862" v="49" actId="20577"/>
          <ac:spMkLst>
            <pc:docMk/>
            <pc:sldMk cId="2162066386" sldId="764"/>
            <ac:spMk id="3" creationId="{40B83F15-F396-4486-A142-F58C18939132}"/>
          </ac:spMkLst>
        </pc:spChg>
      </pc:sldChg>
    </pc:docChg>
  </pc:docChgLst>
  <pc:docChgLst>
    <pc:chgData name="Sari Aksberg" userId="S::sari.aksberg@ttk.fi::4db768a4-c014-411f-b019-53fb8a100b16" providerId="AD" clId="Web-{69897AA4-8EF5-42E3-B277-8090DCE991D3}"/>
    <pc:docChg chg="modSld">
      <pc:chgData name="Sari Aksberg" userId="S::sari.aksberg@ttk.fi::4db768a4-c014-411f-b019-53fb8a100b16" providerId="AD" clId="Web-{69897AA4-8EF5-42E3-B277-8090DCE991D3}" dt="2021-08-05T08:14:06.239" v="149" actId="1076"/>
      <pc:docMkLst>
        <pc:docMk/>
      </pc:docMkLst>
      <pc:sldChg chg="addSp delSp modSp">
        <pc:chgData name="Sari Aksberg" userId="S::sari.aksberg@ttk.fi::4db768a4-c014-411f-b019-53fb8a100b16" providerId="AD" clId="Web-{69897AA4-8EF5-42E3-B277-8090DCE991D3}" dt="2021-08-05T08:14:06.239" v="149" actId="1076"/>
        <pc:sldMkLst>
          <pc:docMk/>
          <pc:sldMk cId="1107918723" sldId="770"/>
        </pc:sldMkLst>
        <pc:spChg chg="mod">
          <ac:chgData name="Sari Aksberg" userId="S::sari.aksberg@ttk.fi::4db768a4-c014-411f-b019-53fb8a100b16" providerId="AD" clId="Web-{69897AA4-8EF5-42E3-B277-8090DCE991D3}" dt="2021-08-05T08:12:13.440" v="136" actId="20577"/>
          <ac:spMkLst>
            <pc:docMk/>
            <pc:sldMk cId="1107918723" sldId="770"/>
            <ac:spMk id="2" creationId="{B021C897-DD61-4A4B-9768-B4F29428D168}"/>
          </ac:spMkLst>
        </pc:spChg>
        <pc:spChg chg="add mod">
          <ac:chgData name="Sari Aksberg" userId="S::sari.aksberg@ttk.fi::4db768a4-c014-411f-b019-53fb8a100b16" providerId="AD" clId="Web-{69897AA4-8EF5-42E3-B277-8090DCE991D3}" dt="2021-08-05T08:13:58.583" v="147" actId="14100"/>
          <ac:spMkLst>
            <pc:docMk/>
            <pc:sldMk cId="1107918723" sldId="770"/>
            <ac:spMk id="3" creationId="{AE43BAAD-E935-4FEF-8DC9-1323EAD654AF}"/>
          </ac:spMkLst>
        </pc:spChg>
        <pc:spChg chg="del">
          <ac:chgData name="Sari Aksberg" userId="S::sari.aksberg@ttk.fi::4db768a4-c014-411f-b019-53fb8a100b16" providerId="AD" clId="Web-{69897AA4-8EF5-42E3-B277-8090DCE991D3}" dt="2021-08-05T08:13:38.285" v="143"/>
          <ac:spMkLst>
            <pc:docMk/>
            <pc:sldMk cId="1107918723" sldId="770"/>
            <ac:spMk id="6" creationId="{AF3DF4C9-49A4-41BE-837F-3C24BB9292E3}"/>
          </ac:spMkLst>
        </pc:spChg>
        <pc:spChg chg="add">
          <ac:chgData name="Sari Aksberg" userId="S::sari.aksberg@ttk.fi::4db768a4-c014-411f-b019-53fb8a100b16" providerId="AD" clId="Web-{69897AA4-8EF5-42E3-B277-8090DCE991D3}" dt="2021-08-05T08:13:42.801" v="144"/>
          <ac:spMkLst>
            <pc:docMk/>
            <pc:sldMk cId="1107918723" sldId="770"/>
            <ac:spMk id="7" creationId="{74458FB7-AFE2-4F1C-AF40-F97B4183E2D1}"/>
          </ac:spMkLst>
        </pc:spChg>
        <pc:spChg chg="add mod">
          <ac:chgData name="Sari Aksberg" userId="S::sari.aksberg@ttk.fi::4db768a4-c014-411f-b019-53fb8a100b16" providerId="AD" clId="Web-{69897AA4-8EF5-42E3-B277-8090DCE991D3}" dt="2021-08-05T08:13:52.317" v="146" actId="1076"/>
          <ac:spMkLst>
            <pc:docMk/>
            <pc:sldMk cId="1107918723" sldId="770"/>
            <ac:spMk id="8" creationId="{86BDD3E1-3246-4AA2-87C6-713CAF238284}"/>
          </ac:spMkLst>
        </pc:spChg>
        <pc:picChg chg="mod">
          <ac:chgData name="Sari Aksberg" userId="S::sari.aksberg@ttk.fi::4db768a4-c014-411f-b019-53fb8a100b16" providerId="AD" clId="Web-{69897AA4-8EF5-42E3-B277-8090DCE991D3}" dt="2021-08-05T08:14:03.786" v="148" actId="1076"/>
          <ac:picMkLst>
            <pc:docMk/>
            <pc:sldMk cId="1107918723" sldId="770"/>
            <ac:picMk id="4" creationId="{BB1CE1AA-09E3-4432-BBF5-B0E8D2C2D132}"/>
          </ac:picMkLst>
        </pc:picChg>
        <pc:picChg chg="mod">
          <ac:chgData name="Sari Aksberg" userId="S::sari.aksberg@ttk.fi::4db768a4-c014-411f-b019-53fb8a100b16" providerId="AD" clId="Web-{69897AA4-8EF5-42E3-B277-8090DCE991D3}" dt="2021-08-05T08:14:06.239" v="149" actId="1076"/>
          <ac:picMkLst>
            <pc:docMk/>
            <pc:sldMk cId="1107918723" sldId="770"/>
            <ac:picMk id="5" creationId="{E1B8E8DB-A1D0-4D91-AC60-A41282A6E17F}"/>
          </ac:picMkLst>
        </pc:picChg>
      </pc:sldChg>
      <pc:sldChg chg="modSp">
        <pc:chgData name="Sari Aksberg" userId="S::sari.aksberg@ttk.fi::4db768a4-c014-411f-b019-53fb8a100b16" providerId="AD" clId="Web-{69897AA4-8EF5-42E3-B277-8090DCE991D3}" dt="2021-08-05T08:11:46.720" v="133" actId="20577"/>
        <pc:sldMkLst>
          <pc:docMk/>
          <pc:sldMk cId="2374424841" sldId="771"/>
        </pc:sldMkLst>
        <pc:spChg chg="mod">
          <ac:chgData name="Sari Aksberg" userId="S::sari.aksberg@ttk.fi::4db768a4-c014-411f-b019-53fb8a100b16" providerId="AD" clId="Web-{69897AA4-8EF5-42E3-B277-8090DCE991D3}" dt="2021-08-05T08:09:31.264" v="84" actId="20577"/>
          <ac:spMkLst>
            <pc:docMk/>
            <pc:sldMk cId="2374424841" sldId="771"/>
            <ac:spMk id="3" creationId="{EEB5E560-76D2-4FFE-AC84-63EEA9C5D720}"/>
          </ac:spMkLst>
        </pc:spChg>
        <pc:spChg chg="mod">
          <ac:chgData name="Sari Aksberg" userId="S::sari.aksberg@ttk.fi::4db768a4-c014-411f-b019-53fb8a100b16" providerId="AD" clId="Web-{69897AA4-8EF5-42E3-B277-8090DCE991D3}" dt="2021-08-05T08:11:46.720" v="133" actId="20577"/>
          <ac:spMkLst>
            <pc:docMk/>
            <pc:sldMk cId="2374424841" sldId="771"/>
            <ac:spMk id="4" creationId="{2A0C92BE-8879-47A5-B8E2-A4DD05512163}"/>
          </ac:spMkLst>
        </pc:spChg>
      </pc:sldChg>
    </pc:docChg>
  </pc:docChgLst>
  <pc:docChgLst>
    <pc:chgData name="Päivi Sarmala" userId="S::paivi.sarmala@ttk.fi::4b2e9eee-cc60-4e4d-844f-342db6861060" providerId="AD" clId="Web-{B5F5F0AF-5D66-42FC-8333-31608E144A35}"/>
    <pc:docChg chg="modSld">
      <pc:chgData name="Päivi Sarmala" userId="S::paivi.sarmala@ttk.fi::4b2e9eee-cc60-4e4d-844f-342db6861060" providerId="AD" clId="Web-{B5F5F0AF-5D66-42FC-8333-31608E144A35}" dt="2021-11-04T05:24:06.786" v="425"/>
      <pc:docMkLst>
        <pc:docMk/>
      </pc:docMkLst>
      <pc:sldChg chg="addSp delSp modSp">
        <pc:chgData name="Päivi Sarmala" userId="S::paivi.sarmala@ttk.fi::4b2e9eee-cc60-4e4d-844f-342db6861060" providerId="AD" clId="Web-{B5F5F0AF-5D66-42FC-8333-31608E144A35}" dt="2021-11-04T05:24:06.786" v="425"/>
        <pc:sldMkLst>
          <pc:docMk/>
          <pc:sldMk cId="726405042" sldId="1559"/>
        </pc:sldMkLst>
        <pc:spChg chg="mod">
          <ac:chgData name="Päivi Sarmala" userId="S::paivi.sarmala@ttk.fi::4b2e9eee-cc60-4e4d-844f-342db6861060" providerId="AD" clId="Web-{B5F5F0AF-5D66-42FC-8333-31608E144A35}" dt="2021-11-04T05:22:12.767" v="415" actId="14100"/>
          <ac:spMkLst>
            <pc:docMk/>
            <pc:sldMk cId="726405042" sldId="1559"/>
            <ac:spMk id="2" creationId="{24588B52-CF57-43B1-A47B-3B1C8521899B}"/>
          </ac:spMkLst>
        </pc:spChg>
        <pc:spChg chg="mod">
          <ac:chgData name="Päivi Sarmala" userId="S::paivi.sarmala@ttk.fi::4b2e9eee-cc60-4e4d-844f-342db6861060" providerId="AD" clId="Web-{B5F5F0AF-5D66-42FC-8333-31608E144A35}" dt="2021-11-04T05:23:12.596" v="421" actId="1076"/>
          <ac:spMkLst>
            <pc:docMk/>
            <pc:sldMk cId="726405042" sldId="1559"/>
            <ac:spMk id="3" creationId="{BE93CF6A-73F3-41B8-ADEB-3A556B28AD36}"/>
          </ac:spMkLst>
        </pc:spChg>
        <pc:spChg chg="add del mod">
          <ac:chgData name="Päivi Sarmala" userId="S::paivi.sarmala@ttk.fi::4b2e9eee-cc60-4e4d-844f-342db6861060" providerId="AD" clId="Web-{B5F5F0AF-5D66-42FC-8333-31608E144A35}" dt="2021-11-04T04:48:24.740" v="205"/>
          <ac:spMkLst>
            <pc:docMk/>
            <pc:sldMk cId="726405042" sldId="1559"/>
            <ac:spMk id="4" creationId="{751F600A-853A-4E80-8129-CA788AA85FE1}"/>
          </ac:spMkLst>
        </pc:spChg>
        <pc:spChg chg="add del mod">
          <ac:chgData name="Päivi Sarmala" userId="S::paivi.sarmala@ttk.fi::4b2e9eee-cc60-4e4d-844f-342db6861060" providerId="AD" clId="Web-{B5F5F0AF-5D66-42FC-8333-31608E144A35}" dt="2021-11-04T05:00:40.636" v="216"/>
          <ac:spMkLst>
            <pc:docMk/>
            <pc:sldMk cId="726405042" sldId="1559"/>
            <ac:spMk id="5" creationId="{5756650F-03F8-4FAF-8EE6-906E77BF7713}"/>
          </ac:spMkLst>
        </pc:spChg>
        <pc:spChg chg="add mod">
          <ac:chgData name="Päivi Sarmala" userId="S::paivi.sarmala@ttk.fi::4b2e9eee-cc60-4e4d-844f-342db6861060" providerId="AD" clId="Web-{B5F5F0AF-5D66-42FC-8333-31608E144A35}" dt="2021-11-04T05:05:59.489" v="234" actId="1076"/>
          <ac:spMkLst>
            <pc:docMk/>
            <pc:sldMk cId="726405042" sldId="1559"/>
            <ac:spMk id="8" creationId="{670A6A66-CFC9-4D58-AE9A-D53C61EEA310}"/>
          </ac:spMkLst>
        </pc:spChg>
        <pc:spChg chg="add del mod">
          <ac:chgData name="Päivi Sarmala" userId="S::paivi.sarmala@ttk.fi::4b2e9eee-cc60-4e4d-844f-342db6861060" providerId="AD" clId="Web-{B5F5F0AF-5D66-42FC-8333-31608E144A35}" dt="2021-11-04T05:14:09.909" v="321"/>
          <ac:spMkLst>
            <pc:docMk/>
            <pc:sldMk cId="726405042" sldId="1559"/>
            <ac:spMk id="9" creationId="{02DD2E2C-CEE8-40A6-9FDB-A98C04DE3583}"/>
          </ac:spMkLst>
        </pc:spChg>
        <pc:spChg chg="add del mod">
          <ac:chgData name="Päivi Sarmala" userId="S::paivi.sarmala@ttk.fi::4b2e9eee-cc60-4e4d-844f-342db6861060" providerId="AD" clId="Web-{B5F5F0AF-5D66-42FC-8333-31608E144A35}" dt="2021-11-04T05:17:49.009" v="351"/>
          <ac:spMkLst>
            <pc:docMk/>
            <pc:sldMk cId="726405042" sldId="1559"/>
            <ac:spMk id="12" creationId="{A588DE17-92DB-47F1-B2B5-EF2848CE6ECB}"/>
          </ac:spMkLst>
        </pc:spChg>
        <pc:spChg chg="add del mod">
          <ac:chgData name="Päivi Sarmala" userId="S::paivi.sarmala@ttk.fi::4b2e9eee-cc60-4e4d-844f-342db6861060" providerId="AD" clId="Web-{B5F5F0AF-5D66-42FC-8333-31608E144A35}" dt="2021-11-04T05:19:02.371" v="362"/>
          <ac:spMkLst>
            <pc:docMk/>
            <pc:sldMk cId="726405042" sldId="1559"/>
            <ac:spMk id="13" creationId="{67690DC6-28BC-49A4-928A-E660D629470F}"/>
          </ac:spMkLst>
        </pc:spChg>
        <pc:spChg chg="add mod">
          <ac:chgData name="Päivi Sarmala" userId="S::paivi.sarmala@ttk.fi::4b2e9eee-cc60-4e4d-844f-342db6861060" providerId="AD" clId="Web-{B5F5F0AF-5D66-42FC-8333-31608E144A35}" dt="2021-11-04T05:23:32.066" v="423" actId="1076"/>
          <ac:spMkLst>
            <pc:docMk/>
            <pc:sldMk cId="726405042" sldId="1559"/>
            <ac:spMk id="14" creationId="{DB752586-91D7-4999-81FF-95C381001C9D}"/>
          </ac:spMkLst>
        </pc:spChg>
        <pc:picChg chg="add del mod">
          <ac:chgData name="Päivi Sarmala" userId="S::paivi.sarmala@ttk.fi::4b2e9eee-cc60-4e4d-844f-342db6861060" providerId="AD" clId="Web-{B5F5F0AF-5D66-42FC-8333-31608E144A35}" dt="2021-11-04T05:01:48.247" v="221"/>
          <ac:picMkLst>
            <pc:docMk/>
            <pc:sldMk cId="726405042" sldId="1559"/>
            <ac:picMk id="6" creationId="{E5454203-B818-4BE2-814E-0638CE6D0918}"/>
          </ac:picMkLst>
        </pc:picChg>
        <pc:picChg chg="add del mod">
          <ac:chgData name="Päivi Sarmala" userId="S::paivi.sarmala@ttk.fi::4b2e9eee-cc60-4e4d-844f-342db6861060" providerId="AD" clId="Web-{B5F5F0AF-5D66-42FC-8333-31608E144A35}" dt="2021-11-04T05:15:22.005" v="331"/>
          <ac:picMkLst>
            <pc:docMk/>
            <pc:sldMk cId="726405042" sldId="1559"/>
            <ac:picMk id="7" creationId="{413F1E22-C468-4C86-8410-345AF3456329}"/>
          </ac:picMkLst>
        </pc:picChg>
        <pc:picChg chg="add del mod">
          <ac:chgData name="Päivi Sarmala" userId="S::paivi.sarmala@ttk.fi::4b2e9eee-cc60-4e4d-844f-342db6861060" providerId="AD" clId="Web-{B5F5F0AF-5D66-42FC-8333-31608E144A35}" dt="2021-11-04T05:16:36.148" v="340"/>
          <ac:picMkLst>
            <pc:docMk/>
            <pc:sldMk cId="726405042" sldId="1559"/>
            <ac:picMk id="10" creationId="{7192F35E-3B49-445A-96E9-55D3516D7FB2}"/>
          </ac:picMkLst>
        </pc:picChg>
        <pc:picChg chg="add mod">
          <ac:chgData name="Päivi Sarmala" userId="S::paivi.sarmala@ttk.fi::4b2e9eee-cc60-4e4d-844f-342db6861060" providerId="AD" clId="Web-{B5F5F0AF-5D66-42FC-8333-31608E144A35}" dt="2021-11-04T05:24:06.786" v="425"/>
          <ac:picMkLst>
            <pc:docMk/>
            <pc:sldMk cId="726405042" sldId="1559"/>
            <ac:picMk id="11" creationId="{B3AEEB03-D3E6-4BE4-BB89-C3EA93A89925}"/>
          </ac:picMkLst>
        </pc:picChg>
      </pc:sldChg>
      <pc:sldChg chg="modSp">
        <pc:chgData name="Päivi Sarmala" userId="S::paivi.sarmala@ttk.fi::4b2e9eee-cc60-4e4d-844f-342db6861060" providerId="AD" clId="Web-{B5F5F0AF-5D66-42FC-8333-31608E144A35}" dt="2021-11-04T05:21:39.078" v="412" actId="1076"/>
        <pc:sldMkLst>
          <pc:docMk/>
          <pc:sldMk cId="4058390355" sldId="1563"/>
        </pc:sldMkLst>
        <pc:spChg chg="mod">
          <ac:chgData name="Päivi Sarmala" userId="S::paivi.sarmala@ttk.fi::4b2e9eee-cc60-4e4d-844f-342db6861060" providerId="AD" clId="Web-{B5F5F0AF-5D66-42FC-8333-31608E144A35}" dt="2021-11-04T05:21:39.078" v="412" actId="1076"/>
          <ac:spMkLst>
            <pc:docMk/>
            <pc:sldMk cId="4058390355" sldId="1563"/>
            <ac:spMk id="3" creationId="{47E23FE6-0546-4D92-A5CD-DFAA59FDFA1D}"/>
          </ac:spMkLst>
        </pc:spChg>
      </pc:sldChg>
      <pc:sldChg chg="modSp">
        <pc:chgData name="Päivi Sarmala" userId="S::paivi.sarmala@ttk.fi::4b2e9eee-cc60-4e4d-844f-342db6861060" providerId="AD" clId="Web-{B5F5F0AF-5D66-42FC-8333-31608E144A35}" dt="2021-11-04T05:21:47.891" v="414" actId="20577"/>
        <pc:sldMkLst>
          <pc:docMk/>
          <pc:sldMk cId="2853761322" sldId="1564"/>
        </pc:sldMkLst>
        <pc:spChg chg="mod">
          <ac:chgData name="Päivi Sarmala" userId="S::paivi.sarmala@ttk.fi::4b2e9eee-cc60-4e4d-844f-342db6861060" providerId="AD" clId="Web-{B5F5F0AF-5D66-42FC-8333-31608E144A35}" dt="2021-11-04T05:21:47.891" v="414" actId="20577"/>
          <ac:spMkLst>
            <pc:docMk/>
            <pc:sldMk cId="2853761322" sldId="1564"/>
            <ac:spMk id="3" creationId="{7130DA22-C020-40B9-906D-F197C542BA97}"/>
          </ac:spMkLst>
        </pc:spChg>
      </pc:sldChg>
    </pc:docChg>
  </pc:docChgLst>
  <pc:docChgLst>
    <pc:chgData name="Sari Aksberg" userId="S::sari.aksberg@ttk.fi::4db768a4-c014-411f-b019-53fb8a100b16" providerId="AD" clId="Web-{4E46B21F-BB5A-4516-BAD6-FE8A17300746}"/>
    <pc:docChg chg="addSld delSld modSld sldOrd">
      <pc:chgData name="Sari Aksberg" userId="S::sari.aksberg@ttk.fi::4db768a4-c014-411f-b019-53fb8a100b16" providerId="AD" clId="Web-{4E46B21F-BB5A-4516-BAD6-FE8A17300746}" dt="2021-08-05T07:56:53.249" v="262"/>
      <pc:docMkLst>
        <pc:docMk/>
      </pc:docMkLst>
      <pc:sldChg chg="ord">
        <pc:chgData name="Sari Aksberg" userId="S::sari.aksberg@ttk.fi::4db768a4-c014-411f-b019-53fb8a100b16" providerId="AD" clId="Web-{4E46B21F-BB5A-4516-BAD6-FE8A17300746}" dt="2021-08-05T06:41:35.161" v="67"/>
        <pc:sldMkLst>
          <pc:docMk/>
          <pc:sldMk cId="1352445397" sldId="756"/>
        </pc:sldMkLst>
      </pc:sldChg>
      <pc:sldChg chg="addSp modSp">
        <pc:chgData name="Sari Aksberg" userId="S::sari.aksberg@ttk.fi::4db768a4-c014-411f-b019-53fb8a100b16" providerId="AD" clId="Web-{4E46B21F-BB5A-4516-BAD6-FE8A17300746}" dt="2021-08-05T07:52:36.822" v="234" actId="20577"/>
        <pc:sldMkLst>
          <pc:docMk/>
          <pc:sldMk cId="2884754335" sldId="760"/>
        </pc:sldMkLst>
        <pc:spChg chg="mod">
          <ac:chgData name="Sari Aksberg" userId="S::sari.aksberg@ttk.fi::4db768a4-c014-411f-b019-53fb8a100b16" providerId="AD" clId="Web-{4E46B21F-BB5A-4516-BAD6-FE8A17300746}" dt="2021-08-05T07:52:36.822" v="234" actId="20577"/>
          <ac:spMkLst>
            <pc:docMk/>
            <pc:sldMk cId="2884754335" sldId="760"/>
            <ac:spMk id="2" creationId="{6AC24478-EB3B-4DC7-86B2-1D1E6EAEC591}"/>
          </ac:spMkLst>
        </pc:spChg>
        <pc:spChg chg="add mod">
          <ac:chgData name="Sari Aksberg" userId="S::sari.aksberg@ttk.fi::4db768a4-c014-411f-b019-53fb8a100b16" providerId="AD" clId="Web-{4E46B21F-BB5A-4516-BAD6-FE8A17300746}" dt="2021-08-05T07:17:33.591" v="133" actId="20577"/>
          <ac:spMkLst>
            <pc:docMk/>
            <pc:sldMk cId="2884754335" sldId="760"/>
            <ac:spMk id="3" creationId="{C2C2D4B2-2448-4484-9F10-9618F54C6C63}"/>
          </ac:spMkLst>
        </pc:spChg>
        <pc:picChg chg="mod">
          <ac:chgData name="Sari Aksberg" userId="S::sari.aksberg@ttk.fi::4db768a4-c014-411f-b019-53fb8a100b16" providerId="AD" clId="Web-{4E46B21F-BB5A-4516-BAD6-FE8A17300746}" dt="2021-08-05T07:17:10.403" v="125" actId="1076"/>
          <ac:picMkLst>
            <pc:docMk/>
            <pc:sldMk cId="2884754335" sldId="760"/>
            <ac:picMk id="4" creationId="{B4219FD5-3B50-42EC-9F72-7CF7F4C5E820}"/>
          </ac:picMkLst>
        </pc:picChg>
      </pc:sldChg>
      <pc:sldChg chg="modSp">
        <pc:chgData name="Sari Aksberg" userId="S::sari.aksberg@ttk.fi::4db768a4-c014-411f-b019-53fb8a100b16" providerId="AD" clId="Web-{4E46B21F-BB5A-4516-BAD6-FE8A17300746}" dt="2021-08-05T06:54:44.478" v="98" actId="20577"/>
        <pc:sldMkLst>
          <pc:docMk/>
          <pc:sldMk cId="804891215" sldId="763"/>
        </pc:sldMkLst>
        <pc:spChg chg="mod">
          <ac:chgData name="Sari Aksberg" userId="S::sari.aksberg@ttk.fi::4db768a4-c014-411f-b019-53fb8a100b16" providerId="AD" clId="Web-{4E46B21F-BB5A-4516-BAD6-FE8A17300746}" dt="2021-08-05T06:54:44.478" v="98" actId="20577"/>
          <ac:spMkLst>
            <pc:docMk/>
            <pc:sldMk cId="804891215" sldId="763"/>
            <ac:spMk id="3" creationId="{77535D2F-94EC-4C67-9A0E-70DBE6DE972B}"/>
          </ac:spMkLst>
        </pc:spChg>
      </pc:sldChg>
      <pc:sldChg chg="modSp">
        <pc:chgData name="Sari Aksberg" userId="S::sari.aksberg@ttk.fi::4db768a4-c014-411f-b019-53fb8a100b16" providerId="AD" clId="Web-{4E46B21F-BB5A-4516-BAD6-FE8A17300746}" dt="2021-08-05T06:40:31.300" v="66" actId="14100"/>
        <pc:sldMkLst>
          <pc:docMk/>
          <pc:sldMk cId="2162066386" sldId="764"/>
        </pc:sldMkLst>
        <pc:spChg chg="mod">
          <ac:chgData name="Sari Aksberg" userId="S::sari.aksberg@ttk.fi::4db768a4-c014-411f-b019-53fb8a100b16" providerId="AD" clId="Web-{4E46B21F-BB5A-4516-BAD6-FE8A17300746}" dt="2021-08-05T06:40:31.300" v="66" actId="14100"/>
          <ac:spMkLst>
            <pc:docMk/>
            <pc:sldMk cId="2162066386" sldId="764"/>
            <ac:spMk id="3" creationId="{40B83F15-F396-4486-A142-F58C18939132}"/>
          </ac:spMkLst>
        </pc:spChg>
      </pc:sldChg>
      <pc:sldChg chg="addSp delSp modSp">
        <pc:chgData name="Sari Aksberg" userId="S::sari.aksberg@ttk.fi::4db768a4-c014-411f-b019-53fb8a100b16" providerId="AD" clId="Web-{4E46B21F-BB5A-4516-BAD6-FE8A17300746}" dt="2021-08-05T07:56:49.249" v="261" actId="1076"/>
        <pc:sldMkLst>
          <pc:docMk/>
          <pc:sldMk cId="1039464312" sldId="766"/>
        </pc:sldMkLst>
        <pc:spChg chg="mod">
          <ac:chgData name="Sari Aksberg" userId="S::sari.aksberg@ttk.fi::4db768a4-c014-411f-b019-53fb8a100b16" providerId="AD" clId="Web-{4E46B21F-BB5A-4516-BAD6-FE8A17300746}" dt="2021-08-05T07:54:25.699" v="241" actId="20577"/>
          <ac:spMkLst>
            <pc:docMk/>
            <pc:sldMk cId="1039464312" sldId="766"/>
            <ac:spMk id="2" creationId="{CA769542-90A6-44B9-A276-8CD78D55C8C2}"/>
          </ac:spMkLst>
        </pc:spChg>
        <pc:picChg chg="del mod">
          <ac:chgData name="Sari Aksberg" userId="S::sari.aksberg@ttk.fi::4db768a4-c014-411f-b019-53fb8a100b16" providerId="AD" clId="Web-{4E46B21F-BB5A-4516-BAD6-FE8A17300746}" dt="2021-08-05T07:53:55.730" v="236"/>
          <ac:picMkLst>
            <pc:docMk/>
            <pc:sldMk cId="1039464312" sldId="766"/>
            <ac:picMk id="4" creationId="{10A87EA7-338D-4F56-BF0F-09FAECEFD792}"/>
          </ac:picMkLst>
        </pc:picChg>
        <pc:picChg chg="mod">
          <ac:chgData name="Sari Aksberg" userId="S::sari.aksberg@ttk.fi::4db768a4-c014-411f-b019-53fb8a100b16" providerId="AD" clId="Web-{4E46B21F-BB5A-4516-BAD6-FE8A17300746}" dt="2021-08-05T07:08:46.546" v="116" actId="14100"/>
          <ac:picMkLst>
            <pc:docMk/>
            <pc:sldMk cId="1039464312" sldId="766"/>
            <ac:picMk id="5" creationId="{CBFF7506-2E6B-49C0-8EAF-E3F4E020FC56}"/>
          </ac:picMkLst>
        </pc:picChg>
        <pc:picChg chg="add mod">
          <ac:chgData name="Sari Aksberg" userId="S::sari.aksberg@ttk.fi::4db768a4-c014-411f-b019-53fb8a100b16" providerId="AD" clId="Web-{4E46B21F-BB5A-4516-BAD6-FE8A17300746}" dt="2021-08-05T07:56:49.249" v="261" actId="1076"/>
          <ac:picMkLst>
            <pc:docMk/>
            <pc:sldMk cId="1039464312" sldId="766"/>
            <ac:picMk id="6" creationId="{74142F5C-5D32-429E-BF2E-7A76EB8E7E8A}"/>
          </ac:picMkLst>
        </pc:picChg>
        <pc:picChg chg="del">
          <ac:chgData name="Sari Aksberg" userId="S::sari.aksberg@ttk.fi::4db768a4-c014-411f-b019-53fb8a100b16" providerId="AD" clId="Web-{4E46B21F-BB5A-4516-BAD6-FE8A17300746}" dt="2021-08-05T07:08:01.998" v="100"/>
          <ac:picMkLst>
            <pc:docMk/>
            <pc:sldMk cId="1039464312" sldId="766"/>
            <ac:picMk id="6" creationId="{DE4C0319-CF7E-4960-97B0-6A99965661F0}"/>
          </ac:picMkLst>
        </pc:picChg>
        <pc:picChg chg="del">
          <ac:chgData name="Sari Aksberg" userId="S::sari.aksberg@ttk.fi::4db768a4-c014-411f-b019-53fb8a100b16" providerId="AD" clId="Web-{4E46B21F-BB5A-4516-BAD6-FE8A17300746}" dt="2021-08-05T07:08:14.686" v="102"/>
          <ac:picMkLst>
            <pc:docMk/>
            <pc:sldMk cId="1039464312" sldId="766"/>
            <ac:picMk id="7" creationId="{811EA1D1-2B23-446F-814D-AFA35A4F6148}"/>
          </ac:picMkLst>
        </pc:picChg>
      </pc:sldChg>
      <pc:sldChg chg="addSp delSp modSp new">
        <pc:chgData name="Sari Aksberg" userId="S::sari.aksberg@ttk.fi::4db768a4-c014-411f-b019-53fb8a100b16" providerId="AD" clId="Web-{4E46B21F-BB5A-4516-BAD6-FE8A17300746}" dt="2021-08-05T07:56:19.295" v="258" actId="20577"/>
        <pc:sldMkLst>
          <pc:docMk/>
          <pc:sldMk cId="1107918723" sldId="770"/>
        </pc:sldMkLst>
        <pc:spChg chg="mod">
          <ac:chgData name="Sari Aksberg" userId="S::sari.aksberg@ttk.fi::4db768a4-c014-411f-b019-53fb8a100b16" providerId="AD" clId="Web-{4E46B21F-BB5A-4516-BAD6-FE8A17300746}" dt="2021-08-05T07:56:19.295" v="258" actId="20577"/>
          <ac:spMkLst>
            <pc:docMk/>
            <pc:sldMk cId="1107918723" sldId="770"/>
            <ac:spMk id="2" creationId="{B021C897-DD61-4A4B-9768-B4F29428D168}"/>
          </ac:spMkLst>
        </pc:spChg>
        <pc:spChg chg="del">
          <ac:chgData name="Sari Aksberg" userId="S::sari.aksberg@ttk.fi::4db768a4-c014-411f-b019-53fb8a100b16" providerId="AD" clId="Web-{4E46B21F-BB5A-4516-BAD6-FE8A17300746}" dt="2021-08-05T07:08:08.608" v="101"/>
          <ac:spMkLst>
            <pc:docMk/>
            <pc:sldMk cId="1107918723" sldId="770"/>
            <ac:spMk id="3" creationId="{6A3099BD-8025-45FE-B87D-CEB57993AADF}"/>
          </ac:spMkLst>
        </pc:spChg>
        <pc:spChg chg="add mod">
          <ac:chgData name="Sari Aksberg" userId="S::sari.aksberg@ttk.fi::4db768a4-c014-411f-b019-53fb8a100b16" providerId="AD" clId="Web-{4E46B21F-BB5A-4516-BAD6-FE8A17300746}" dt="2021-08-05T07:22:23.661" v="208" actId="20577"/>
          <ac:spMkLst>
            <pc:docMk/>
            <pc:sldMk cId="1107918723" sldId="770"/>
            <ac:spMk id="6" creationId="{AF3DF4C9-49A4-41BE-837F-3C24BB9292E3}"/>
          </ac:spMkLst>
        </pc:spChg>
        <pc:picChg chg="add mod ord">
          <ac:chgData name="Sari Aksberg" userId="S::sari.aksberg@ttk.fi::4db768a4-c014-411f-b019-53fb8a100b16" providerId="AD" clId="Web-{4E46B21F-BB5A-4516-BAD6-FE8A17300746}" dt="2021-08-05T07:08:35.718" v="110" actId="1076"/>
          <ac:picMkLst>
            <pc:docMk/>
            <pc:sldMk cId="1107918723" sldId="770"/>
            <ac:picMk id="4" creationId="{BB1CE1AA-09E3-4432-BBF5-B0E8D2C2D132}"/>
          </ac:picMkLst>
        </pc:picChg>
        <pc:picChg chg="add mod">
          <ac:chgData name="Sari Aksberg" userId="S::sari.aksberg@ttk.fi::4db768a4-c014-411f-b019-53fb8a100b16" providerId="AD" clId="Web-{4E46B21F-BB5A-4516-BAD6-FE8A17300746}" dt="2021-08-05T07:08:29.655" v="108" actId="1076"/>
          <ac:picMkLst>
            <pc:docMk/>
            <pc:sldMk cId="1107918723" sldId="770"/>
            <ac:picMk id="5" creationId="{E1B8E8DB-A1D0-4D91-AC60-A41282A6E17F}"/>
          </ac:picMkLst>
        </pc:picChg>
      </pc:sldChg>
      <pc:sldChg chg="modSp new ord">
        <pc:chgData name="Sari Aksberg" userId="S::sari.aksberg@ttk.fi::4db768a4-c014-411f-b019-53fb8a100b16" providerId="AD" clId="Web-{4E46B21F-BB5A-4516-BAD6-FE8A17300746}" dt="2021-08-05T07:24:39.243" v="226" actId="1076"/>
        <pc:sldMkLst>
          <pc:docMk/>
          <pc:sldMk cId="2374424841" sldId="771"/>
        </pc:sldMkLst>
        <pc:spChg chg="mod">
          <ac:chgData name="Sari Aksberg" userId="S::sari.aksberg@ttk.fi::4db768a4-c014-411f-b019-53fb8a100b16" providerId="AD" clId="Web-{4E46B21F-BB5A-4516-BAD6-FE8A17300746}" dt="2021-08-05T07:24:39.243" v="226" actId="1076"/>
          <ac:spMkLst>
            <pc:docMk/>
            <pc:sldMk cId="2374424841" sldId="771"/>
            <ac:spMk id="3" creationId="{EEB5E560-76D2-4FFE-AC84-63EEA9C5D720}"/>
          </ac:spMkLst>
        </pc:spChg>
      </pc:sldChg>
      <pc:sldChg chg="addSp delSp modSp new del">
        <pc:chgData name="Sari Aksberg" userId="S::sari.aksberg@ttk.fi::4db768a4-c014-411f-b019-53fb8a100b16" providerId="AD" clId="Web-{4E46B21F-BB5A-4516-BAD6-FE8A17300746}" dt="2021-08-05T07:56:53.249" v="262"/>
        <pc:sldMkLst>
          <pc:docMk/>
          <pc:sldMk cId="1575463765" sldId="772"/>
        </pc:sldMkLst>
        <pc:spChg chg="mod">
          <ac:chgData name="Sari Aksberg" userId="S::sari.aksberg@ttk.fi::4db768a4-c014-411f-b019-53fb8a100b16" providerId="AD" clId="Web-{4E46B21F-BB5A-4516-BAD6-FE8A17300746}" dt="2021-08-05T07:54:38.356" v="247" actId="20577"/>
          <ac:spMkLst>
            <pc:docMk/>
            <pc:sldMk cId="1575463765" sldId="772"/>
            <ac:spMk id="2" creationId="{B7878593-2BA5-42DA-B5FE-38A6C4267926}"/>
          </ac:spMkLst>
        </pc:spChg>
        <pc:spChg chg="del">
          <ac:chgData name="Sari Aksberg" userId="S::sari.aksberg@ttk.fi::4db768a4-c014-411f-b019-53fb8a100b16" providerId="AD" clId="Web-{4E46B21F-BB5A-4516-BAD6-FE8A17300746}" dt="2021-08-05T07:54:04.808" v="237"/>
          <ac:spMkLst>
            <pc:docMk/>
            <pc:sldMk cId="1575463765" sldId="772"/>
            <ac:spMk id="3" creationId="{64098AC4-CDD6-4D8E-9383-1DBA11E41863}"/>
          </ac:spMkLst>
        </pc:spChg>
        <pc:spChg chg="add mod">
          <ac:chgData name="Sari Aksberg" userId="S::sari.aksberg@ttk.fi::4db768a4-c014-411f-b019-53fb8a100b16" providerId="AD" clId="Web-{4E46B21F-BB5A-4516-BAD6-FE8A17300746}" dt="2021-08-05T07:56:39.405" v="259"/>
          <ac:spMkLst>
            <pc:docMk/>
            <pc:sldMk cId="1575463765" sldId="772"/>
            <ac:spMk id="6" creationId="{7A3D912D-1AD5-478B-B5C9-D245470EBB55}"/>
          </ac:spMkLst>
        </pc:spChg>
        <pc:picChg chg="add del mod ord">
          <ac:chgData name="Sari Aksberg" userId="S::sari.aksberg@ttk.fi::4db768a4-c014-411f-b019-53fb8a100b16" providerId="AD" clId="Web-{4E46B21F-BB5A-4516-BAD6-FE8A17300746}" dt="2021-08-05T07:56:39.405" v="259"/>
          <ac:picMkLst>
            <pc:docMk/>
            <pc:sldMk cId="1575463765" sldId="772"/>
            <ac:picMk id="4" creationId="{9C2CC92D-E7AC-437E-AB8C-574B1376CF22}"/>
          </ac:picMkLst>
        </pc:picChg>
      </pc:sldChg>
    </pc:docChg>
  </pc:docChgLst>
  <pc:docChgLst>
    <pc:chgData name="Päivi Sarmala" userId="S::paivi.sarmala@ttk.fi::4b2e9eee-cc60-4e4d-844f-342db6861060" providerId="AD" clId="Web-{4CA12EC6-C105-44B9-8621-DF8C66788648}"/>
    <pc:docChg chg="modSld">
      <pc:chgData name="Päivi Sarmala" userId="S::paivi.sarmala@ttk.fi::4b2e9eee-cc60-4e4d-844f-342db6861060" providerId="AD" clId="Web-{4CA12EC6-C105-44B9-8621-DF8C66788648}" dt="2021-09-07T06:20:43.059" v="44" actId="20577"/>
      <pc:docMkLst>
        <pc:docMk/>
      </pc:docMkLst>
      <pc:sldChg chg="addSp delSp modSp">
        <pc:chgData name="Päivi Sarmala" userId="S::paivi.sarmala@ttk.fi::4b2e9eee-cc60-4e4d-844f-342db6861060" providerId="AD" clId="Web-{4CA12EC6-C105-44B9-8621-DF8C66788648}" dt="2021-09-07T06:20:43.059" v="44" actId="20577"/>
        <pc:sldMkLst>
          <pc:docMk/>
          <pc:sldMk cId="804891215" sldId="763"/>
        </pc:sldMkLst>
        <pc:spChg chg="mod">
          <ac:chgData name="Päivi Sarmala" userId="S::paivi.sarmala@ttk.fi::4b2e9eee-cc60-4e4d-844f-342db6861060" providerId="AD" clId="Web-{4CA12EC6-C105-44B9-8621-DF8C66788648}" dt="2021-09-07T06:07:33.688" v="13" actId="1076"/>
          <ac:spMkLst>
            <pc:docMk/>
            <pc:sldMk cId="804891215" sldId="763"/>
            <ac:spMk id="3" creationId="{77535D2F-94EC-4C67-9A0E-70DBE6DE972B}"/>
          </ac:spMkLst>
        </pc:spChg>
        <pc:spChg chg="add del">
          <ac:chgData name="Päivi Sarmala" userId="S::paivi.sarmala@ttk.fi::4b2e9eee-cc60-4e4d-844f-342db6861060" providerId="AD" clId="Web-{4CA12EC6-C105-44B9-8621-DF8C66788648}" dt="2021-09-07T06:08:00.282" v="18"/>
          <ac:spMkLst>
            <pc:docMk/>
            <pc:sldMk cId="804891215" sldId="763"/>
            <ac:spMk id="4" creationId="{ECA1A46C-6B05-4456-B8BB-F437AB642E84}"/>
          </ac:spMkLst>
        </pc:spChg>
        <pc:spChg chg="add mod">
          <ac:chgData name="Päivi Sarmala" userId="S::paivi.sarmala@ttk.fi::4b2e9eee-cc60-4e4d-844f-342db6861060" providerId="AD" clId="Web-{4CA12EC6-C105-44B9-8621-DF8C66788648}" dt="2021-09-07T06:20:43.059" v="44" actId="20577"/>
          <ac:spMkLst>
            <pc:docMk/>
            <pc:sldMk cId="804891215" sldId="763"/>
            <ac:spMk id="6" creationId="{77DE7455-452E-4EAA-81C0-5B1BB45BE811}"/>
          </ac:spMkLst>
        </pc:spChg>
        <pc:picChg chg="mod">
          <ac:chgData name="Päivi Sarmala" userId="S::paivi.sarmala@ttk.fi::4b2e9eee-cc60-4e4d-844f-342db6861060" providerId="AD" clId="Web-{4CA12EC6-C105-44B9-8621-DF8C66788648}" dt="2021-09-07T06:08:20.345" v="20" actId="1076"/>
          <ac:picMkLst>
            <pc:docMk/>
            <pc:sldMk cId="804891215" sldId="763"/>
            <ac:picMk id="5" creationId="{276D6C3E-A861-46E7-83DC-BA16E3D3EF4E}"/>
          </ac:picMkLst>
        </pc:picChg>
      </pc:sldChg>
      <pc:sldChg chg="modSp">
        <pc:chgData name="Päivi Sarmala" userId="S::paivi.sarmala@ttk.fi::4b2e9eee-cc60-4e4d-844f-342db6861060" providerId="AD" clId="Web-{4CA12EC6-C105-44B9-8621-DF8C66788648}" dt="2021-09-07T06:11:02.488" v="24" actId="1076"/>
        <pc:sldMkLst>
          <pc:docMk/>
          <pc:sldMk cId="3233584468" sldId="1554"/>
        </pc:sldMkLst>
        <pc:picChg chg="mod">
          <ac:chgData name="Päivi Sarmala" userId="S::paivi.sarmala@ttk.fi::4b2e9eee-cc60-4e4d-844f-342db6861060" providerId="AD" clId="Web-{4CA12EC6-C105-44B9-8621-DF8C66788648}" dt="2021-09-07T06:11:02.488" v="24" actId="1076"/>
          <ac:picMkLst>
            <pc:docMk/>
            <pc:sldMk cId="3233584468" sldId="1554"/>
            <ac:picMk id="7" creationId="{F356DEE8-3B1A-49A4-BD7B-147140736B8E}"/>
          </ac:picMkLst>
        </pc:picChg>
      </pc:sldChg>
    </pc:docChg>
  </pc:docChgLst>
  <pc:docChgLst>
    <pc:chgData name="Päivi Sarmala" userId="S::paivi.sarmala@ttk.fi::4b2e9eee-cc60-4e4d-844f-342db6861060" providerId="AD" clId="Web-{D863B548-FC40-412F-A130-7ADCEFEBEB60}"/>
    <pc:docChg chg="modSld">
      <pc:chgData name="Päivi Sarmala" userId="S::paivi.sarmala@ttk.fi::4b2e9eee-cc60-4e4d-844f-342db6861060" providerId="AD" clId="Web-{D863B548-FC40-412F-A130-7ADCEFEBEB60}" dt="2021-08-12T05:43:25.674" v="232" actId="20577"/>
      <pc:docMkLst>
        <pc:docMk/>
      </pc:docMkLst>
      <pc:sldChg chg="modSp">
        <pc:chgData name="Päivi Sarmala" userId="S::paivi.sarmala@ttk.fi::4b2e9eee-cc60-4e4d-844f-342db6861060" providerId="AD" clId="Web-{D863B548-FC40-412F-A130-7ADCEFEBEB60}" dt="2021-08-12T05:37:28.235" v="42" actId="20577"/>
        <pc:sldMkLst>
          <pc:docMk/>
          <pc:sldMk cId="0" sldId="755"/>
        </pc:sldMkLst>
        <pc:spChg chg="mod">
          <ac:chgData name="Päivi Sarmala" userId="S::paivi.sarmala@ttk.fi::4b2e9eee-cc60-4e4d-844f-342db6861060" providerId="AD" clId="Web-{D863B548-FC40-412F-A130-7ADCEFEBEB60}" dt="2021-08-12T05:37:28.235" v="42" actId="20577"/>
          <ac:spMkLst>
            <pc:docMk/>
            <pc:sldMk cId="0" sldId="755"/>
            <ac:spMk id="3" creationId="{8F84FFA4-BBB4-43EE-AFBA-9E7CDE11D32E}"/>
          </ac:spMkLst>
        </pc:spChg>
      </pc:sldChg>
      <pc:sldChg chg="modSp">
        <pc:chgData name="Päivi Sarmala" userId="S::paivi.sarmala@ttk.fi::4b2e9eee-cc60-4e4d-844f-342db6861060" providerId="AD" clId="Web-{D863B548-FC40-412F-A130-7ADCEFEBEB60}" dt="2021-08-12T05:43:25.674" v="232" actId="20577"/>
        <pc:sldMkLst>
          <pc:docMk/>
          <pc:sldMk cId="1352445397" sldId="756"/>
        </pc:sldMkLst>
        <pc:spChg chg="mod">
          <ac:chgData name="Päivi Sarmala" userId="S::paivi.sarmala@ttk.fi::4b2e9eee-cc60-4e4d-844f-342db6861060" providerId="AD" clId="Web-{D863B548-FC40-412F-A130-7ADCEFEBEB60}" dt="2021-08-12T05:43:25.674" v="232" actId="20577"/>
          <ac:spMkLst>
            <pc:docMk/>
            <pc:sldMk cId="1352445397" sldId="756"/>
            <ac:spMk id="2" creationId="{78B0B066-7AE8-428B-8DB6-F4FDFACC081D}"/>
          </ac:spMkLst>
        </pc:spChg>
      </pc:sldChg>
      <pc:sldChg chg="modSp">
        <pc:chgData name="Päivi Sarmala" userId="S::paivi.sarmala@ttk.fi::4b2e9eee-cc60-4e4d-844f-342db6861060" providerId="AD" clId="Web-{D863B548-FC40-412F-A130-7ADCEFEBEB60}" dt="2021-08-12T05:38:35.628" v="43" actId="20577"/>
        <pc:sldMkLst>
          <pc:docMk/>
          <pc:sldMk cId="2151575224" sldId="778"/>
        </pc:sldMkLst>
        <pc:spChg chg="mod">
          <ac:chgData name="Päivi Sarmala" userId="S::paivi.sarmala@ttk.fi::4b2e9eee-cc60-4e4d-844f-342db6861060" providerId="AD" clId="Web-{D863B548-FC40-412F-A130-7ADCEFEBEB60}" dt="2021-08-12T05:38:35.628" v="43" actId="20577"/>
          <ac:spMkLst>
            <pc:docMk/>
            <pc:sldMk cId="2151575224" sldId="778"/>
            <ac:spMk id="2" creationId="{BF497734-3572-46B7-9B09-F8A443006E34}"/>
          </ac:spMkLst>
        </pc:spChg>
      </pc:sldChg>
    </pc:docChg>
  </pc:docChgLst>
  <pc:docChgLst>
    <pc:chgData name="Päivi Sarmala" userId="S::paivi.sarmala@ttk.fi::4b2e9eee-cc60-4e4d-844f-342db6861060" providerId="AD" clId="Web-{0124B68A-F32E-4273-9D86-EB0BB040417F}"/>
    <pc:docChg chg="addSld modSld">
      <pc:chgData name="Päivi Sarmala" userId="S::paivi.sarmala@ttk.fi::4b2e9eee-cc60-4e4d-844f-342db6861060" providerId="AD" clId="Web-{0124B68A-F32E-4273-9D86-EB0BB040417F}" dt="2021-10-26T06:07:32.081" v="29" actId="20577"/>
      <pc:docMkLst>
        <pc:docMk/>
      </pc:docMkLst>
      <pc:sldChg chg="modSp new">
        <pc:chgData name="Päivi Sarmala" userId="S::paivi.sarmala@ttk.fi::4b2e9eee-cc60-4e4d-844f-342db6861060" providerId="AD" clId="Web-{0124B68A-F32E-4273-9D86-EB0BB040417F}" dt="2021-10-26T05:53:00.833" v="14" actId="20577"/>
        <pc:sldMkLst>
          <pc:docMk/>
          <pc:sldMk cId="4058390355" sldId="1563"/>
        </pc:sldMkLst>
        <pc:spChg chg="mod">
          <ac:chgData name="Päivi Sarmala" userId="S::paivi.sarmala@ttk.fi::4b2e9eee-cc60-4e4d-844f-342db6861060" providerId="AD" clId="Web-{0124B68A-F32E-4273-9D86-EB0BB040417F}" dt="2021-10-26T05:53:00.833" v="14" actId="20577"/>
          <ac:spMkLst>
            <pc:docMk/>
            <pc:sldMk cId="4058390355" sldId="1563"/>
            <ac:spMk id="2" creationId="{BC8E489E-D3F2-41E3-8698-4E1CB7FDA318}"/>
          </ac:spMkLst>
        </pc:spChg>
      </pc:sldChg>
      <pc:sldChg chg="modSp new">
        <pc:chgData name="Päivi Sarmala" userId="S::paivi.sarmala@ttk.fi::4b2e9eee-cc60-4e4d-844f-342db6861060" providerId="AD" clId="Web-{0124B68A-F32E-4273-9D86-EB0BB040417F}" dt="2021-10-26T06:07:32.081" v="29" actId="20577"/>
        <pc:sldMkLst>
          <pc:docMk/>
          <pc:sldMk cId="2853761322" sldId="1564"/>
        </pc:sldMkLst>
        <pc:spChg chg="mod">
          <ac:chgData name="Päivi Sarmala" userId="S::paivi.sarmala@ttk.fi::4b2e9eee-cc60-4e4d-844f-342db6861060" providerId="AD" clId="Web-{0124B68A-F32E-4273-9D86-EB0BB040417F}" dt="2021-10-26T06:02:06.435" v="23" actId="20577"/>
          <ac:spMkLst>
            <pc:docMk/>
            <pc:sldMk cId="2853761322" sldId="1564"/>
            <ac:spMk id="2" creationId="{4E9110A4-D968-49C1-B749-59E7A947A3C5}"/>
          </ac:spMkLst>
        </pc:spChg>
        <pc:spChg chg="mod">
          <ac:chgData name="Päivi Sarmala" userId="S::paivi.sarmala@ttk.fi::4b2e9eee-cc60-4e4d-844f-342db6861060" providerId="AD" clId="Web-{0124B68A-F32E-4273-9D86-EB0BB040417F}" dt="2021-10-26T06:07:32.081" v="29" actId="20577"/>
          <ac:spMkLst>
            <pc:docMk/>
            <pc:sldMk cId="2853761322" sldId="1564"/>
            <ac:spMk id="3" creationId="{7130DA22-C020-40B9-906D-F197C542BA97}"/>
          </ac:spMkLst>
        </pc:spChg>
      </pc:sldChg>
    </pc:docChg>
  </pc:docChgLst>
  <pc:docChgLst>
    <pc:chgData name="Sari Aksberg" userId="S::sari.aksberg@ttk.fi::4db768a4-c014-411f-b019-53fb8a100b16" providerId="AD" clId="Web-{75A7FD96-F3FA-45D9-B2B2-3D6397ED27DD}"/>
    <pc:docChg chg="delSld sldOrd">
      <pc:chgData name="Sari Aksberg" userId="S::sari.aksberg@ttk.fi::4db768a4-c014-411f-b019-53fb8a100b16" providerId="AD" clId="Web-{75A7FD96-F3FA-45D9-B2B2-3D6397ED27DD}" dt="2021-08-12T06:01:19.444" v="11"/>
      <pc:docMkLst>
        <pc:docMk/>
      </pc:docMkLst>
      <pc:sldChg chg="del">
        <pc:chgData name="Sari Aksberg" userId="S::sari.aksberg@ttk.fi::4db768a4-c014-411f-b019-53fb8a100b16" providerId="AD" clId="Web-{75A7FD96-F3FA-45D9-B2B2-3D6397ED27DD}" dt="2021-08-12T06:01:05.100" v="6"/>
        <pc:sldMkLst>
          <pc:docMk/>
          <pc:sldMk cId="677652177" sldId="737"/>
        </pc:sldMkLst>
      </pc:sldChg>
      <pc:sldChg chg="del">
        <pc:chgData name="Sari Aksberg" userId="S::sari.aksberg@ttk.fi::4db768a4-c014-411f-b019-53fb8a100b16" providerId="AD" clId="Web-{75A7FD96-F3FA-45D9-B2B2-3D6397ED27DD}" dt="2021-08-12T06:01:10.647" v="8"/>
        <pc:sldMkLst>
          <pc:docMk/>
          <pc:sldMk cId="1665043484" sldId="739"/>
        </pc:sldMkLst>
      </pc:sldChg>
      <pc:sldChg chg="del">
        <pc:chgData name="Sari Aksberg" userId="S::sari.aksberg@ttk.fi::4db768a4-c014-411f-b019-53fb8a100b16" providerId="AD" clId="Web-{75A7FD96-F3FA-45D9-B2B2-3D6397ED27DD}" dt="2021-08-12T06:01:19.444" v="11"/>
        <pc:sldMkLst>
          <pc:docMk/>
          <pc:sldMk cId="3639100014" sldId="740"/>
        </pc:sldMkLst>
      </pc:sldChg>
      <pc:sldChg chg="del">
        <pc:chgData name="Sari Aksberg" userId="S::sari.aksberg@ttk.fi::4db768a4-c014-411f-b019-53fb8a100b16" providerId="AD" clId="Web-{75A7FD96-F3FA-45D9-B2B2-3D6397ED27DD}" dt="2021-08-12T06:01:17.491" v="10"/>
        <pc:sldMkLst>
          <pc:docMk/>
          <pc:sldMk cId="2886255072" sldId="741"/>
        </pc:sldMkLst>
      </pc:sldChg>
      <pc:sldChg chg="del">
        <pc:chgData name="Sari Aksberg" userId="S::sari.aksberg@ttk.fi::4db768a4-c014-411f-b019-53fb8a100b16" providerId="AD" clId="Web-{75A7FD96-F3FA-45D9-B2B2-3D6397ED27DD}" dt="2021-08-12T06:00:59.725" v="5"/>
        <pc:sldMkLst>
          <pc:docMk/>
          <pc:sldMk cId="1753770840" sldId="745"/>
        </pc:sldMkLst>
      </pc:sldChg>
      <pc:sldChg chg="del">
        <pc:chgData name="Sari Aksberg" userId="S::sari.aksberg@ttk.fi::4db768a4-c014-411f-b019-53fb8a100b16" providerId="AD" clId="Web-{75A7FD96-F3FA-45D9-B2B2-3D6397ED27DD}" dt="2021-08-12T06:01:06.600" v="7"/>
        <pc:sldMkLst>
          <pc:docMk/>
          <pc:sldMk cId="1541050699" sldId="749"/>
        </pc:sldMkLst>
      </pc:sldChg>
      <pc:sldChg chg="del">
        <pc:chgData name="Sari Aksberg" userId="S::sari.aksberg@ttk.fi::4db768a4-c014-411f-b019-53fb8a100b16" providerId="AD" clId="Web-{75A7FD96-F3FA-45D9-B2B2-3D6397ED27DD}" dt="2021-08-12T06:00:47.506" v="4"/>
        <pc:sldMkLst>
          <pc:docMk/>
          <pc:sldMk cId="2623486121" sldId="758"/>
        </pc:sldMkLst>
      </pc:sldChg>
      <pc:sldChg chg="ord">
        <pc:chgData name="Sari Aksberg" userId="S::sari.aksberg@ttk.fi::4db768a4-c014-411f-b019-53fb8a100b16" providerId="AD" clId="Web-{75A7FD96-F3FA-45D9-B2B2-3D6397ED27DD}" dt="2021-08-12T06:00:22.521" v="0"/>
        <pc:sldMkLst>
          <pc:docMk/>
          <pc:sldMk cId="2884754335" sldId="760"/>
        </pc:sldMkLst>
      </pc:sldChg>
      <pc:sldChg chg="del">
        <pc:chgData name="Sari Aksberg" userId="S::sari.aksberg@ttk.fi::4db768a4-c014-411f-b019-53fb8a100b16" providerId="AD" clId="Web-{75A7FD96-F3FA-45D9-B2B2-3D6397ED27DD}" dt="2021-08-12T06:00:42.209" v="3"/>
        <pc:sldMkLst>
          <pc:docMk/>
          <pc:sldMk cId="3749801032" sldId="762"/>
        </pc:sldMkLst>
      </pc:sldChg>
      <pc:sldChg chg="ord">
        <pc:chgData name="Sari Aksberg" userId="S::sari.aksberg@ttk.fi::4db768a4-c014-411f-b019-53fb8a100b16" providerId="AD" clId="Web-{75A7FD96-F3FA-45D9-B2B2-3D6397ED27DD}" dt="2021-08-12T06:00:24.271" v="1"/>
        <pc:sldMkLst>
          <pc:docMk/>
          <pc:sldMk cId="1039464312" sldId="766"/>
        </pc:sldMkLst>
      </pc:sldChg>
      <pc:sldChg chg="ord">
        <pc:chgData name="Sari Aksberg" userId="S::sari.aksberg@ttk.fi::4db768a4-c014-411f-b019-53fb8a100b16" providerId="AD" clId="Web-{75A7FD96-F3FA-45D9-B2B2-3D6397ED27DD}" dt="2021-08-12T06:00:30.396" v="2"/>
        <pc:sldMkLst>
          <pc:docMk/>
          <pc:sldMk cId="1107918723" sldId="770"/>
        </pc:sldMkLst>
      </pc:sldChg>
      <pc:sldChg chg="del">
        <pc:chgData name="Sari Aksberg" userId="S::sari.aksberg@ttk.fi::4db768a4-c014-411f-b019-53fb8a100b16" providerId="AD" clId="Web-{75A7FD96-F3FA-45D9-B2B2-3D6397ED27DD}" dt="2021-08-12T06:01:13.897" v="9"/>
        <pc:sldMkLst>
          <pc:docMk/>
          <pc:sldMk cId="2264432796" sldId="775"/>
        </pc:sldMkLst>
      </pc:sldChg>
    </pc:docChg>
  </pc:docChgLst>
  <pc:docChgLst>
    <pc:chgData name="Päivi Sarmala" userId="S::paivi.sarmala@ttk.fi::4b2e9eee-cc60-4e4d-844f-342db6861060" providerId="AD" clId="Web-{E3330BA9-B1FD-438E-92FE-0B2984985C4A}"/>
    <pc:docChg chg="modSld">
      <pc:chgData name="Päivi Sarmala" userId="S::paivi.sarmala@ttk.fi::4b2e9eee-cc60-4e4d-844f-342db6861060" providerId="AD" clId="Web-{E3330BA9-B1FD-438E-92FE-0B2984985C4A}" dt="2021-09-07T08:57:38.687" v="13" actId="1076"/>
      <pc:docMkLst>
        <pc:docMk/>
      </pc:docMkLst>
      <pc:sldChg chg="modSp">
        <pc:chgData name="Päivi Sarmala" userId="S::paivi.sarmala@ttk.fi::4b2e9eee-cc60-4e4d-844f-342db6861060" providerId="AD" clId="Web-{E3330BA9-B1FD-438E-92FE-0B2984985C4A}" dt="2021-09-07T08:56:33.294" v="6" actId="1076"/>
        <pc:sldMkLst>
          <pc:docMk/>
          <pc:sldMk cId="3233584468" sldId="1554"/>
        </pc:sldMkLst>
        <pc:picChg chg="mod">
          <ac:chgData name="Päivi Sarmala" userId="S::paivi.sarmala@ttk.fi::4b2e9eee-cc60-4e4d-844f-342db6861060" providerId="AD" clId="Web-{E3330BA9-B1FD-438E-92FE-0B2984985C4A}" dt="2021-09-07T08:56:33.294" v="6" actId="1076"/>
          <ac:picMkLst>
            <pc:docMk/>
            <pc:sldMk cId="3233584468" sldId="1554"/>
            <ac:picMk id="7" creationId="{F356DEE8-3B1A-49A4-BD7B-147140736B8E}"/>
          </ac:picMkLst>
        </pc:picChg>
      </pc:sldChg>
      <pc:sldChg chg="addSp modSp">
        <pc:chgData name="Päivi Sarmala" userId="S::paivi.sarmala@ttk.fi::4b2e9eee-cc60-4e4d-844f-342db6861060" providerId="AD" clId="Web-{E3330BA9-B1FD-438E-92FE-0B2984985C4A}" dt="2021-09-07T08:57:38.687" v="13" actId="1076"/>
        <pc:sldMkLst>
          <pc:docMk/>
          <pc:sldMk cId="1942709068" sldId="1560"/>
        </pc:sldMkLst>
        <pc:spChg chg="mod">
          <ac:chgData name="Päivi Sarmala" userId="S::paivi.sarmala@ttk.fi::4b2e9eee-cc60-4e4d-844f-342db6861060" providerId="AD" clId="Web-{E3330BA9-B1FD-438E-92FE-0B2984985C4A}" dt="2021-09-07T08:52:19.178" v="5" actId="20577"/>
          <ac:spMkLst>
            <pc:docMk/>
            <pc:sldMk cId="1942709068" sldId="1560"/>
            <ac:spMk id="3" creationId="{55C17E4F-6FC9-436E-A55A-49D76A3D2E6D}"/>
          </ac:spMkLst>
        </pc:spChg>
        <pc:picChg chg="add mod">
          <ac:chgData name="Päivi Sarmala" userId="S::paivi.sarmala@ttk.fi::4b2e9eee-cc60-4e4d-844f-342db6861060" providerId="AD" clId="Web-{E3330BA9-B1FD-438E-92FE-0B2984985C4A}" dt="2021-09-07T08:57:38.687" v="13" actId="1076"/>
          <ac:picMkLst>
            <pc:docMk/>
            <pc:sldMk cId="1942709068" sldId="1560"/>
            <ac:picMk id="6" creationId="{61573371-9FF5-42AD-8D01-DB13315293E2}"/>
          </ac:picMkLst>
        </pc:picChg>
      </pc:sldChg>
    </pc:docChg>
  </pc:docChgLst>
  <pc:docChgLst>
    <pc:chgData name="Sari Aksberg" userId="S::sari.aksberg@ttk.fi::4db768a4-c014-411f-b019-53fb8a100b16" providerId="AD" clId="Web-{E6BA803E-8E43-4079-8241-580DE3A37079}"/>
    <pc:docChg chg="modSld">
      <pc:chgData name="Sari Aksberg" userId="S::sari.aksberg@ttk.fi::4db768a4-c014-411f-b019-53fb8a100b16" providerId="AD" clId="Web-{E6BA803E-8E43-4079-8241-580DE3A37079}" dt="2021-09-06T12:40:51.467" v="28" actId="20577"/>
      <pc:docMkLst>
        <pc:docMk/>
      </pc:docMkLst>
      <pc:sldChg chg="modSp">
        <pc:chgData name="Sari Aksberg" userId="S::sari.aksberg@ttk.fi::4db768a4-c014-411f-b019-53fb8a100b16" providerId="AD" clId="Web-{E6BA803E-8E43-4079-8241-580DE3A37079}" dt="2021-09-06T12:40:51.467" v="28" actId="20577"/>
        <pc:sldMkLst>
          <pc:docMk/>
          <pc:sldMk cId="1709792596" sldId="1555"/>
        </pc:sldMkLst>
        <pc:spChg chg="mod">
          <ac:chgData name="Sari Aksberg" userId="S::sari.aksberg@ttk.fi::4db768a4-c014-411f-b019-53fb8a100b16" providerId="AD" clId="Web-{E6BA803E-8E43-4079-8241-580DE3A37079}" dt="2021-09-06T12:40:51.467" v="28" actId="20577"/>
          <ac:spMkLst>
            <pc:docMk/>
            <pc:sldMk cId="1709792596" sldId="1555"/>
            <ac:spMk id="3" creationId="{1DD1EAD8-4D15-459A-A42E-14CAE1C01CBF}"/>
          </ac:spMkLst>
        </pc:spChg>
      </pc:sldChg>
    </pc:docChg>
  </pc:docChgLst>
  <pc:docChgLst>
    <pc:chgData name="Sari Aksberg" userId="S::sari.aksberg@ttk.fi::4db768a4-c014-411f-b019-53fb8a100b16" providerId="AD" clId="Web-{8AA1BE6B-EF9F-4E62-9FCB-23DBBAC26E1D}"/>
    <pc:docChg chg="modSld">
      <pc:chgData name="Sari Aksberg" userId="S::sari.aksberg@ttk.fi::4db768a4-c014-411f-b019-53fb8a100b16" providerId="AD" clId="Web-{8AA1BE6B-EF9F-4E62-9FCB-23DBBAC26E1D}" dt="2021-08-13T11:13:52.664" v="26" actId="20577"/>
      <pc:docMkLst>
        <pc:docMk/>
      </pc:docMkLst>
      <pc:sldChg chg="modSp">
        <pc:chgData name="Sari Aksberg" userId="S::sari.aksberg@ttk.fi::4db768a4-c014-411f-b019-53fb8a100b16" providerId="AD" clId="Web-{8AA1BE6B-EF9F-4E62-9FCB-23DBBAC26E1D}" dt="2021-08-13T11:13:52.664" v="26" actId="20577"/>
        <pc:sldMkLst>
          <pc:docMk/>
          <pc:sldMk cId="0" sldId="273"/>
        </pc:sldMkLst>
        <pc:spChg chg="mod">
          <ac:chgData name="Sari Aksberg" userId="S::sari.aksberg@ttk.fi::4db768a4-c014-411f-b019-53fb8a100b16" providerId="AD" clId="Web-{8AA1BE6B-EF9F-4E62-9FCB-23DBBAC26E1D}" dt="2021-08-13T11:13:52.664" v="26" actId="20577"/>
          <ac:spMkLst>
            <pc:docMk/>
            <pc:sldMk cId="0" sldId="273"/>
            <ac:spMk id="3" creationId="{4712B470-1C29-49E8-A3A8-147C4E83D158}"/>
          </ac:spMkLst>
        </pc:spChg>
      </pc:sldChg>
      <pc:sldChg chg="modSp">
        <pc:chgData name="Sari Aksberg" userId="S::sari.aksberg@ttk.fi::4db768a4-c014-411f-b019-53fb8a100b16" providerId="AD" clId="Web-{8AA1BE6B-EF9F-4E62-9FCB-23DBBAC26E1D}" dt="2021-08-13T11:12:18.302" v="22" actId="20577"/>
        <pc:sldMkLst>
          <pc:docMk/>
          <pc:sldMk cId="4262292706" sldId="777"/>
        </pc:sldMkLst>
        <pc:spChg chg="mod">
          <ac:chgData name="Sari Aksberg" userId="S::sari.aksberg@ttk.fi::4db768a4-c014-411f-b019-53fb8a100b16" providerId="AD" clId="Web-{8AA1BE6B-EF9F-4E62-9FCB-23DBBAC26E1D}" dt="2021-08-13T11:12:18.302" v="22" actId="20577"/>
          <ac:spMkLst>
            <pc:docMk/>
            <pc:sldMk cId="4262292706" sldId="777"/>
            <ac:spMk id="2" creationId="{B3F074AC-2B48-4223-A976-0C978BBA4268}"/>
          </ac:spMkLst>
        </pc:spChg>
        <pc:spChg chg="mod">
          <ac:chgData name="Sari Aksberg" userId="S::sari.aksberg@ttk.fi::4db768a4-c014-411f-b019-53fb8a100b16" providerId="AD" clId="Web-{8AA1BE6B-EF9F-4E62-9FCB-23DBBAC26E1D}" dt="2021-08-13T11:12:15.786" v="21" actId="20577"/>
          <ac:spMkLst>
            <pc:docMk/>
            <pc:sldMk cId="4262292706" sldId="777"/>
            <ac:spMk id="3" creationId="{ED67C20B-202A-4B98-AC45-21E414DD36C1}"/>
          </ac:spMkLst>
        </pc:spChg>
      </pc:sldChg>
    </pc:docChg>
  </pc:docChgLst>
  <pc:docChgLst>
    <pc:chgData name="Päivi Sarmala" userId="S::paivi.sarmala@ttk.fi::4b2e9eee-cc60-4e4d-844f-342db6861060" providerId="AD" clId="Web-{992311E8-671A-407D-A72B-4C3A2B8F1031}"/>
    <pc:docChg chg="addSld delSld modSld sldOrd">
      <pc:chgData name="Päivi Sarmala" userId="S::paivi.sarmala@ttk.fi::4b2e9eee-cc60-4e4d-844f-342db6861060" providerId="AD" clId="Web-{992311E8-671A-407D-A72B-4C3A2B8F1031}" dt="2021-09-02T16:09:38.836" v="762" actId="20577"/>
      <pc:docMkLst>
        <pc:docMk/>
      </pc:docMkLst>
      <pc:sldChg chg="ord">
        <pc:chgData name="Päivi Sarmala" userId="S::paivi.sarmala@ttk.fi::4b2e9eee-cc60-4e4d-844f-342db6861060" providerId="AD" clId="Web-{992311E8-671A-407D-A72B-4C3A2B8F1031}" dt="2021-09-02T16:03:12.173" v="714"/>
        <pc:sldMkLst>
          <pc:docMk/>
          <pc:sldMk cId="1352445397" sldId="756"/>
        </pc:sldMkLst>
      </pc:sldChg>
      <pc:sldChg chg="ord">
        <pc:chgData name="Päivi Sarmala" userId="S::paivi.sarmala@ttk.fi::4b2e9eee-cc60-4e4d-844f-342db6861060" providerId="AD" clId="Web-{992311E8-671A-407D-A72B-4C3A2B8F1031}" dt="2021-09-02T16:00:47.780" v="711"/>
        <pc:sldMkLst>
          <pc:docMk/>
          <pc:sldMk cId="804891215" sldId="763"/>
        </pc:sldMkLst>
      </pc:sldChg>
      <pc:sldChg chg="addSp delSp modSp mod ord modClrScheme chgLayout">
        <pc:chgData name="Päivi Sarmala" userId="S::paivi.sarmala@ttk.fi::4b2e9eee-cc60-4e4d-844f-342db6861060" providerId="AD" clId="Web-{992311E8-671A-407D-A72B-4C3A2B8F1031}" dt="2021-09-02T15:59:29.731" v="710" actId="1076"/>
        <pc:sldMkLst>
          <pc:docMk/>
          <pc:sldMk cId="2151575224" sldId="778"/>
        </pc:sldMkLst>
        <pc:spChg chg="mod ord">
          <ac:chgData name="Päivi Sarmala" userId="S::paivi.sarmala@ttk.fi::4b2e9eee-cc60-4e4d-844f-342db6861060" providerId="AD" clId="Web-{992311E8-671A-407D-A72B-4C3A2B8F1031}" dt="2021-09-02T15:59:29.731" v="710" actId="1076"/>
          <ac:spMkLst>
            <pc:docMk/>
            <pc:sldMk cId="2151575224" sldId="778"/>
            <ac:spMk id="2" creationId="{BF497734-3572-46B7-9B09-F8A443006E34}"/>
          </ac:spMkLst>
        </pc:spChg>
        <pc:spChg chg="del">
          <ac:chgData name="Päivi Sarmala" userId="S::paivi.sarmala@ttk.fi::4b2e9eee-cc60-4e4d-844f-342db6861060" providerId="AD" clId="Web-{992311E8-671A-407D-A72B-4C3A2B8F1031}" dt="2021-09-02T15:45:41.117" v="550"/>
          <ac:spMkLst>
            <pc:docMk/>
            <pc:sldMk cId="2151575224" sldId="778"/>
            <ac:spMk id="3" creationId="{19358493-FAC4-4B85-9161-420B9A6E63CD}"/>
          </ac:spMkLst>
        </pc:spChg>
        <pc:spChg chg="add mod">
          <ac:chgData name="Päivi Sarmala" userId="S::paivi.sarmala@ttk.fi::4b2e9eee-cc60-4e4d-844f-342db6861060" providerId="AD" clId="Web-{992311E8-671A-407D-A72B-4C3A2B8F1031}" dt="2021-09-02T15:48:59.526" v="592" actId="1076"/>
          <ac:spMkLst>
            <pc:docMk/>
            <pc:sldMk cId="2151575224" sldId="778"/>
            <ac:spMk id="5" creationId="{7914145D-75E2-4D62-A8DC-012D149EC881}"/>
          </ac:spMkLst>
        </pc:spChg>
        <pc:spChg chg="add mod">
          <ac:chgData name="Päivi Sarmala" userId="S::paivi.sarmala@ttk.fi::4b2e9eee-cc60-4e4d-844f-342db6861060" providerId="AD" clId="Web-{992311E8-671A-407D-A72B-4C3A2B8F1031}" dt="2021-09-02T15:50:44.544" v="608" actId="1076"/>
          <ac:spMkLst>
            <pc:docMk/>
            <pc:sldMk cId="2151575224" sldId="778"/>
            <ac:spMk id="6" creationId="{DD228227-D00F-4B6F-A7F2-089681BFD1F8}"/>
          </ac:spMkLst>
        </pc:spChg>
        <pc:spChg chg="add mod">
          <ac:chgData name="Päivi Sarmala" userId="S::paivi.sarmala@ttk.fi::4b2e9eee-cc60-4e4d-844f-342db6861060" providerId="AD" clId="Web-{992311E8-671A-407D-A72B-4C3A2B8F1031}" dt="2021-09-02T15:51:01.341" v="614" actId="20577"/>
          <ac:spMkLst>
            <pc:docMk/>
            <pc:sldMk cId="2151575224" sldId="778"/>
            <ac:spMk id="7" creationId="{6644194C-99A5-40AC-B201-A81F7E3FB9B7}"/>
          </ac:spMkLst>
        </pc:spChg>
        <pc:spChg chg="add del mod">
          <ac:chgData name="Päivi Sarmala" userId="S::paivi.sarmala@ttk.fi::4b2e9eee-cc60-4e4d-844f-342db6861060" providerId="AD" clId="Web-{992311E8-671A-407D-A72B-4C3A2B8F1031}" dt="2021-09-02T15:46:27.727" v="559"/>
          <ac:spMkLst>
            <pc:docMk/>
            <pc:sldMk cId="2151575224" sldId="778"/>
            <ac:spMk id="9" creationId="{318B81AE-7893-4DC1-ACAC-213A768AB95B}"/>
          </ac:spMkLst>
        </pc:spChg>
        <pc:picChg chg="add mod ord">
          <ac:chgData name="Päivi Sarmala" userId="S::paivi.sarmala@ttk.fi::4b2e9eee-cc60-4e4d-844f-342db6861060" providerId="AD" clId="Web-{992311E8-671A-407D-A72B-4C3A2B8F1031}" dt="2021-09-02T15:48:54.245" v="591" actId="1076"/>
          <ac:picMkLst>
            <pc:docMk/>
            <pc:sldMk cId="2151575224" sldId="778"/>
            <ac:picMk id="4" creationId="{4CBE35F1-FF81-4BC8-8CEB-37CF5397A80A}"/>
          </ac:picMkLst>
        </pc:picChg>
      </pc:sldChg>
      <pc:sldChg chg="addSp delSp modSp ord">
        <pc:chgData name="Päivi Sarmala" userId="S::paivi.sarmala@ttk.fi::4b2e9eee-cc60-4e4d-844f-342db6861060" providerId="AD" clId="Web-{992311E8-671A-407D-A72B-4C3A2B8F1031}" dt="2021-09-02T16:09:38.836" v="762" actId="20577"/>
        <pc:sldMkLst>
          <pc:docMk/>
          <pc:sldMk cId="2238025121" sldId="785"/>
        </pc:sldMkLst>
        <pc:spChg chg="del mod">
          <ac:chgData name="Päivi Sarmala" userId="S::paivi.sarmala@ttk.fi::4b2e9eee-cc60-4e4d-844f-342db6861060" providerId="AD" clId="Web-{992311E8-671A-407D-A72B-4C3A2B8F1031}" dt="2021-09-02T07:24:36.213" v="211"/>
          <ac:spMkLst>
            <pc:docMk/>
            <pc:sldMk cId="2238025121" sldId="785"/>
            <ac:spMk id="4" creationId="{00000000-0000-0000-0000-000000000000}"/>
          </ac:spMkLst>
        </pc:spChg>
        <pc:spChg chg="del">
          <ac:chgData name="Päivi Sarmala" userId="S::paivi.sarmala@ttk.fi::4b2e9eee-cc60-4e4d-844f-342db6861060" providerId="AD" clId="Web-{992311E8-671A-407D-A72B-4C3A2B8F1031}" dt="2021-09-02T07:29:23.971" v="328"/>
          <ac:spMkLst>
            <pc:docMk/>
            <pc:sldMk cId="2238025121" sldId="785"/>
            <ac:spMk id="6" creationId="{00000000-0000-0000-0000-000000000000}"/>
          </ac:spMkLst>
        </pc:spChg>
        <pc:spChg chg="add del mod">
          <ac:chgData name="Päivi Sarmala" userId="S::paivi.sarmala@ttk.fi::4b2e9eee-cc60-4e4d-844f-342db6861060" providerId="AD" clId="Web-{992311E8-671A-407D-A72B-4C3A2B8F1031}" dt="2021-09-02T07:37:58.424" v="382"/>
          <ac:spMkLst>
            <pc:docMk/>
            <pc:sldMk cId="2238025121" sldId="785"/>
            <ac:spMk id="1479" creationId="{5A7F0EC8-CD29-43CC-9F13-A126CB0C206A}"/>
          </ac:spMkLst>
        </pc:spChg>
        <pc:spChg chg="add del mod">
          <ac:chgData name="Päivi Sarmala" userId="S::paivi.sarmala@ttk.fi::4b2e9eee-cc60-4e4d-844f-342db6861060" providerId="AD" clId="Web-{992311E8-671A-407D-A72B-4C3A2B8F1031}" dt="2021-09-02T07:40:09.302" v="391"/>
          <ac:spMkLst>
            <pc:docMk/>
            <pc:sldMk cId="2238025121" sldId="785"/>
            <ac:spMk id="1480" creationId="{4EA2DD14-551D-49A4-BC5D-AB3997AD8B93}"/>
          </ac:spMkLst>
        </pc:spChg>
        <pc:spChg chg="mod">
          <ac:chgData name="Päivi Sarmala" userId="S::paivi.sarmala@ttk.fi::4b2e9eee-cc60-4e4d-844f-342db6861060" providerId="AD" clId="Web-{992311E8-671A-407D-A72B-4C3A2B8F1031}" dt="2021-09-02T07:29:26.596" v="329" actId="1076"/>
          <ac:spMkLst>
            <pc:docMk/>
            <pc:sldMk cId="2238025121" sldId="785"/>
            <ac:spMk id="202754" creationId="{00000000-0000-0000-0000-000000000000}"/>
          </ac:spMkLst>
        </pc:spChg>
        <pc:spChg chg="del">
          <ac:chgData name="Päivi Sarmala" userId="S::paivi.sarmala@ttk.fi::4b2e9eee-cc60-4e4d-844f-342db6861060" providerId="AD" clId="Web-{992311E8-671A-407D-A72B-4C3A2B8F1031}" dt="2021-09-02T07:28:47.361" v="322"/>
          <ac:spMkLst>
            <pc:docMk/>
            <pc:sldMk cId="2238025121" sldId="785"/>
            <ac:spMk id="202755" creationId="{00000000-0000-0000-0000-000000000000}"/>
          </ac:spMkLst>
        </pc:spChg>
        <pc:spChg chg="add del">
          <ac:chgData name="Päivi Sarmala" userId="S::paivi.sarmala@ttk.fi::4b2e9eee-cc60-4e4d-844f-342db6861060" providerId="AD" clId="Web-{992311E8-671A-407D-A72B-4C3A2B8F1031}" dt="2021-09-02T07:29:18.455" v="327"/>
          <ac:spMkLst>
            <pc:docMk/>
            <pc:sldMk cId="2238025121" sldId="785"/>
            <ac:spMk id="204056" creationId="{C31E1958-1C78-49B7-B84A-5C068207FF08}"/>
          </ac:spMkLst>
        </pc:spChg>
        <pc:spChg chg="add mod">
          <ac:chgData name="Päivi Sarmala" userId="S::paivi.sarmala@ttk.fi::4b2e9eee-cc60-4e4d-844f-342db6861060" providerId="AD" clId="Web-{992311E8-671A-407D-A72B-4C3A2B8F1031}" dt="2021-09-02T07:29:49.362" v="331" actId="20577"/>
          <ac:spMkLst>
            <pc:docMk/>
            <pc:sldMk cId="2238025121" sldId="785"/>
            <ac:spMk id="204065" creationId="{4452692C-03D3-4020-BB4A-06B212435D19}"/>
          </ac:spMkLst>
        </pc:spChg>
        <pc:spChg chg="add del">
          <ac:chgData name="Päivi Sarmala" userId="S::paivi.sarmala@ttk.fi::4b2e9eee-cc60-4e4d-844f-342db6861060" providerId="AD" clId="Web-{992311E8-671A-407D-A72B-4C3A2B8F1031}" dt="2021-09-02T07:27:15.561" v="249"/>
          <ac:spMkLst>
            <pc:docMk/>
            <pc:sldMk cId="2238025121" sldId="785"/>
            <ac:spMk id="204066" creationId="{792AA511-8E49-4A64-AD0B-C417E83919C1}"/>
          </ac:spMkLst>
        </pc:spChg>
        <pc:spChg chg="add del mod">
          <ac:chgData name="Päivi Sarmala" userId="S::paivi.sarmala@ttk.fi::4b2e9eee-cc60-4e4d-844f-342db6861060" providerId="AD" clId="Web-{992311E8-671A-407D-A72B-4C3A2B8F1031}" dt="2021-09-02T07:29:03.627" v="325"/>
          <ac:spMkLst>
            <pc:docMk/>
            <pc:sldMk cId="2238025121" sldId="785"/>
            <ac:spMk id="204068" creationId="{EC9B083F-9357-4287-AB85-7B7028DEAFEF}"/>
          </ac:spMkLst>
        </pc:spChg>
        <pc:spChg chg="add mod">
          <ac:chgData name="Päivi Sarmala" userId="S::paivi.sarmala@ttk.fi::4b2e9eee-cc60-4e4d-844f-342db6861060" providerId="AD" clId="Web-{992311E8-671A-407D-A72B-4C3A2B8F1031}" dt="2021-09-02T07:41:23.242" v="396" actId="20577"/>
          <ac:spMkLst>
            <pc:docMk/>
            <pc:sldMk cId="2238025121" sldId="785"/>
            <ac:spMk id="204093" creationId="{3772D4ED-B177-4FEE-BB51-31B59BC21362}"/>
          </ac:spMkLst>
        </pc:spChg>
        <pc:spChg chg="add del mod">
          <ac:chgData name="Päivi Sarmala" userId="S::paivi.sarmala@ttk.fi::4b2e9eee-cc60-4e4d-844f-342db6861060" providerId="AD" clId="Web-{992311E8-671A-407D-A72B-4C3A2B8F1031}" dt="2021-09-02T07:40:12.381" v="392"/>
          <ac:spMkLst>
            <pc:docMk/>
            <pc:sldMk cId="2238025121" sldId="785"/>
            <ac:spMk id="204094" creationId="{F1FEFE5A-99CE-4357-99C2-84732FE91EDC}"/>
          </ac:spMkLst>
        </pc:spChg>
        <pc:spChg chg="add del mod">
          <ac:chgData name="Päivi Sarmala" userId="S::paivi.sarmala@ttk.fi::4b2e9eee-cc60-4e4d-844f-342db6861060" providerId="AD" clId="Web-{992311E8-671A-407D-A72B-4C3A2B8F1031}" dt="2021-09-02T08:00:26.291" v="512"/>
          <ac:spMkLst>
            <pc:docMk/>
            <pc:sldMk cId="2238025121" sldId="785"/>
            <ac:spMk id="204667" creationId="{C01A4E7C-88EF-43AB-8E50-F8FBD811A210}"/>
          </ac:spMkLst>
        </pc:spChg>
        <pc:spChg chg="add mod">
          <ac:chgData name="Päivi Sarmala" userId="S::paivi.sarmala@ttk.fi::4b2e9eee-cc60-4e4d-844f-342db6861060" providerId="AD" clId="Web-{992311E8-671A-407D-A72B-4C3A2B8F1031}" dt="2021-09-02T15:57:45.948" v="669" actId="1076"/>
          <ac:spMkLst>
            <pc:docMk/>
            <pc:sldMk cId="2238025121" sldId="785"/>
            <ac:spMk id="204676" creationId="{87D77692-3818-47AC-A6D0-834EFA65B02C}"/>
          </ac:spMkLst>
        </pc:spChg>
        <pc:graphicFrameChg chg="add del mod modGraphic">
          <ac:chgData name="Päivi Sarmala" userId="S::paivi.sarmala@ttk.fi::4b2e9eee-cc60-4e4d-844f-342db6861060" providerId="AD" clId="Web-{992311E8-671A-407D-A72B-4C3A2B8F1031}" dt="2021-09-02T07:22:38.256" v="160"/>
          <ac:graphicFrameMkLst>
            <pc:docMk/>
            <pc:sldMk cId="2238025121" sldId="785"/>
            <ac:graphicFrameMk id="3" creationId="{12503345-5DCE-4BE3-BBE3-7A7FA44B7658}"/>
          </ac:graphicFrameMkLst>
        </pc:graphicFrameChg>
        <pc:graphicFrameChg chg="add mod modGraphic">
          <ac:chgData name="Päivi Sarmala" userId="S::paivi.sarmala@ttk.fi::4b2e9eee-cc60-4e4d-844f-342db6861060" providerId="AD" clId="Web-{992311E8-671A-407D-A72B-4C3A2B8F1031}" dt="2021-09-02T16:09:38.836" v="762" actId="20577"/>
          <ac:graphicFrameMkLst>
            <pc:docMk/>
            <pc:sldMk cId="2238025121" sldId="785"/>
            <ac:graphicFrameMk id="203647" creationId="{C3362E43-D02E-40B0-9C67-9C6BF41F936C}"/>
          </ac:graphicFrameMkLst>
        </pc:graphicFrameChg>
        <pc:picChg chg="del">
          <ac:chgData name="Päivi Sarmala" userId="S::paivi.sarmala@ttk.fi::4b2e9eee-cc60-4e4d-844f-342db6861060" providerId="AD" clId="Web-{992311E8-671A-407D-A72B-4C3A2B8F1031}" dt="2021-09-02T07:24:30.681" v="209"/>
          <ac:picMkLst>
            <pc:docMk/>
            <pc:sldMk cId="2238025121" sldId="785"/>
            <ac:picMk id="1028" creationId="{00000000-0000-0000-0000-000000000000}"/>
          </ac:picMkLst>
        </pc:picChg>
      </pc:sldChg>
      <pc:sldChg chg="modSp ord">
        <pc:chgData name="Päivi Sarmala" userId="S::paivi.sarmala@ttk.fi::4b2e9eee-cc60-4e4d-844f-342db6861060" providerId="AD" clId="Web-{992311E8-671A-407D-A72B-4C3A2B8F1031}" dt="2021-09-02T16:01:31.687" v="713"/>
        <pc:sldMkLst>
          <pc:docMk/>
          <pc:sldMk cId="2865290936" sldId="1553"/>
        </pc:sldMkLst>
        <pc:spChg chg="mod">
          <ac:chgData name="Päivi Sarmala" userId="S::paivi.sarmala@ttk.fi::4b2e9eee-cc60-4e4d-844f-342db6861060" providerId="AD" clId="Web-{992311E8-671A-407D-A72B-4C3A2B8F1031}" dt="2021-09-02T15:55:20.336" v="659" actId="20577"/>
          <ac:spMkLst>
            <pc:docMk/>
            <pc:sldMk cId="2865290936" sldId="1553"/>
            <ac:spMk id="5" creationId="{6DDB0E50-A005-43C9-B3A7-2B6D937AFE8B}"/>
          </ac:spMkLst>
        </pc:spChg>
        <pc:picChg chg="mod">
          <ac:chgData name="Päivi Sarmala" userId="S::paivi.sarmala@ttk.fi::4b2e9eee-cc60-4e4d-844f-342db6861060" providerId="AD" clId="Web-{992311E8-671A-407D-A72B-4C3A2B8F1031}" dt="2021-09-02T15:54:24.851" v="642" actId="14100"/>
          <ac:picMkLst>
            <pc:docMk/>
            <pc:sldMk cId="2865290936" sldId="1553"/>
            <ac:picMk id="7" creationId="{764930D6-6935-4BDA-B8D1-5AFC7AE01C90}"/>
          </ac:picMkLst>
        </pc:picChg>
      </pc:sldChg>
      <pc:sldChg chg="modSp ord">
        <pc:chgData name="Päivi Sarmala" userId="S::paivi.sarmala@ttk.fi::4b2e9eee-cc60-4e4d-844f-342db6861060" providerId="AD" clId="Web-{992311E8-671A-407D-A72B-4C3A2B8F1031}" dt="2021-09-02T16:01:23.827" v="712"/>
        <pc:sldMkLst>
          <pc:docMk/>
          <pc:sldMk cId="3233584468" sldId="1554"/>
        </pc:sldMkLst>
        <pc:spChg chg="mod">
          <ac:chgData name="Päivi Sarmala" userId="S::paivi.sarmala@ttk.fi::4b2e9eee-cc60-4e4d-844f-342db6861060" providerId="AD" clId="Web-{992311E8-671A-407D-A72B-4C3A2B8F1031}" dt="2021-09-02T15:57:05.197" v="666" actId="1076"/>
          <ac:spMkLst>
            <pc:docMk/>
            <pc:sldMk cId="3233584468" sldId="1554"/>
            <ac:spMk id="6" creationId="{2C0E3921-BD1D-442C-92AA-EED238317397}"/>
          </ac:spMkLst>
        </pc:spChg>
        <pc:picChg chg="mod">
          <ac:chgData name="Päivi Sarmala" userId="S::paivi.sarmala@ttk.fi::4b2e9eee-cc60-4e4d-844f-342db6861060" providerId="AD" clId="Web-{992311E8-671A-407D-A72B-4C3A2B8F1031}" dt="2021-09-02T15:57:11.135" v="668" actId="1076"/>
          <ac:picMkLst>
            <pc:docMk/>
            <pc:sldMk cId="3233584468" sldId="1554"/>
            <ac:picMk id="7" creationId="{F356DEE8-3B1A-49A4-BD7B-147140736B8E}"/>
          </ac:picMkLst>
        </pc:picChg>
      </pc:sldChg>
      <pc:sldChg chg="ord">
        <pc:chgData name="Päivi Sarmala" userId="S::paivi.sarmala@ttk.fi::4b2e9eee-cc60-4e4d-844f-342db6861060" providerId="AD" clId="Web-{992311E8-671A-407D-A72B-4C3A2B8F1031}" dt="2021-09-02T15:58:13.574" v="672"/>
        <pc:sldMkLst>
          <pc:docMk/>
          <pc:sldMk cId="1709792596" sldId="1555"/>
        </pc:sldMkLst>
      </pc:sldChg>
      <pc:sldChg chg="addSp delSp modSp new mod ord modClrScheme chgLayout">
        <pc:chgData name="Päivi Sarmala" userId="S::paivi.sarmala@ttk.fi::4b2e9eee-cc60-4e4d-844f-342db6861060" providerId="AD" clId="Web-{992311E8-671A-407D-A72B-4C3A2B8F1031}" dt="2021-09-02T16:04:40.346" v="719"/>
        <pc:sldMkLst>
          <pc:docMk/>
          <pc:sldMk cId="3003976820" sldId="1558"/>
        </pc:sldMkLst>
        <pc:spChg chg="add del">
          <ac:chgData name="Päivi Sarmala" userId="S::paivi.sarmala@ttk.fi::4b2e9eee-cc60-4e4d-844f-342db6861060" providerId="AD" clId="Web-{992311E8-671A-407D-A72B-4C3A2B8F1031}" dt="2021-09-02T07:53:46.076" v="407"/>
          <ac:spMkLst>
            <pc:docMk/>
            <pc:sldMk cId="3003976820" sldId="1558"/>
            <ac:spMk id="2" creationId="{A0191714-814E-490D-A8B2-3CA7252AFB5D}"/>
          </ac:spMkLst>
        </pc:spChg>
        <pc:spChg chg="del">
          <ac:chgData name="Päivi Sarmala" userId="S::paivi.sarmala@ttk.fi::4b2e9eee-cc60-4e4d-844f-342db6861060" providerId="AD" clId="Web-{992311E8-671A-407D-A72B-4C3A2B8F1031}" dt="2021-09-02T07:53:14.122" v="404"/>
          <ac:spMkLst>
            <pc:docMk/>
            <pc:sldMk cId="3003976820" sldId="1558"/>
            <ac:spMk id="3" creationId="{5CACD511-1EF7-4F86-B885-5502A0BC6CA2}"/>
          </ac:spMkLst>
        </pc:spChg>
        <pc:spChg chg="add del mod">
          <ac:chgData name="Päivi Sarmala" userId="S::paivi.sarmala@ttk.fi::4b2e9eee-cc60-4e4d-844f-342db6861060" providerId="AD" clId="Web-{992311E8-671A-407D-A72B-4C3A2B8F1031}" dt="2021-09-02T07:53:46.045" v="406"/>
          <ac:spMkLst>
            <pc:docMk/>
            <pc:sldMk cId="3003976820" sldId="1558"/>
            <ac:spMk id="9" creationId="{0259A15A-276B-4D70-A80D-0E4DB1F90F50}"/>
          </ac:spMkLst>
        </pc:spChg>
        <pc:picChg chg="add mod ord">
          <ac:chgData name="Päivi Sarmala" userId="S::paivi.sarmala@ttk.fi::4b2e9eee-cc60-4e4d-844f-342db6861060" providerId="AD" clId="Web-{992311E8-671A-407D-A72B-4C3A2B8F1031}" dt="2021-09-02T07:53:46.076" v="407"/>
          <ac:picMkLst>
            <pc:docMk/>
            <pc:sldMk cId="3003976820" sldId="1558"/>
            <ac:picMk id="4" creationId="{13863F10-9ABC-4BCF-8DC7-8038F7AA26CE}"/>
          </ac:picMkLst>
        </pc:picChg>
      </pc:sldChg>
      <pc:sldChg chg="new del">
        <pc:chgData name="Päivi Sarmala" userId="S::paivi.sarmala@ttk.fi::4b2e9eee-cc60-4e4d-844f-342db6861060" providerId="AD" clId="Web-{992311E8-671A-407D-A72B-4C3A2B8F1031}" dt="2021-09-02T08:11:41.045" v="545"/>
        <pc:sldMkLst>
          <pc:docMk/>
          <pc:sldMk cId="3632570182" sldId="1559"/>
        </pc:sldMkLst>
      </pc:sldChg>
    </pc:docChg>
  </pc:docChgLst>
  <pc:docChgLst>
    <pc:chgData name="Sari Aksberg" userId="S::sari.aksberg@ttk.fi::4db768a4-c014-411f-b019-53fb8a100b16" providerId="AD" clId="Web-{4430F1C3-AB0D-40E0-8DBF-30B81F602CB1}"/>
    <pc:docChg chg="modSld sldOrd">
      <pc:chgData name="Sari Aksberg" userId="S::sari.aksberg@ttk.fi::4db768a4-c014-411f-b019-53fb8a100b16" providerId="AD" clId="Web-{4430F1C3-AB0D-40E0-8DBF-30B81F602CB1}" dt="2021-09-02T07:17:57.293" v="1198" actId="1076"/>
      <pc:docMkLst>
        <pc:docMk/>
      </pc:docMkLst>
      <pc:sldChg chg="addSp delSp modSp mod modClrScheme chgLayout">
        <pc:chgData name="Sari Aksberg" userId="S::sari.aksberg@ttk.fi::4db768a4-c014-411f-b019-53fb8a100b16" providerId="AD" clId="Web-{4430F1C3-AB0D-40E0-8DBF-30B81F602CB1}" dt="2021-09-02T07:01:56.765" v="904"/>
        <pc:sldMkLst>
          <pc:docMk/>
          <pc:sldMk cId="636161292" sldId="750"/>
        </pc:sldMkLst>
        <pc:spChg chg="mod ord">
          <ac:chgData name="Sari Aksberg" userId="S::sari.aksberg@ttk.fi::4db768a4-c014-411f-b019-53fb8a100b16" providerId="AD" clId="Web-{4430F1C3-AB0D-40E0-8DBF-30B81F602CB1}" dt="2021-09-02T07:01:56.765" v="904"/>
          <ac:spMkLst>
            <pc:docMk/>
            <pc:sldMk cId="636161292" sldId="750"/>
            <ac:spMk id="4" creationId="{62116E1B-AFF1-45D6-9F0C-03B4F9CCED12}"/>
          </ac:spMkLst>
        </pc:spChg>
        <pc:spChg chg="add mod ord">
          <ac:chgData name="Sari Aksberg" userId="S::sari.aksberg@ttk.fi::4db768a4-c014-411f-b019-53fb8a100b16" providerId="AD" clId="Web-{4430F1C3-AB0D-40E0-8DBF-30B81F602CB1}" dt="2021-09-02T07:01:56.765" v="904"/>
          <ac:spMkLst>
            <pc:docMk/>
            <pc:sldMk cId="636161292" sldId="750"/>
            <ac:spMk id="6" creationId="{ABB048AB-AE68-4BC4-A94E-A56DFF769683}"/>
          </ac:spMkLst>
        </pc:spChg>
        <pc:spChg chg="add del mod">
          <ac:chgData name="Sari Aksberg" userId="S::sari.aksberg@ttk.fi::4db768a4-c014-411f-b019-53fb8a100b16" providerId="AD" clId="Web-{4430F1C3-AB0D-40E0-8DBF-30B81F602CB1}" dt="2021-09-02T06:57:44.195" v="797"/>
          <ac:spMkLst>
            <pc:docMk/>
            <pc:sldMk cId="636161292" sldId="750"/>
            <ac:spMk id="9" creationId="{60C9084A-2B24-48BA-80EB-CB3E7398B928}"/>
          </ac:spMkLst>
        </pc:spChg>
        <pc:picChg chg="add del mod">
          <ac:chgData name="Sari Aksberg" userId="S::sari.aksberg@ttk.fi::4db768a4-c014-411f-b019-53fb8a100b16" providerId="AD" clId="Web-{4430F1C3-AB0D-40E0-8DBF-30B81F602CB1}" dt="2021-09-02T06:55:58.833" v="794"/>
          <ac:picMkLst>
            <pc:docMk/>
            <pc:sldMk cId="636161292" sldId="750"/>
            <ac:picMk id="2" creationId="{EFC6C4B0-3A2C-40DB-854E-393F8C0D07A8}"/>
          </ac:picMkLst>
        </pc:picChg>
        <pc:picChg chg="add mod ord">
          <ac:chgData name="Sari Aksberg" userId="S::sari.aksberg@ttk.fi::4db768a4-c014-411f-b019-53fb8a100b16" providerId="AD" clId="Web-{4430F1C3-AB0D-40E0-8DBF-30B81F602CB1}" dt="2021-09-02T07:01:36.186" v="902"/>
          <ac:picMkLst>
            <pc:docMk/>
            <pc:sldMk cId="636161292" sldId="750"/>
            <ac:picMk id="3" creationId="{3288AA13-BC7D-4B85-BC77-6B38BCC368DD}"/>
          </ac:picMkLst>
        </pc:picChg>
      </pc:sldChg>
      <pc:sldChg chg="modSp ord">
        <pc:chgData name="Sari Aksberg" userId="S::sari.aksberg@ttk.fi::4db768a4-c014-411f-b019-53fb8a100b16" providerId="AD" clId="Web-{4430F1C3-AB0D-40E0-8DBF-30B81F602CB1}" dt="2021-09-02T07:05:41.803" v="1009"/>
        <pc:sldMkLst>
          <pc:docMk/>
          <pc:sldMk cId="2608842475" sldId="757"/>
        </pc:sldMkLst>
        <pc:spChg chg="mod">
          <ac:chgData name="Sari Aksberg" userId="S::sari.aksberg@ttk.fi::4db768a4-c014-411f-b019-53fb8a100b16" providerId="AD" clId="Web-{4430F1C3-AB0D-40E0-8DBF-30B81F602CB1}" dt="2021-09-02T06:52:03.123" v="759" actId="20577"/>
          <ac:spMkLst>
            <pc:docMk/>
            <pc:sldMk cId="2608842475" sldId="757"/>
            <ac:spMk id="2" creationId="{B3B58AE7-08D6-4540-A5DB-20822277A9B4}"/>
          </ac:spMkLst>
        </pc:spChg>
        <pc:spChg chg="mod">
          <ac:chgData name="Sari Aksberg" userId="S::sari.aksberg@ttk.fi::4db768a4-c014-411f-b019-53fb8a100b16" providerId="AD" clId="Web-{4430F1C3-AB0D-40E0-8DBF-30B81F602CB1}" dt="2021-09-02T06:54:04.361" v="792" actId="20577"/>
          <ac:spMkLst>
            <pc:docMk/>
            <pc:sldMk cId="2608842475" sldId="757"/>
            <ac:spMk id="3" creationId="{DD18D69E-6BBF-4DF1-837D-A5B456E6854B}"/>
          </ac:spMkLst>
        </pc:spChg>
      </pc:sldChg>
      <pc:sldChg chg="modSp">
        <pc:chgData name="Sari Aksberg" userId="S::sari.aksberg@ttk.fi::4db768a4-c014-411f-b019-53fb8a100b16" providerId="AD" clId="Web-{4430F1C3-AB0D-40E0-8DBF-30B81F602CB1}" dt="2021-09-02T06:32:37.620" v="153" actId="14100"/>
        <pc:sldMkLst>
          <pc:docMk/>
          <pc:sldMk cId="1039464312" sldId="766"/>
        </pc:sldMkLst>
        <pc:spChg chg="mod">
          <ac:chgData name="Sari Aksberg" userId="S::sari.aksberg@ttk.fi::4db768a4-c014-411f-b019-53fb8a100b16" providerId="AD" clId="Web-{4430F1C3-AB0D-40E0-8DBF-30B81F602CB1}" dt="2021-09-02T06:32:37.620" v="153" actId="14100"/>
          <ac:spMkLst>
            <pc:docMk/>
            <pc:sldMk cId="1039464312" sldId="766"/>
            <ac:spMk id="2" creationId="{CA769542-90A6-44B9-A276-8CD78D55C8C2}"/>
          </ac:spMkLst>
        </pc:spChg>
      </pc:sldChg>
      <pc:sldChg chg="modSp">
        <pc:chgData name="Sari Aksberg" userId="S::sari.aksberg@ttk.fi::4db768a4-c014-411f-b019-53fb8a100b16" providerId="AD" clId="Web-{4430F1C3-AB0D-40E0-8DBF-30B81F602CB1}" dt="2021-09-02T06:33:16.855" v="163" actId="20577"/>
        <pc:sldMkLst>
          <pc:docMk/>
          <pc:sldMk cId="1107918723" sldId="770"/>
        </pc:sldMkLst>
        <pc:spChg chg="mod">
          <ac:chgData name="Sari Aksberg" userId="S::sari.aksberg@ttk.fi::4db768a4-c014-411f-b019-53fb8a100b16" providerId="AD" clId="Web-{4430F1C3-AB0D-40E0-8DBF-30B81F602CB1}" dt="2021-09-02T06:33:16.855" v="163" actId="20577"/>
          <ac:spMkLst>
            <pc:docMk/>
            <pc:sldMk cId="1107918723" sldId="770"/>
            <ac:spMk id="2" creationId="{B021C897-DD61-4A4B-9768-B4F29428D168}"/>
          </ac:spMkLst>
        </pc:spChg>
      </pc:sldChg>
      <pc:sldChg chg="modSp">
        <pc:chgData name="Sari Aksberg" userId="S::sari.aksberg@ttk.fi::4db768a4-c014-411f-b019-53fb8a100b16" providerId="AD" clId="Web-{4430F1C3-AB0D-40E0-8DBF-30B81F602CB1}" dt="2021-09-02T06:33:52.044" v="171" actId="20577"/>
        <pc:sldMkLst>
          <pc:docMk/>
          <pc:sldMk cId="3418862357" sldId="782"/>
        </pc:sldMkLst>
        <pc:spChg chg="mod">
          <ac:chgData name="Sari Aksberg" userId="S::sari.aksberg@ttk.fi::4db768a4-c014-411f-b019-53fb8a100b16" providerId="AD" clId="Web-{4430F1C3-AB0D-40E0-8DBF-30B81F602CB1}" dt="2021-09-02T06:33:52.044" v="171" actId="20577"/>
          <ac:spMkLst>
            <pc:docMk/>
            <pc:sldMk cId="3418862357" sldId="782"/>
            <ac:spMk id="2" creationId="{D09CA7DF-C105-47FB-9051-D5D3B829053E}"/>
          </ac:spMkLst>
        </pc:spChg>
        <pc:spChg chg="mod">
          <ac:chgData name="Sari Aksberg" userId="S::sari.aksberg@ttk.fi::4db768a4-c014-411f-b019-53fb8a100b16" providerId="AD" clId="Web-{4430F1C3-AB0D-40E0-8DBF-30B81F602CB1}" dt="2021-09-02T06:29:57.896" v="123" actId="20577"/>
          <ac:spMkLst>
            <pc:docMk/>
            <pc:sldMk cId="3418862357" sldId="782"/>
            <ac:spMk id="3" creationId="{A7DA70FD-5970-4BB9-AAF5-79D7AF3B2186}"/>
          </ac:spMkLst>
        </pc:spChg>
      </pc:sldChg>
      <pc:sldChg chg="modSp ord">
        <pc:chgData name="Sari Aksberg" userId="S::sari.aksberg@ttk.fi::4db768a4-c014-411f-b019-53fb8a100b16" providerId="AD" clId="Web-{4430F1C3-AB0D-40E0-8DBF-30B81F602CB1}" dt="2021-09-02T07:15:31.585" v="1112" actId="20577"/>
        <pc:sldMkLst>
          <pc:docMk/>
          <pc:sldMk cId="4052739745" sldId="788"/>
        </pc:sldMkLst>
        <pc:spChg chg="mod">
          <ac:chgData name="Sari Aksberg" userId="S::sari.aksberg@ttk.fi::4db768a4-c014-411f-b019-53fb8a100b16" providerId="AD" clId="Web-{4430F1C3-AB0D-40E0-8DBF-30B81F602CB1}" dt="2021-09-02T07:15:31.585" v="1112" actId="20577"/>
          <ac:spMkLst>
            <pc:docMk/>
            <pc:sldMk cId="4052739745" sldId="788"/>
            <ac:spMk id="2" creationId="{18A8909D-48FE-45AA-AA94-962829031147}"/>
          </ac:spMkLst>
        </pc:spChg>
        <pc:spChg chg="mod">
          <ac:chgData name="Sari Aksberg" userId="S::sari.aksberg@ttk.fi::4db768a4-c014-411f-b019-53fb8a100b16" providerId="AD" clId="Web-{4430F1C3-AB0D-40E0-8DBF-30B81F602CB1}" dt="2021-09-02T06:42:18.090" v="479" actId="20577"/>
          <ac:spMkLst>
            <pc:docMk/>
            <pc:sldMk cId="4052739745" sldId="788"/>
            <ac:spMk id="3" creationId="{159381E6-B9E3-4974-ACA3-8EDAE6088E45}"/>
          </ac:spMkLst>
        </pc:spChg>
      </pc:sldChg>
      <pc:sldChg chg="modSp ord">
        <pc:chgData name="Sari Aksberg" userId="S::sari.aksberg@ttk.fi::4db768a4-c014-411f-b019-53fb8a100b16" providerId="AD" clId="Web-{4430F1C3-AB0D-40E0-8DBF-30B81F602CB1}" dt="2021-09-02T07:13:56.395" v="1044" actId="20577"/>
        <pc:sldMkLst>
          <pc:docMk/>
          <pc:sldMk cId="889264790" sldId="789"/>
        </pc:sldMkLst>
        <pc:spChg chg="mod">
          <ac:chgData name="Sari Aksberg" userId="S::sari.aksberg@ttk.fi::4db768a4-c014-411f-b019-53fb8a100b16" providerId="AD" clId="Web-{4430F1C3-AB0D-40E0-8DBF-30B81F602CB1}" dt="2021-09-02T07:09:35.950" v="1037" actId="20577"/>
          <ac:spMkLst>
            <pc:docMk/>
            <pc:sldMk cId="889264790" sldId="789"/>
            <ac:spMk id="2" creationId="{943EFE13-B3FD-4879-B2BF-AA0BE5C79D6A}"/>
          </ac:spMkLst>
        </pc:spChg>
        <pc:spChg chg="mod">
          <ac:chgData name="Sari Aksberg" userId="S::sari.aksberg@ttk.fi::4db768a4-c014-411f-b019-53fb8a100b16" providerId="AD" clId="Web-{4430F1C3-AB0D-40E0-8DBF-30B81F602CB1}" dt="2021-09-02T07:13:56.395" v="1044" actId="20577"/>
          <ac:spMkLst>
            <pc:docMk/>
            <pc:sldMk cId="889264790" sldId="789"/>
            <ac:spMk id="3" creationId="{AD58A63A-04ED-4244-8F67-16098CE58602}"/>
          </ac:spMkLst>
        </pc:spChg>
      </pc:sldChg>
      <pc:sldChg chg="addSp delSp modSp">
        <pc:chgData name="Sari Aksberg" userId="S::sari.aksberg@ttk.fi::4db768a4-c014-411f-b019-53fb8a100b16" providerId="AD" clId="Web-{4430F1C3-AB0D-40E0-8DBF-30B81F602CB1}" dt="2021-09-02T07:15:22.726" v="1110" actId="20577"/>
        <pc:sldMkLst>
          <pc:docMk/>
          <pc:sldMk cId="1667350581" sldId="792"/>
        </pc:sldMkLst>
        <pc:spChg chg="mod">
          <ac:chgData name="Sari Aksberg" userId="S::sari.aksberg@ttk.fi::4db768a4-c014-411f-b019-53fb8a100b16" providerId="AD" clId="Web-{4430F1C3-AB0D-40E0-8DBF-30B81F602CB1}" dt="2021-09-02T06:40:28.055" v="437" actId="20577"/>
          <ac:spMkLst>
            <pc:docMk/>
            <pc:sldMk cId="1667350581" sldId="792"/>
            <ac:spMk id="2" creationId="{00000000-0000-0000-0000-000000000000}"/>
          </ac:spMkLst>
        </pc:spChg>
        <pc:spChg chg="add mod">
          <ac:chgData name="Sari Aksberg" userId="S::sari.aksberg@ttk.fi::4db768a4-c014-411f-b019-53fb8a100b16" providerId="AD" clId="Web-{4430F1C3-AB0D-40E0-8DBF-30B81F602CB1}" dt="2021-09-02T07:15:22.726" v="1110" actId="20577"/>
          <ac:spMkLst>
            <pc:docMk/>
            <pc:sldMk cId="1667350581" sldId="792"/>
            <ac:spMk id="32" creationId="{653B29C3-C312-44BC-93B7-682E685F291E}"/>
          </ac:spMkLst>
        </pc:spChg>
        <pc:graphicFrameChg chg="del">
          <ac:chgData name="Sari Aksberg" userId="S::sari.aksberg@ttk.fi::4db768a4-c014-411f-b019-53fb8a100b16" providerId="AD" clId="Web-{4430F1C3-AB0D-40E0-8DBF-30B81F602CB1}" dt="2021-09-02T06:40:08.876" v="434"/>
          <ac:graphicFrameMkLst>
            <pc:docMk/>
            <pc:sldMk cId="1667350581" sldId="792"/>
            <ac:graphicFrameMk id="6" creationId="{00000000-0000-0000-0000-000000000000}"/>
          </ac:graphicFrameMkLst>
        </pc:graphicFrameChg>
      </pc:sldChg>
      <pc:sldChg chg="modSp">
        <pc:chgData name="Sari Aksberg" userId="S::sari.aksberg@ttk.fi::4db768a4-c014-411f-b019-53fb8a100b16" providerId="AD" clId="Web-{4430F1C3-AB0D-40E0-8DBF-30B81F602CB1}" dt="2021-09-02T06:31:38.290" v="138" actId="20577"/>
        <pc:sldMkLst>
          <pc:docMk/>
          <pc:sldMk cId="1709792596" sldId="1555"/>
        </pc:sldMkLst>
        <pc:spChg chg="mod">
          <ac:chgData name="Sari Aksberg" userId="S::sari.aksberg@ttk.fi::4db768a4-c014-411f-b019-53fb8a100b16" providerId="AD" clId="Web-{4430F1C3-AB0D-40E0-8DBF-30B81F602CB1}" dt="2021-09-02T06:31:38.290" v="138" actId="20577"/>
          <ac:spMkLst>
            <pc:docMk/>
            <pc:sldMk cId="1709792596" sldId="1555"/>
            <ac:spMk id="2" creationId="{D1BB5C76-76F6-4223-B136-301762E06468}"/>
          </ac:spMkLst>
        </pc:spChg>
      </pc:sldChg>
      <pc:sldChg chg="modSp">
        <pc:chgData name="Sari Aksberg" userId="S::sari.aksberg@ttk.fi::4db768a4-c014-411f-b019-53fb8a100b16" providerId="AD" clId="Web-{4430F1C3-AB0D-40E0-8DBF-30B81F602CB1}" dt="2021-09-02T07:17:57.293" v="1198" actId="1076"/>
        <pc:sldMkLst>
          <pc:docMk/>
          <pc:sldMk cId="2247090123" sldId="1556"/>
        </pc:sldMkLst>
        <pc:spChg chg="mod">
          <ac:chgData name="Sari Aksberg" userId="S::sari.aksberg@ttk.fi::4db768a4-c014-411f-b019-53fb8a100b16" providerId="AD" clId="Web-{4430F1C3-AB0D-40E0-8DBF-30B81F602CB1}" dt="2021-09-02T07:17:57.293" v="1198" actId="1076"/>
          <ac:spMkLst>
            <pc:docMk/>
            <pc:sldMk cId="2247090123" sldId="1556"/>
            <ac:spMk id="3" creationId="{CB4506CE-540D-489B-8A4A-48C3542718F5}"/>
          </ac:spMkLst>
        </pc:spChg>
      </pc:sldChg>
      <pc:sldChg chg="addSp delSp modSp mod modClrScheme chgLayout">
        <pc:chgData name="Sari Aksberg" userId="S::sari.aksberg@ttk.fi::4db768a4-c014-411f-b019-53fb8a100b16" providerId="AD" clId="Web-{4430F1C3-AB0D-40E0-8DBF-30B81F602CB1}" dt="2021-09-02T06:51:04.168" v="757" actId="14100"/>
        <pc:sldMkLst>
          <pc:docMk/>
          <pc:sldMk cId="2778098368" sldId="1557"/>
        </pc:sldMkLst>
        <pc:spChg chg="mod ord">
          <ac:chgData name="Sari Aksberg" userId="S::sari.aksberg@ttk.fi::4db768a4-c014-411f-b019-53fb8a100b16" providerId="AD" clId="Web-{4430F1C3-AB0D-40E0-8DBF-30B81F602CB1}" dt="2021-09-02T06:50:55.683" v="756"/>
          <ac:spMkLst>
            <pc:docMk/>
            <pc:sldMk cId="2778098368" sldId="1557"/>
            <ac:spMk id="2" creationId="{9C7D14B0-3908-4AD3-8F41-F6B824B7CBE5}"/>
          </ac:spMkLst>
        </pc:spChg>
        <pc:spChg chg="add del">
          <ac:chgData name="Sari Aksberg" userId="S::sari.aksberg@ttk.fi::4db768a4-c014-411f-b019-53fb8a100b16" providerId="AD" clId="Web-{4430F1C3-AB0D-40E0-8DBF-30B81F602CB1}" dt="2021-09-02T06:50:55.683" v="756"/>
          <ac:spMkLst>
            <pc:docMk/>
            <pc:sldMk cId="2778098368" sldId="1557"/>
            <ac:spMk id="3" creationId="{3C9ADC0F-DEA5-4BC7-96CF-925AD59EB7D8}"/>
          </ac:spMkLst>
        </pc:spChg>
        <pc:spChg chg="mod">
          <ac:chgData name="Sari Aksberg" userId="S::sari.aksberg@ttk.fi::4db768a4-c014-411f-b019-53fb8a100b16" providerId="AD" clId="Web-{4430F1C3-AB0D-40E0-8DBF-30B81F602CB1}" dt="2021-09-02T06:51:04.168" v="757" actId="14100"/>
          <ac:spMkLst>
            <pc:docMk/>
            <pc:sldMk cId="2778098368" sldId="1557"/>
            <ac:spMk id="4" creationId="{2F0A4556-36C7-4613-91D3-F28175FBF2F6}"/>
          </ac:spMkLst>
        </pc:spChg>
        <pc:spChg chg="add del mod">
          <ac:chgData name="Sari Aksberg" userId="S::sari.aksberg@ttk.fi::4db768a4-c014-411f-b019-53fb8a100b16" providerId="AD" clId="Web-{4430F1C3-AB0D-40E0-8DBF-30B81F602CB1}" dt="2021-09-02T06:50:55.667" v="755"/>
          <ac:spMkLst>
            <pc:docMk/>
            <pc:sldMk cId="2778098368" sldId="1557"/>
            <ac:spMk id="11" creationId="{7849CFEE-B790-49E3-BCFD-AE1D136FEAF9}"/>
          </ac:spMkLst>
        </pc:spChg>
        <pc:picChg chg="add mod">
          <ac:chgData name="Sari Aksberg" userId="S::sari.aksberg@ttk.fi::4db768a4-c014-411f-b019-53fb8a100b16" providerId="AD" clId="Web-{4430F1C3-AB0D-40E0-8DBF-30B81F602CB1}" dt="2021-09-02T06:50:55.683" v="756"/>
          <ac:picMkLst>
            <pc:docMk/>
            <pc:sldMk cId="2778098368" sldId="1557"/>
            <ac:picMk id="6" creationId="{B54CF77A-1E2A-429F-ABAD-5A78BD1530B6}"/>
          </ac:picMkLst>
        </pc:picChg>
      </pc:sldChg>
    </pc:docChg>
  </pc:docChgLst>
  <pc:docChgLst>
    <pc:chgData name="Pirkko Mäkinen" userId="S::pirkko.makinen@ttk.fi::7774647e-4f8e-454a-98e9-3c2fb08c8efd" providerId="AD" clId="Web-{01CC5DFF-17CF-45FB-BCCC-6460D88B9DD1}"/>
    <pc:docChg chg="modSld">
      <pc:chgData name="Pirkko Mäkinen" userId="S::pirkko.makinen@ttk.fi::7774647e-4f8e-454a-98e9-3c2fb08c8efd" providerId="AD" clId="Web-{01CC5DFF-17CF-45FB-BCCC-6460D88B9DD1}" dt="2021-09-06T13:11:36.937" v="20" actId="20577"/>
      <pc:docMkLst>
        <pc:docMk/>
      </pc:docMkLst>
      <pc:sldChg chg="modSp">
        <pc:chgData name="Pirkko Mäkinen" userId="S::pirkko.makinen@ttk.fi::7774647e-4f8e-454a-98e9-3c2fb08c8efd" providerId="AD" clId="Web-{01CC5DFF-17CF-45FB-BCCC-6460D88B9DD1}" dt="2021-09-06T13:11:36.937" v="20" actId="20577"/>
        <pc:sldMkLst>
          <pc:docMk/>
          <pc:sldMk cId="2238025121" sldId="785"/>
        </pc:sldMkLst>
        <pc:spChg chg="mod">
          <ac:chgData name="Pirkko Mäkinen" userId="S::pirkko.makinen@ttk.fi::7774647e-4f8e-454a-98e9-3c2fb08c8efd" providerId="AD" clId="Web-{01CC5DFF-17CF-45FB-BCCC-6460D88B9DD1}" dt="2021-09-06T13:10:09.591" v="15" actId="20577"/>
          <ac:spMkLst>
            <pc:docMk/>
            <pc:sldMk cId="2238025121" sldId="785"/>
            <ac:spMk id="204065" creationId="{4452692C-03D3-4020-BB4A-06B212435D19}"/>
          </ac:spMkLst>
        </pc:spChg>
        <pc:spChg chg="mod">
          <ac:chgData name="Pirkko Mäkinen" userId="S::pirkko.makinen@ttk.fi::7774647e-4f8e-454a-98e9-3c2fb08c8efd" providerId="AD" clId="Web-{01CC5DFF-17CF-45FB-BCCC-6460D88B9DD1}" dt="2021-09-06T13:08:55.214" v="4" actId="14100"/>
          <ac:spMkLst>
            <pc:docMk/>
            <pc:sldMk cId="2238025121" sldId="785"/>
            <ac:spMk id="204093" creationId="{3772D4ED-B177-4FEE-BB51-31B59BC21362}"/>
          </ac:spMkLst>
        </pc:spChg>
        <pc:spChg chg="mod">
          <ac:chgData name="Pirkko Mäkinen" userId="S::pirkko.makinen@ttk.fi::7774647e-4f8e-454a-98e9-3c2fb08c8efd" providerId="AD" clId="Web-{01CC5DFF-17CF-45FB-BCCC-6460D88B9DD1}" dt="2021-09-06T13:11:36.937" v="20" actId="20577"/>
          <ac:spMkLst>
            <pc:docMk/>
            <pc:sldMk cId="2238025121" sldId="785"/>
            <ac:spMk id="204676" creationId="{87D77692-3818-47AC-A6D0-834EFA65B0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5C5A4BF-A7B4-4FCF-8E54-DFF77CF15362}" type="datetimeFigureOut">
              <a:rPr lang="fi-FI" smtClean="0"/>
              <a:t>5.4.2023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5DB2497-B4B3-4878-9209-9753D80BD2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6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Avaus ja konseptin esittely:</a:t>
            </a:r>
          </a:p>
          <a:p>
            <a:r>
              <a:rPr lang="fi-FI"/>
              <a:t>Jarna, aikaa on 5 minuuttia.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26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29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Päätä tilaisuus klo 13.30.</a:t>
            </a:r>
          </a:p>
          <a:p>
            <a:endParaRPr lang="en-US" dirty="0"/>
          </a:p>
          <a:p>
            <a:r>
              <a:rPr lang="en-US" dirty="0"/>
              <a:t>Hyvin </a:t>
            </a:r>
            <a:r>
              <a:rPr lang="en-US" dirty="0" err="1"/>
              <a:t>tehty</a:t>
            </a:r>
            <a:r>
              <a:rPr lang="en-US" dirty="0"/>
              <a:t>! </a:t>
            </a:r>
            <a:r>
              <a:rPr lang="en-US" dirty="0" err="1"/>
              <a:t>Kiitä</a:t>
            </a:r>
            <a:r>
              <a:rPr lang="en-US" dirty="0"/>
              <a:t> </a:t>
            </a:r>
            <a:r>
              <a:rPr lang="en-US" dirty="0" err="1"/>
              <a:t>itseäsi</a:t>
            </a:r>
            <a:r>
              <a:rPr lang="en-US" dirty="0"/>
              <a:t> </a:t>
            </a:r>
            <a:r>
              <a:rPr lang="en-US" dirty="0" err="1"/>
              <a:t>hyvästä</a:t>
            </a:r>
            <a:r>
              <a:rPr lang="en-US" dirty="0"/>
              <a:t> </a:t>
            </a:r>
            <a:r>
              <a:rPr lang="en-US" dirty="0" err="1"/>
              <a:t>työstä</a:t>
            </a:r>
            <a:r>
              <a:rPr lang="en-US" dirty="0"/>
              <a:t>!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b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056E5D-7848-5B4A-B9C0-30BC6F991C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674" y="0"/>
            <a:ext cx="8950326" cy="6857999"/>
          </a:xfrm>
          <a:custGeom>
            <a:avLst/>
            <a:gdLst>
              <a:gd name="connsiteX0" fmla="*/ 0 w 8950326"/>
              <a:gd name="connsiteY0" fmla="*/ 0 h 6857999"/>
              <a:gd name="connsiteX1" fmla="*/ 8950326 w 8950326"/>
              <a:gd name="connsiteY1" fmla="*/ 0 h 6857999"/>
              <a:gd name="connsiteX2" fmla="*/ 8950326 w 8950326"/>
              <a:gd name="connsiteY2" fmla="*/ 6857999 h 6857999"/>
              <a:gd name="connsiteX3" fmla="*/ 3205103 w 8950326"/>
              <a:gd name="connsiteY3" fmla="*/ 6857999 h 6857999"/>
              <a:gd name="connsiteX4" fmla="*/ 3245666 w 8950326"/>
              <a:gd name="connsiteY4" fmla="*/ 6562460 h 6857999"/>
              <a:gd name="connsiteX5" fmla="*/ 3138685 w 8950326"/>
              <a:gd name="connsiteY5" fmla="*/ 4435892 h 6857999"/>
              <a:gd name="connsiteX6" fmla="*/ 0 w 8950326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326" h="6857999">
                <a:moveTo>
                  <a:pt x="0" y="0"/>
                </a:moveTo>
                <a:lnTo>
                  <a:pt x="8950326" y="0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5D1A79D5-E596-0F47-A204-F0C54E62BF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42474" y="1"/>
            <a:ext cx="9849526" cy="6857999"/>
          </a:xfrm>
          <a:custGeom>
            <a:avLst/>
            <a:gdLst>
              <a:gd name="connsiteX0" fmla="*/ 0 w 9849526"/>
              <a:gd name="connsiteY0" fmla="*/ 0 h 6857999"/>
              <a:gd name="connsiteX1" fmla="*/ 6736212 w 9849526"/>
              <a:gd name="connsiteY1" fmla="*/ 0 h 6857999"/>
              <a:gd name="connsiteX2" fmla="*/ 8950326 w 9849526"/>
              <a:gd name="connsiteY2" fmla="*/ 0 h 6857999"/>
              <a:gd name="connsiteX3" fmla="*/ 8950327 w 9849526"/>
              <a:gd name="connsiteY3" fmla="*/ 0 h 6857999"/>
              <a:gd name="connsiteX4" fmla="*/ 9849526 w 9849526"/>
              <a:gd name="connsiteY4" fmla="*/ 0 h 6857999"/>
              <a:gd name="connsiteX5" fmla="*/ 9849526 w 9849526"/>
              <a:gd name="connsiteY5" fmla="*/ 6857999 h 6857999"/>
              <a:gd name="connsiteX6" fmla="*/ 8950327 w 9849526"/>
              <a:gd name="connsiteY6" fmla="*/ 6857999 h 6857999"/>
              <a:gd name="connsiteX7" fmla="*/ 8950326 w 9849526"/>
              <a:gd name="connsiteY7" fmla="*/ 6857999 h 6857999"/>
              <a:gd name="connsiteX8" fmla="*/ 6736212 w 9849526"/>
              <a:gd name="connsiteY8" fmla="*/ 6857999 h 6857999"/>
              <a:gd name="connsiteX9" fmla="*/ 3205104 w 9849526"/>
              <a:gd name="connsiteY9" fmla="*/ 6857999 h 6857999"/>
              <a:gd name="connsiteX10" fmla="*/ 3245666 w 9849526"/>
              <a:gd name="connsiteY10" fmla="*/ 6562460 h 6857999"/>
              <a:gd name="connsiteX11" fmla="*/ 3138686 w 9849526"/>
              <a:gd name="connsiteY11" fmla="*/ 4435892 h 6857999"/>
              <a:gd name="connsiteX12" fmla="*/ 0 w 9849526"/>
              <a:gd name="connsiteY1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49526" h="6857999">
                <a:moveTo>
                  <a:pt x="0" y="0"/>
                </a:moveTo>
                <a:lnTo>
                  <a:pt x="6736212" y="0"/>
                </a:lnTo>
                <a:lnTo>
                  <a:pt x="8950326" y="0"/>
                </a:lnTo>
                <a:lnTo>
                  <a:pt x="8950327" y="0"/>
                </a:lnTo>
                <a:lnTo>
                  <a:pt x="9849526" y="0"/>
                </a:lnTo>
                <a:lnTo>
                  <a:pt x="9849526" y="6857999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6736212" y="6857999"/>
                </a:lnTo>
                <a:lnTo>
                  <a:pt x="3205104" y="6857999"/>
                </a:lnTo>
                <a:lnTo>
                  <a:pt x="3245666" y="6562460"/>
                </a:lnTo>
                <a:cubicBezTo>
                  <a:pt x="3324794" y="5869612"/>
                  <a:pt x="3294509" y="5154819"/>
                  <a:pt x="3138686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6" y="1798638"/>
            <a:ext cx="3752850" cy="3173412"/>
          </a:xfrm>
        </p:spPr>
        <p:txBody>
          <a:bodyPr anchor="ctr" anchorCtr="0"/>
          <a:lstStyle>
            <a:lvl1pPr algn="l">
              <a:defRPr sz="3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CB1627E-AACB-144C-AB31-B007425D8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F7AFB-EE23-FF42-BB6E-32F80C5F27B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0229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1688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3" name="Kuva 8">
            <a:extLst>
              <a:ext uri="{FF2B5EF4-FFF2-40B4-BE49-F238E27FC236}">
                <a16:creationId xmlns:a16="http://schemas.microsoft.com/office/drawing/2014/main" id="{21F35810-4566-7B40-8FC4-F9FD703DA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3B523A-05C5-E84B-A3AB-36D3D40D9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394967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6F151-B780-A642-B0DF-C4996B69CE0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99410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82483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0EB44E9B-9058-CC43-A244-F500EDCC3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7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D58E5FC2-9FA3-9947-B0CA-C2023751100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DEA87BD-E2B0-4DF5-A609-1F755011D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66FBAF-6524-AF4B-82C8-E42BFC91C48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6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1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40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0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0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7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3BB4E6F-DBFD-5A4E-9329-A5DE7646B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E9F7A-37F6-EE4E-A549-576A3C0B3DE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5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C143927-7CFE-0849-B3D2-91B6E79DE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2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5021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71B14961-7809-534C-A9D9-D856DF280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010263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34DEF78-0EC8-8049-B86F-2F61FCB85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861395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D0AA420A-7D65-7647-A912-B678B3EBB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698844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1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41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1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BCDD3A4B-AAEA-504A-A296-61A379F5F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68372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018B14E6-3B0A-6743-8FE2-A2B8B7DD2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59FEC9C-EC78-6A4D-8C3C-92B56FEC821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1924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E477317E-FA04-7246-9AFE-B695994CE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2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3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68351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4527401" cy="51435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C4ADF-BDF8-9546-996C-64BA5C81D95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2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F6CE8478-4270-D143-8B0F-E9D64A3423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600200"/>
            <a:ext cx="4203551" cy="432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9101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075FB-6888-E34B-A111-026CA2371B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8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95D85-D156-DA4F-98C5-1E7938E920B8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33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39A73-3B92-F54B-813B-6DFBA2123BB2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37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A5A039C-3676-224B-956E-4D7141729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D9ACD74-5E57-3747-B4FA-A6AB7DCABC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en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81FE3E27-2130-B24C-9E2D-9305DC24D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fi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44C1CC-6DCB-B74B-9240-8D3D0EF274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964068C-A408-8E4C-8EE8-211ABEAAE1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973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07FED1F5-8B5E-C849-95F8-22C2E7C17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5DE6FA4-9348-6249-9727-8D28A3DF24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AC7EC13-9376-194B-8096-A619BF5295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7CDDD3-7742-C540-B630-AB4131332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AB183F9B-98A9-B64D-9B1F-4BAD4C906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045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901B36B-49DB-0042-A2B3-CB33F9EED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056FD7F-1BBB-D84D-AB4F-7B570BA37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2251694-03A4-1A45-8D17-C7797CC413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579303F-963B-D947-8B5C-087B9E31C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A523327-EECA-954B-8C2C-AA8E2292A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3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0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9867E76-F63C-C943-B3CA-9A3053D294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A39E43E-F729-9B49-B2BD-8AE309C109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556FAD25-8618-1344-9A1F-30F1932F7F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DAB3E70E-6A94-7E44-B4C5-9A7C9D689C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D40A54C-089F-C64C-BBCD-6A406A297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en-FI"/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434421A8-99A8-BB4D-8ACD-9899889FB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189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BF73881-884E-C64C-B61C-F1CE6E5E9E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7D91233-933E-5D45-8D6E-309A0145F0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BBB2F25-A8BA-3A40-BB85-635C4695FC5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9D378955-CCDD-0F45-B466-74AB258491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C4B1D26-2015-9142-8DD8-50E68C6D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224B3C7F-F865-CF49-AA94-63B8F1EC6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634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86FE4D3-CA2A-0041-BFC9-0BCEB3251A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1E231AE-E06D-CB4A-95E1-56715CFF6C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715E2A3-C0E5-FC49-BBF7-FF13A66CFF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AE6D901-B9C9-7B4D-9F0A-63CC7621C3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B92E028-9F0C-694A-840D-7C13DA1B33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8BBA6403-6E3D-4345-BEC4-75D33FA11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37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60EF028-CA05-7D49-9D5F-973F05213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072764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75850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38695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9686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0709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51365-68D0-E34D-9213-F257F49E588B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5036BF5-0E72-5941-B164-791D60317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812689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FF7DB-0982-DD4B-B140-FE3EAE6C846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2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0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6DC99-780E-5344-ABE2-37EDA74B2F1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23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93C6A-C145-FB45-B0A3-60DC9141E01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0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3E4D7-90F2-9A4A-AA01-17F57CCC9AA4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09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9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2AA8255-7B18-0A41-B0BD-7EBB717E23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2996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2C6EA-A47A-D746-9FC0-AFEB94A1BF01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49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5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2 riviä + logo1 + työsuojelurekis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53E71A-C645-B94D-A00D-65AEB1270F4E}"/>
              </a:ext>
            </a:extLst>
          </p:cNvPr>
          <p:cNvSpPr>
            <a:spLocks noChangeAspect="1"/>
          </p:cNvSpPr>
          <p:nvPr/>
        </p:nvSpPr>
        <p:spPr>
          <a:xfrm>
            <a:off x="1379316" y="1509858"/>
            <a:ext cx="1619704" cy="16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75C1DE-BA59-AD43-88B5-63EE20009B83}"/>
              </a:ext>
            </a:extLst>
          </p:cNvPr>
          <p:cNvSpPr>
            <a:spLocks noChangeAspect="1"/>
          </p:cNvSpPr>
          <p:nvPr/>
        </p:nvSpPr>
        <p:spPr>
          <a:xfrm>
            <a:off x="3988267" y="1509858"/>
            <a:ext cx="1619704" cy="16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7A88F1-97AA-FC4D-A2B9-18C6369122E7}"/>
              </a:ext>
            </a:extLst>
          </p:cNvPr>
          <p:cNvSpPr>
            <a:spLocks noChangeAspect="1"/>
          </p:cNvSpPr>
          <p:nvPr/>
        </p:nvSpPr>
        <p:spPr>
          <a:xfrm>
            <a:off x="6578018" y="1509858"/>
            <a:ext cx="1619704" cy="16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B59036-A90D-B143-8EEC-BE1D244C2B5C}"/>
              </a:ext>
            </a:extLst>
          </p:cNvPr>
          <p:cNvSpPr>
            <a:spLocks noChangeAspect="1"/>
          </p:cNvSpPr>
          <p:nvPr/>
        </p:nvSpPr>
        <p:spPr>
          <a:xfrm>
            <a:off x="9186969" y="1509858"/>
            <a:ext cx="1619704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7E3E4D-C100-CE48-B2FE-CCC8F49D4670}"/>
              </a:ext>
            </a:extLst>
          </p:cNvPr>
          <p:cNvSpPr>
            <a:spLocks noChangeAspect="1"/>
          </p:cNvSpPr>
          <p:nvPr/>
        </p:nvSpPr>
        <p:spPr>
          <a:xfrm>
            <a:off x="2562896" y="3800052"/>
            <a:ext cx="1619704" cy="16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D1AD98-71A3-DC41-8F90-A5A9122BF63A}"/>
              </a:ext>
            </a:extLst>
          </p:cNvPr>
          <p:cNvSpPr>
            <a:spLocks noChangeAspect="1"/>
          </p:cNvSpPr>
          <p:nvPr/>
        </p:nvSpPr>
        <p:spPr>
          <a:xfrm>
            <a:off x="5214100" y="3800052"/>
            <a:ext cx="1619704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9127ECE-9F31-DB4B-A27B-639425044A40}"/>
              </a:ext>
            </a:extLst>
          </p:cNvPr>
          <p:cNvSpPr>
            <a:spLocks noChangeAspect="1"/>
          </p:cNvSpPr>
          <p:nvPr/>
        </p:nvSpPr>
        <p:spPr>
          <a:xfrm>
            <a:off x="7824581" y="3800052"/>
            <a:ext cx="1619704" cy="1620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D3CE71E-C387-134D-9F50-5005F5FE9CA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7090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34EFC1B-275A-5B4B-907B-7DD8A5B1E76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7090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A388C626-A76D-5E41-8DE1-06DEA9B7A9C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8826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E562E5B0-D7C1-8041-8F9A-C76C6D56175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826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23C6E79F-745B-914E-9037-AC314CF2F49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7207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8AF9A156-3F79-B049-9275-D99665BEDD8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57207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02C67973-B550-5541-B9BF-8C8E288551F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8944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E942B6E2-38D5-7C47-B0C8-5EC320B9CC9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8944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A18514B8-45E3-EB4D-A125-D25D7C5CF81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62895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9" name="Text Placeholder 39">
            <a:extLst>
              <a:ext uri="{FF2B5EF4-FFF2-40B4-BE49-F238E27FC236}">
                <a16:creationId xmlns:a16="http://schemas.microsoft.com/office/drawing/2014/main" id="{6DD45E8F-D83A-734C-8B60-7DF6F00FAEB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562895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6E9FCB4B-A5E7-4C4E-93B7-98BC5F626E78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213816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DD1184CF-DE84-4A47-B539-1BDE8955947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213816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F46BA406-208A-6D43-A2BB-BBC0A1850A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14403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034D04FE-328D-664F-AD58-309559451C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14403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862A71D8-A309-9842-9150-D096242A00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0900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0</a:t>
            </a:r>
            <a:endParaRPr lang="en-FI"/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16B41E25-4C4D-C24B-8168-F806776A3E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88265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1</a:t>
            </a:r>
            <a:endParaRPr lang="en-FI"/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3A1BF790-5468-D341-969E-60972CD7FF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0464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2</a:t>
            </a:r>
            <a:endParaRPr lang="en-FI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58740E07-5EF6-2343-A904-01B3170190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7829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3</a:t>
            </a:r>
            <a:endParaRPr lang="en-FI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193A5CE2-5E1C-5245-8192-66A6DB7F2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9248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4</a:t>
            </a:r>
            <a:endParaRPr lang="en-FI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18A91D46-E5D7-1B4F-BA89-231B4CC9F0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13057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5</a:t>
            </a:r>
            <a:endParaRPr lang="en-FI"/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B02DD16F-5B6F-4C4C-B210-A776B002AC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05255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6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30289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2 riviä + logo3 + kuvitu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FCEE68-B866-554C-A803-192AA7A6D085}"/>
              </a:ext>
            </a:extLst>
          </p:cNvPr>
          <p:cNvGrpSpPr/>
          <p:nvPr userDrawn="1"/>
        </p:nvGrpSpPr>
        <p:grpSpPr>
          <a:xfrm>
            <a:off x="-275161" y="341208"/>
            <a:ext cx="7123082" cy="6858000"/>
            <a:chOff x="-275161" y="341208"/>
            <a:chExt cx="7123082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828C2C-0611-D24E-AC0C-34FDDC917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0079" y="341208"/>
              <a:ext cx="6858000" cy="6858000"/>
            </a:xfrm>
            <a:prstGeom prst="rect">
              <a:avLst/>
            </a:prstGeom>
          </p:spPr>
        </p:pic>
        <p:sp>
          <p:nvSpPr>
            <p:cNvPr id="7" name="Content Placeholder 12">
              <a:extLst>
                <a:ext uri="{FF2B5EF4-FFF2-40B4-BE49-F238E27FC236}">
                  <a16:creationId xmlns:a16="http://schemas.microsoft.com/office/drawing/2014/main" id="{A80F3CDE-4545-3B45-9D96-3901E9C82FA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136420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Yhteistoiminta</a:t>
              </a:r>
              <a:endParaRPr lang="en-GB" sz="1200"/>
            </a:p>
          </p:txBody>
        </p:sp>
        <p:sp>
          <p:nvSpPr>
            <p:cNvPr id="8" name="Content Placeholder 12">
              <a:extLst>
                <a:ext uri="{FF2B5EF4-FFF2-40B4-BE49-F238E27FC236}">
                  <a16:creationId xmlns:a16="http://schemas.microsoft.com/office/drawing/2014/main" id="{1A73DF3F-D7E5-DE4C-BFCF-65C43613FA24}"/>
                </a:ext>
              </a:extLst>
            </p:cNvPr>
            <p:cNvSpPr txBox="1">
              <a:spLocks/>
            </p:cNvSpPr>
            <p:nvPr/>
          </p:nvSpPr>
          <p:spPr>
            <a:xfrm>
              <a:off x="-275161" y="2830871"/>
              <a:ext cx="2018922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r">
                <a:buFont typeface="Franklin Gothic Book" panose="020B0503020102020204" pitchFamily="34" charset="0"/>
                <a:buNone/>
              </a:pPr>
              <a:r>
                <a:rPr lang="en-GB" sz="1200" b="1" err="1"/>
                <a:t>Vaikuttavuus</a:t>
              </a:r>
              <a:endParaRPr lang="en-GB" sz="1200"/>
            </a:p>
          </p:txBody>
        </p:sp>
        <p:sp>
          <p:nvSpPr>
            <p:cNvPr id="9" name="Content Placeholder 12">
              <a:extLst>
                <a:ext uri="{FF2B5EF4-FFF2-40B4-BE49-F238E27FC236}">
                  <a16:creationId xmlns:a16="http://schemas.microsoft.com/office/drawing/2014/main" id="{75EC93D6-9129-E043-A618-8E7FAB160BB4}"/>
                </a:ext>
              </a:extLst>
            </p:cNvPr>
            <p:cNvSpPr txBox="1">
              <a:spLocks/>
            </p:cNvSpPr>
            <p:nvPr/>
          </p:nvSpPr>
          <p:spPr>
            <a:xfrm>
              <a:off x="5039222" y="2830871"/>
              <a:ext cx="1692998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>
                <a:buFont typeface="Franklin Gothic Book" panose="020B0503020102020204" pitchFamily="34" charset="0"/>
                <a:buNone/>
              </a:pPr>
              <a:r>
                <a:rPr lang="en-GB" sz="1200" b="1" err="1"/>
                <a:t>Ajankohtaisuus</a:t>
              </a:r>
              <a:endParaRPr lang="en-GB" sz="1200"/>
            </a:p>
          </p:txBody>
        </p:sp>
        <p:sp>
          <p:nvSpPr>
            <p:cNvPr id="10" name="Content Placeholder 12">
              <a:extLst>
                <a:ext uri="{FF2B5EF4-FFF2-40B4-BE49-F238E27FC236}">
                  <a16:creationId xmlns:a16="http://schemas.microsoft.com/office/drawing/2014/main" id="{C650398D-0D03-B74D-AB1C-975252CF1348}"/>
                </a:ext>
              </a:extLst>
            </p:cNvPr>
            <p:cNvSpPr txBox="1">
              <a:spLocks/>
            </p:cNvSpPr>
            <p:nvPr/>
          </p:nvSpPr>
          <p:spPr>
            <a:xfrm>
              <a:off x="1615929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Työvälineet</a:t>
              </a:r>
              <a:endParaRPr lang="en-GB" sz="1200"/>
            </a:p>
          </p:txBody>
        </p:sp>
        <p:sp>
          <p:nvSpPr>
            <p:cNvPr id="11" name="Content Placeholder 12">
              <a:extLst>
                <a:ext uri="{FF2B5EF4-FFF2-40B4-BE49-F238E27FC236}">
                  <a16:creationId xmlns:a16="http://schemas.microsoft.com/office/drawing/2014/main" id="{7E8F0480-C81A-6044-9857-EF62B670EF82}"/>
                </a:ext>
              </a:extLst>
            </p:cNvPr>
            <p:cNvSpPr txBox="1">
              <a:spLocks/>
            </p:cNvSpPr>
            <p:nvPr/>
          </p:nvSpPr>
          <p:spPr>
            <a:xfrm>
              <a:off x="3453783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Käytännönläheisyys</a:t>
              </a:r>
              <a:endParaRPr lang="en-GB" sz="1200"/>
            </a:p>
          </p:txBody>
        </p:sp>
        <p:sp>
          <p:nvSpPr>
            <p:cNvPr id="12" name="Content Placeholder 12">
              <a:extLst>
                <a:ext uri="{FF2B5EF4-FFF2-40B4-BE49-F238E27FC236}">
                  <a16:creationId xmlns:a16="http://schemas.microsoft.com/office/drawing/2014/main" id="{617B961E-08EF-E64C-A1AF-BFDEFA3E634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4290544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Asiakaslähtöisyys</a:t>
              </a:r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6638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5F87A29-2407-1645-80A0-228E0EBE5E8C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2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8451E8-3309-C141-B629-A85262761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77" y="643466"/>
            <a:ext cx="6214533" cy="6214533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B454DF32-D489-854C-97B5-FE9233A20C42}"/>
              </a:ext>
            </a:extLst>
          </p:cNvPr>
          <p:cNvSpPr txBox="1">
            <a:spLocks/>
          </p:cNvSpPr>
          <p:nvPr userDrawn="1"/>
        </p:nvSpPr>
        <p:spPr>
          <a:xfrm>
            <a:off x="4060643" y="1207055"/>
            <a:ext cx="1724521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Toimiva</a:t>
            </a:r>
            <a:r>
              <a:rPr lang="en-GB" sz="1200" b="1"/>
              <a:t> </a:t>
            </a:r>
            <a:r>
              <a:rPr lang="en-GB" sz="1200" b="1" err="1"/>
              <a:t>työyhteisö</a:t>
            </a:r>
            <a:endParaRPr lang="en-GB" sz="120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252BD28-F475-F14D-8D67-13BCA0EEA1AC}"/>
              </a:ext>
            </a:extLst>
          </p:cNvPr>
          <p:cNvSpPr txBox="1">
            <a:spLocks/>
          </p:cNvSpPr>
          <p:nvPr userDrawn="1"/>
        </p:nvSpPr>
        <p:spPr>
          <a:xfrm>
            <a:off x="1100161" y="1207055"/>
            <a:ext cx="2021995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Turvallinen</a:t>
            </a:r>
            <a:r>
              <a:rPr lang="en-GB" sz="1200" b="1"/>
              <a:t> </a:t>
            </a:r>
            <a:r>
              <a:rPr lang="en-GB" sz="1200" b="1" err="1"/>
              <a:t>työympäristö</a:t>
            </a:r>
            <a:endParaRPr lang="en-GB" sz="120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4925C5FC-814D-0D4F-A908-D7E7824AAED3}"/>
              </a:ext>
            </a:extLst>
          </p:cNvPr>
          <p:cNvSpPr txBox="1">
            <a:spLocks/>
          </p:cNvSpPr>
          <p:nvPr userDrawn="1"/>
        </p:nvSpPr>
        <p:spPr>
          <a:xfrm>
            <a:off x="2230559" y="6304158"/>
            <a:ext cx="2554367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Työsuojelun</a:t>
            </a:r>
            <a:r>
              <a:rPr lang="en-GB" sz="1200" b="1"/>
              <a:t> </a:t>
            </a:r>
            <a:r>
              <a:rPr lang="en-GB" sz="1200" b="1" err="1"/>
              <a:t>peruskoulutus</a:t>
            </a:r>
            <a:endParaRPr lang="en-GB" sz="1200"/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A297A5BF-755E-9D4E-B7AD-54F4A1A172CD}"/>
              </a:ext>
            </a:extLst>
          </p:cNvPr>
          <p:cNvSpPr txBox="1">
            <a:spLocks/>
          </p:cNvSpPr>
          <p:nvPr userDrawn="1"/>
        </p:nvSpPr>
        <p:spPr>
          <a:xfrm>
            <a:off x="2268596" y="2480649"/>
            <a:ext cx="2408221" cy="218188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b="1"/>
              <a:t>Visio</a:t>
            </a:r>
          </a:p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i="1">
                <a:latin typeface="Source Sans Pro Semibold" panose="020B0503030403020204" pitchFamily="34" charset="0"/>
              </a:rPr>
              <a:t>    </a:t>
            </a:r>
            <a:r>
              <a:rPr lang="en-GB" sz="1200" b="1" i="1" err="1">
                <a:latin typeface="Source Sans Pro Semibold" panose="020B0503030403020204" pitchFamily="34" charset="0"/>
              </a:rPr>
              <a:t>Kaikilla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työpaikoilla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>
                <a:latin typeface="Source Sans Pro Semibold" panose="020B0503030403020204" pitchFamily="34" charset="0"/>
              </a:rPr>
              <a:t>on </a:t>
            </a:r>
            <a:r>
              <a:rPr lang="en-GB" sz="1200" b="1" i="1" err="1">
                <a:latin typeface="Source Sans Pro Semibold" panose="020B0503030403020204" pitchFamily="34" charset="0"/>
              </a:rPr>
              <a:t>osaamista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ja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intoa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 err="1">
                <a:latin typeface="Source Sans Pro Semibold" panose="020B0503030403020204" pitchFamily="34" charset="0"/>
              </a:rPr>
              <a:t>jatkuvasti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parantaa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 err="1">
                <a:latin typeface="Source Sans Pro Semibold" panose="020B0503030403020204" pitchFamily="34" charset="0"/>
              </a:rPr>
              <a:t>työturvallisuutta</a:t>
            </a:r>
            <a:endParaRPr lang="en-GB" sz="1200" b="1" i="1">
              <a:latin typeface="Source Sans Pro Semibold" panose="020B0503030403020204" pitchFamily="34" charset="0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E6D99D94-8FCE-CF42-8DB6-9C69024CB89A}"/>
              </a:ext>
            </a:extLst>
          </p:cNvPr>
          <p:cNvSpPr txBox="1">
            <a:spLocks/>
          </p:cNvSpPr>
          <p:nvPr userDrawn="1"/>
        </p:nvSpPr>
        <p:spPr>
          <a:xfrm>
            <a:off x="769547" y="3924073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err="1"/>
              <a:t>Vuonna</a:t>
            </a:r>
            <a:r>
              <a:rPr lang="en-GB" sz="1200" b="1"/>
              <a:t> 2021</a:t>
            </a:r>
            <a:br>
              <a:rPr lang="en-GB" sz="1200" b="1"/>
            </a:br>
            <a:r>
              <a:rPr lang="en-GB" sz="1200" b="1" err="1"/>
              <a:t>esillä</a:t>
            </a:r>
            <a:r>
              <a:rPr lang="en-GB" sz="1200" b="1"/>
              <a:t> </a:t>
            </a:r>
            <a:r>
              <a:rPr lang="en-GB" sz="1200" b="1" err="1"/>
              <a:t>myös</a:t>
            </a:r>
            <a:br>
              <a:rPr lang="en-GB" sz="1200" b="1"/>
            </a:br>
            <a:r>
              <a:rPr lang="en-GB" sz="1200" b="1" err="1"/>
              <a:t>koulutukset</a:t>
            </a:r>
            <a:br>
              <a:rPr lang="en-GB" sz="1200" b="1"/>
            </a:br>
            <a:r>
              <a:rPr lang="en-GB" sz="1200" b="1"/>
              <a:t>D, E </a:t>
            </a:r>
            <a:r>
              <a:rPr lang="en-GB" sz="1200" b="1" err="1"/>
              <a:t>ja</a:t>
            </a:r>
            <a:r>
              <a:rPr lang="en-GB" sz="1200" b="1"/>
              <a:t> F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3A9EAD22-262D-864D-996B-A2497DE51EBE}"/>
              </a:ext>
            </a:extLst>
          </p:cNvPr>
          <p:cNvSpPr txBox="1">
            <a:spLocks/>
          </p:cNvSpPr>
          <p:nvPr userDrawn="1"/>
        </p:nvSpPr>
        <p:spPr>
          <a:xfrm>
            <a:off x="4653483" y="3901160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err="1"/>
              <a:t>Myös</a:t>
            </a:r>
            <a:r>
              <a:rPr lang="en-GB" sz="1200" b="1"/>
              <a:t> </a:t>
            </a:r>
            <a:r>
              <a:rPr lang="en-GB" sz="1200" b="1" err="1"/>
              <a:t>muita</a:t>
            </a:r>
            <a:r>
              <a:rPr lang="en-GB" sz="1200" b="1"/>
              <a:t>,</a:t>
            </a:r>
            <a:br>
              <a:rPr lang="en-GB" sz="1200" b="1"/>
            </a:br>
            <a:r>
              <a:rPr lang="en-GB" sz="1200" b="1" err="1"/>
              <a:t>vuosittain</a:t>
            </a:r>
            <a:r>
              <a:rPr lang="en-GB" sz="1200" b="1"/>
              <a:t> </a:t>
            </a:r>
            <a:r>
              <a:rPr lang="en-GB" sz="1200" b="1" err="1"/>
              <a:t>vaihtuvia</a:t>
            </a:r>
            <a:br>
              <a:rPr lang="en-GB" sz="1200" b="1"/>
            </a:br>
            <a:r>
              <a:rPr lang="en-GB" sz="1200" b="1" err="1"/>
              <a:t>koulutusteemoja</a:t>
            </a: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2127709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2BE6015-240A-894E-83E5-6C3367395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9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5985676B-BF53-8349-89C8-C9810852E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AAE20-C05F-CE42-A6A5-98AA5466A4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09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721571-F6D8-CB46-ADF1-81F8B01CC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6933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1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2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CFB50-1322-AF4D-B8AE-4EC60AA9245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5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8">
            <a:extLst>
              <a:ext uri="{FF2B5EF4-FFF2-40B4-BE49-F238E27FC236}">
                <a16:creationId xmlns:a16="http://schemas.microsoft.com/office/drawing/2014/main" id="{B4B7899F-9583-1344-8337-6979196B5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5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ACA35F-D5B6-E243-BED8-A7CF4DA410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37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>
            <a:extLst>
              <a:ext uri="{FF2B5EF4-FFF2-40B4-BE49-F238E27FC236}">
                <a16:creationId xmlns:a16="http://schemas.microsoft.com/office/drawing/2014/main" id="{07DDD7E3-A4BC-C341-B444-CE9809F91D34}"/>
              </a:ext>
            </a:extLst>
          </p:cNvPr>
          <p:cNvSpPr/>
          <p:nvPr userDrawn="1"/>
        </p:nvSpPr>
        <p:spPr>
          <a:xfrm>
            <a:off x="6907882" y="4202872"/>
            <a:ext cx="5284117" cy="2655128"/>
          </a:xfrm>
          <a:custGeom>
            <a:avLst/>
            <a:gdLst>
              <a:gd name="connsiteX0" fmla="*/ 8100972 w 8100972"/>
              <a:gd name="connsiteY0" fmla="*/ 0 h 4070523"/>
              <a:gd name="connsiteX1" fmla="*/ 8100972 w 8100972"/>
              <a:gd name="connsiteY1" fmla="*/ 4070523 h 4070523"/>
              <a:gd name="connsiteX2" fmla="*/ 0 w 8100972"/>
              <a:gd name="connsiteY2" fmla="*/ 4070523 h 4070523"/>
              <a:gd name="connsiteX3" fmla="*/ 239636 w 8100972"/>
              <a:gd name="connsiteY3" fmla="*/ 3825305 h 4070523"/>
              <a:gd name="connsiteX4" fmla="*/ 7580159 w 8100972"/>
              <a:gd name="connsiteY4" fmla="*/ 65775 h 4070523"/>
              <a:gd name="connsiteX5" fmla="*/ 8100972 w 8100972"/>
              <a:gd name="connsiteY5" fmla="*/ 0 h 407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972" h="4070523">
                <a:moveTo>
                  <a:pt x="8100972" y="0"/>
                </a:moveTo>
                <a:lnTo>
                  <a:pt x="8100972" y="4070523"/>
                </a:lnTo>
                <a:lnTo>
                  <a:pt x="0" y="4070523"/>
                </a:lnTo>
                <a:lnTo>
                  <a:pt x="239636" y="3825305"/>
                </a:lnTo>
                <a:cubicBezTo>
                  <a:pt x="2288812" y="1827509"/>
                  <a:pt x="4812062" y="484070"/>
                  <a:pt x="7580159" y="65775"/>
                </a:cubicBezTo>
                <a:lnTo>
                  <a:pt x="81009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3B8B537F-9F08-DD47-A65E-BC4D4CCE1A48}"/>
              </a:ext>
            </a:extLst>
          </p:cNvPr>
          <p:cNvSpPr/>
          <p:nvPr userDrawn="1"/>
        </p:nvSpPr>
        <p:spPr>
          <a:xfrm>
            <a:off x="1" y="0"/>
            <a:ext cx="4318118" cy="1674353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D61CC3BD-92A9-A345-920F-4F9C45A29A7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2610239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2EEA88E-E463-D645-93BB-596A47D23D26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3685505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D430D5C0-F957-C54E-97D4-9B48EF72ACA2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53172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909BFA3E-D5E6-E345-90AA-4092CF6A5631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528438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94813BEA-5B8A-5D49-A8F5-0E338AD697F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3167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B35F9FCA-1581-5A4A-B971-6576EA2CAD2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167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980779ED-084C-7B44-92DA-A775F5F103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93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95610452-293A-C740-81DA-0905B67A8D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93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8D92DA14-C3CA-164F-B7A5-3583CE2F58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9369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4D89ED37-4A60-4440-A9E8-61A27F3B41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94907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550599A2-748F-5C44-8D05-7DD0F9BF53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4907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Click to edit Master text styles</a:t>
            </a:r>
            <a:endParaRPr lang="en-FI"/>
          </a:p>
          <a:p>
            <a:pPr lvl="0"/>
            <a:endParaRPr lang="en-FI"/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769700D0-0E56-8D43-86ED-0A1ED784CA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4907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F79EF2DD-E63A-F844-B7B2-60A2270B3C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4907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1798D4B0-0127-A048-B450-57A933FB84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9111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B93F4BA9-AEFB-7B43-88F7-5CFAC2CF8B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29111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311C0A91-21D6-6A45-AF3A-19043BA461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94907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4" name="Text Placeholder 42">
            <a:extLst>
              <a:ext uri="{FF2B5EF4-FFF2-40B4-BE49-F238E27FC236}">
                <a16:creationId xmlns:a16="http://schemas.microsoft.com/office/drawing/2014/main" id="{8AD610DB-52B2-1143-A8AF-922B6C6DBC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4907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5" name="Text Placeholder 42">
            <a:extLst>
              <a:ext uri="{FF2B5EF4-FFF2-40B4-BE49-F238E27FC236}">
                <a16:creationId xmlns:a16="http://schemas.microsoft.com/office/drawing/2014/main" id="{3EB9CA48-0204-5D46-BDD1-2BBA08B7B6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29111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6" name="Text Placeholder 42">
            <a:extLst>
              <a:ext uri="{FF2B5EF4-FFF2-40B4-BE49-F238E27FC236}">
                <a16:creationId xmlns:a16="http://schemas.microsoft.com/office/drawing/2014/main" id="{70BB09A2-80D6-F946-B025-2993BE1BE2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29111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9" name="Text Placeholder 42">
            <a:extLst>
              <a:ext uri="{FF2B5EF4-FFF2-40B4-BE49-F238E27FC236}">
                <a16:creationId xmlns:a16="http://schemas.microsoft.com/office/drawing/2014/main" id="{073829FE-59B5-6947-AE91-91A881DA55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29110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Click to edit Master text styles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70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5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6B82EED-B17C-8C42-98F8-BF4588E74726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13C0D35-6239-D94C-A7EE-0B64B971385D}"/>
              </a:ext>
            </a:extLst>
          </p:cNvPr>
          <p:cNvSpPr/>
          <p:nvPr userDrawn="1"/>
        </p:nvSpPr>
        <p:spPr>
          <a:xfrm>
            <a:off x="807469" y="1447113"/>
            <a:ext cx="10991849" cy="5410886"/>
          </a:xfrm>
          <a:custGeom>
            <a:avLst/>
            <a:gdLst>
              <a:gd name="connsiteX0" fmla="*/ 450719 w 10991849"/>
              <a:gd name="connsiteY0" fmla="*/ 0 h 5410886"/>
              <a:gd name="connsiteX1" fmla="*/ 10541130 w 10991849"/>
              <a:gd name="connsiteY1" fmla="*/ 0 h 5410886"/>
              <a:gd name="connsiteX2" fmla="*/ 10991849 w 10991849"/>
              <a:gd name="connsiteY2" fmla="*/ 450719 h 5410886"/>
              <a:gd name="connsiteX3" fmla="*/ 10991849 w 10991849"/>
              <a:gd name="connsiteY3" fmla="*/ 5410886 h 5410886"/>
              <a:gd name="connsiteX4" fmla="*/ 0 w 10991849"/>
              <a:gd name="connsiteY4" fmla="*/ 5410886 h 5410886"/>
              <a:gd name="connsiteX5" fmla="*/ 0 w 10991849"/>
              <a:gd name="connsiteY5" fmla="*/ 450719 h 5410886"/>
              <a:gd name="connsiteX6" fmla="*/ 450719 w 10991849"/>
              <a:gd name="connsiteY6" fmla="*/ 0 h 54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1849" h="5410886">
                <a:moveTo>
                  <a:pt x="450719" y="0"/>
                </a:moveTo>
                <a:lnTo>
                  <a:pt x="10541130" y="0"/>
                </a:lnTo>
                <a:cubicBezTo>
                  <a:pt x="10790055" y="0"/>
                  <a:pt x="10991849" y="201794"/>
                  <a:pt x="10991849" y="450719"/>
                </a:cubicBezTo>
                <a:lnTo>
                  <a:pt x="10991849" y="5410886"/>
                </a:lnTo>
                <a:lnTo>
                  <a:pt x="0" y="5410886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"/>
                </a:schemeClr>
              </a:gs>
              <a:gs pos="100000">
                <a:schemeClr val="tx1">
                  <a:alpha val="10000"/>
                </a:schemeClr>
              </a:gs>
              <a:gs pos="100000">
                <a:schemeClr val="tx1">
                  <a:alpha val="10000"/>
                </a:schemeClr>
              </a:gs>
              <a:gs pos="99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r="-1"/>
          <a:stretch/>
        </p:blipFill>
        <p:spPr>
          <a:xfrm rot="16200000">
            <a:off x="3239726" y="-1494199"/>
            <a:ext cx="5712548" cy="1099184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9957" y="1645764"/>
            <a:ext cx="9012085" cy="5212236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FI"/>
              <a:t>Lisää kuva klikkaamalla kuvaketta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C22F8CA-BAFE-FC4F-A6A1-F3540A1C9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7" y="476250"/>
            <a:ext cx="7297271" cy="40044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48158-1CB7-754B-A546-73B34E30F90A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6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758F294-66EE-354B-BBC2-DD8B7A732C2E}"/>
              </a:ext>
            </a:extLst>
          </p:cNvPr>
          <p:cNvSpPr/>
          <p:nvPr userDrawn="1"/>
        </p:nvSpPr>
        <p:spPr>
          <a:xfrm>
            <a:off x="3241673" y="1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1" r="-1" b="14118"/>
          <a:stretch/>
        </p:blipFill>
        <p:spPr>
          <a:xfrm rot="16200000">
            <a:off x="4939112" y="-394888"/>
            <a:ext cx="5065778" cy="943999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41883" y="2283606"/>
            <a:ext cx="8450117" cy="457439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FI"/>
              <a:t>Lisää kuva klikkaamalla kuvaketta</a:t>
            </a:r>
          </a:p>
          <a:p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8" y="476250"/>
            <a:ext cx="7297272" cy="40044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C93FB3-CD50-AC4E-A853-6F9D82B5B30F}"/>
              </a:ext>
            </a:extLst>
          </p:cNvPr>
          <p:cNvSpPr/>
          <p:nvPr userDrawn="1"/>
        </p:nvSpPr>
        <p:spPr>
          <a:xfrm>
            <a:off x="499064" y="1145449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DE7FDB16-6A1A-964D-BBAD-EC6599A14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" y="1061369"/>
            <a:ext cx="2768599" cy="5554557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5EB1C1E-4273-9B41-BD87-5667C17A86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3726" y="1685925"/>
            <a:ext cx="2435224" cy="4308475"/>
          </a:xfrm>
        </p:spPr>
        <p:txBody>
          <a:bodyPr/>
          <a:lstStyle>
            <a:lvl1pPr marL="406400" marR="0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en-FI"/>
              <a:t>Lisää kuva klikkaamalla kuvaketta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AE6BA-9B84-CD49-AC31-8381F388C852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0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vistys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3987838" cy="571500"/>
          </a:xfrm>
        </p:spPr>
        <p:txBody>
          <a:bodyPr/>
          <a:lstStyle>
            <a:lvl1pPr marL="0" indent="0">
              <a:buNone/>
              <a:tabLst/>
              <a:defRPr sz="1800" b="1"/>
            </a:lvl1pPr>
            <a:lvl2pPr>
              <a:buNone/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i-FI"/>
              <a:t>Muokkaa tekstin perustyylejä 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853D31-D313-5E48-B15E-437AE0CEA0FF}"/>
              </a:ext>
            </a:extLst>
          </p:cNvPr>
          <p:cNvCxnSpPr>
            <a:cxnSpLocks/>
          </p:cNvCxnSpPr>
          <p:nvPr userDrawn="1"/>
        </p:nvCxnSpPr>
        <p:spPr>
          <a:xfrm>
            <a:off x="4936613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isällön paikkamerkki 2">
            <a:extLst>
              <a:ext uri="{FF2B5EF4-FFF2-40B4-BE49-F238E27FC236}">
                <a16:creationId xmlns:a16="http://schemas.microsoft.com/office/drawing/2014/main" id="{BF8A85DE-11A1-944E-81E3-938AEF1830D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33450" y="2604689"/>
            <a:ext cx="3987838" cy="35008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32803874-A655-4349-AFD9-A832692123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3457571"/>
            <a:ext cx="484018" cy="484018"/>
          </a:xfrm>
          <a:prstGeom prst="rect">
            <a:avLst/>
          </a:prstGeom>
        </p:spPr>
      </p:pic>
      <p:pic>
        <p:nvPicPr>
          <p:cNvPr id="34" name="Picture 13">
            <a:extLst>
              <a:ext uri="{FF2B5EF4-FFF2-40B4-BE49-F238E27FC236}">
                <a16:creationId xmlns:a16="http://schemas.microsoft.com/office/drawing/2014/main" id="{F3329439-8F25-4666-914A-E1B0FDC35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030128"/>
            <a:ext cx="484018" cy="484018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84E77555-09E9-41F0-913A-6E75C71320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602685"/>
            <a:ext cx="484018" cy="484018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0F19D37D-BE42-4F86-B9C7-E1207F7152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175242"/>
            <a:ext cx="484018" cy="484018"/>
          </a:xfrm>
          <a:prstGeom prst="rect">
            <a:avLst/>
          </a:prstGeom>
        </p:spPr>
      </p:pic>
      <p:sp>
        <p:nvSpPr>
          <p:cNvPr id="37" name="TextBox 16">
            <a:extLst>
              <a:ext uri="{FF2B5EF4-FFF2-40B4-BE49-F238E27FC236}">
                <a16:creationId xmlns:a16="http://schemas.microsoft.com/office/drawing/2014/main" id="{935EAFCE-BEFB-407F-A389-3AB0D73B0E30}"/>
              </a:ext>
            </a:extLst>
          </p:cNvPr>
          <p:cNvSpPr txBox="1"/>
          <p:nvPr userDrawn="1"/>
        </p:nvSpPr>
        <p:spPr>
          <a:xfrm>
            <a:off x="5834435" y="2345310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/uutiskirje</a:t>
            </a:r>
            <a:endParaRPr lang="en-FI">
              <a:latin typeface="Source Sans Pro" panose="020B0503030403020204" pitchFamily="34" charset="0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7CACCDAA-1FE2-4765-A260-CE3F941CBFF8}"/>
              </a:ext>
            </a:extLst>
          </p:cNvPr>
          <p:cNvSpPr txBox="1"/>
          <p:nvPr userDrawn="1"/>
        </p:nvSpPr>
        <p:spPr>
          <a:xfrm>
            <a:off x="5834435" y="2921301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telma-lehti.fi</a:t>
            </a:r>
            <a:endParaRPr lang="en-FI">
              <a:latin typeface="Source Sans Pro" panose="020B0503030403020204" pitchFamily="34" charset="0"/>
            </a:endParaRP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7F7ED0A0-D0D8-4944-BE94-3DF6CBDD13FB}"/>
              </a:ext>
            </a:extLst>
          </p:cNvPr>
          <p:cNvSpPr txBox="1"/>
          <p:nvPr userDrawn="1"/>
        </p:nvSpPr>
        <p:spPr>
          <a:xfrm>
            <a:off x="5834435" y="3497292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030B8428-67C0-44B2-9375-F8EF060E4C6D}"/>
              </a:ext>
            </a:extLst>
          </p:cNvPr>
          <p:cNvSpPr txBox="1"/>
          <p:nvPr userDrawn="1"/>
        </p:nvSpPr>
        <p:spPr>
          <a:xfrm>
            <a:off x="5834435" y="4113617"/>
            <a:ext cx="366968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err="1">
                <a:latin typeface="Source Sans Pro" panose="020B0503030403020204" pitchFamily="34" charset="0"/>
              </a:rPr>
              <a:t>tyoturvallisuus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D974D53-07CE-41D9-A59C-D18C26D96568}"/>
              </a:ext>
            </a:extLst>
          </p:cNvPr>
          <p:cNvSpPr txBox="1"/>
          <p:nvPr userDrawn="1"/>
        </p:nvSpPr>
        <p:spPr>
          <a:xfrm>
            <a:off x="5834435" y="4649274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659C57A0-30CA-4F3B-B236-FB8534C4E8F7}"/>
              </a:ext>
            </a:extLst>
          </p:cNvPr>
          <p:cNvSpPr txBox="1"/>
          <p:nvPr userDrawn="1"/>
        </p:nvSpPr>
        <p:spPr>
          <a:xfrm>
            <a:off x="5834435" y="5225268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FE5CE1E8-4F92-4FE4-85C0-42DB0E69AA7E}"/>
              </a:ext>
            </a:extLst>
          </p:cNvPr>
          <p:cNvSpPr txBox="1"/>
          <p:nvPr userDrawn="1"/>
        </p:nvSpPr>
        <p:spPr>
          <a:xfrm>
            <a:off x="5834435" y="1769319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 – </a:t>
            </a:r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/koulutus</a:t>
            </a:r>
            <a:endParaRPr lang="en-FI" b="0" i="0">
              <a:latin typeface="Source Sans Pro" panose="020B0503030403020204" pitchFamily="34" charset="0"/>
            </a:endParaRPr>
          </a:p>
        </p:txBody>
      </p: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4C5C37EF-7C2A-4AE2-A0CF-261491F4CC68}"/>
              </a:ext>
            </a:extLst>
          </p:cNvPr>
          <p:cNvCxnSpPr>
            <a:cxnSpLocks/>
          </p:cNvCxnSpPr>
          <p:nvPr userDrawn="1"/>
        </p:nvCxnSpPr>
        <p:spPr>
          <a:xfrm>
            <a:off x="8572500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7">
            <a:extLst>
              <a:ext uri="{FF2B5EF4-FFF2-40B4-BE49-F238E27FC236}">
                <a16:creationId xmlns:a16="http://schemas.microsoft.com/office/drawing/2014/main" id="{094C3211-1956-493A-AF3B-443DE8259C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1738928"/>
            <a:ext cx="484018" cy="484018"/>
          </a:xfrm>
          <a:prstGeom prst="rect">
            <a:avLst/>
          </a:prstGeom>
        </p:spPr>
      </p:pic>
      <p:pic>
        <p:nvPicPr>
          <p:cNvPr id="46" name="Picture 28">
            <a:extLst>
              <a:ext uri="{FF2B5EF4-FFF2-40B4-BE49-F238E27FC236}">
                <a16:creationId xmlns:a16="http://schemas.microsoft.com/office/drawing/2014/main" id="{A20E7A6A-4F64-4A82-A678-9847FD669E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311485"/>
            <a:ext cx="484018" cy="484018"/>
          </a:xfrm>
          <a:prstGeom prst="rect">
            <a:avLst/>
          </a:prstGeom>
        </p:spPr>
      </p:pic>
      <p:pic>
        <p:nvPicPr>
          <p:cNvPr id="47" name="Picture 29">
            <a:extLst>
              <a:ext uri="{FF2B5EF4-FFF2-40B4-BE49-F238E27FC236}">
                <a16:creationId xmlns:a16="http://schemas.microsoft.com/office/drawing/2014/main" id="{A266F27C-0DFC-4148-970E-1F07F77430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882200"/>
            <a:ext cx="484018" cy="484018"/>
          </a:xfrm>
          <a:prstGeom prst="rect">
            <a:avLst/>
          </a:prstGeom>
        </p:spPr>
      </p:pic>
      <p:pic>
        <p:nvPicPr>
          <p:cNvPr id="48" name="Kuva 2">
            <a:extLst>
              <a:ext uri="{FF2B5EF4-FFF2-40B4-BE49-F238E27FC236}">
                <a16:creationId xmlns:a16="http://schemas.microsoft.com/office/drawing/2014/main" id="{A54FD0D2-3460-43DD-B42A-91BA007B0C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769" y="4165418"/>
            <a:ext cx="2343870" cy="1477657"/>
          </a:xfrm>
          <a:prstGeom prst="rect">
            <a:avLst/>
          </a:prstGeom>
          <a:effectLst>
            <a:reflection stA="10000" endPos="65000" dist="50800" dir="5400000" sy="-100000" algn="bl" rotWithShape="0"/>
          </a:effectLst>
        </p:spPr>
      </p:pic>
      <p:pic>
        <p:nvPicPr>
          <p:cNvPr id="49" name="Kuva 3">
            <a:extLst>
              <a:ext uri="{FF2B5EF4-FFF2-40B4-BE49-F238E27FC236}">
                <a16:creationId xmlns:a16="http://schemas.microsoft.com/office/drawing/2014/main" id="{B3B6ED34-0652-4897-8C0B-4B2BB39093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r="501"/>
          <a:stretch/>
        </p:blipFill>
        <p:spPr>
          <a:xfrm>
            <a:off x="9118381" y="1603567"/>
            <a:ext cx="2325765" cy="1471531"/>
          </a:xfrm>
          <a:prstGeom prst="rect">
            <a:avLst/>
          </a:prstGeom>
          <a:effectLst>
            <a:reflection stA="15000" endPos="65000" dist="50800" dir="5400000" sy="-100000" algn="bl" rotWithShape="0"/>
          </a:effectLst>
        </p:spPr>
      </p:pic>
      <p:pic>
        <p:nvPicPr>
          <p:cNvPr id="50" name="Picture 28">
            <a:extLst>
              <a:ext uri="{FF2B5EF4-FFF2-40B4-BE49-F238E27FC236}">
                <a16:creationId xmlns:a16="http://schemas.microsoft.com/office/drawing/2014/main" id="{5153FCBD-4B31-4D89-B6CD-4F0C786F88C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747799"/>
            <a:ext cx="478700" cy="478700"/>
          </a:xfrm>
          <a:prstGeom prst="rect">
            <a:avLst/>
          </a:prstGeom>
        </p:spPr>
      </p:pic>
      <p:sp>
        <p:nvSpPr>
          <p:cNvPr id="51" name="TextBox 21">
            <a:extLst>
              <a:ext uri="{FF2B5EF4-FFF2-40B4-BE49-F238E27FC236}">
                <a16:creationId xmlns:a16="http://schemas.microsoft.com/office/drawing/2014/main" id="{24180C63-53D8-4279-B6AF-C7535435CBDA}"/>
              </a:ext>
            </a:extLst>
          </p:cNvPr>
          <p:cNvSpPr txBox="1"/>
          <p:nvPr userDrawn="1"/>
        </p:nvSpPr>
        <p:spPr>
          <a:xfrm>
            <a:off x="5834435" y="5810349"/>
            <a:ext cx="2603445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48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0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4BCAE5B-3508-0F42-B341-3C3FF33814D6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27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51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19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02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5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056818F-71AE-5842-9FF3-AD8BAD540C91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7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0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otsikko ja sisältö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0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238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ECF997-8C88-4B18-9AF2-11B3CD7CC2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2DE89-6359-4F6C-895B-D7F4B6368F5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EF1CD7-013E-4D13-BBB3-782A94A650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2BB97-8AD4-4A36-AC2E-4FC2AE34D7ED}" type="datetime1">
              <a:rPr lang="fi-FI"/>
              <a:pPr lvl="0"/>
              <a:t>5.4.2023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0EF36E-6049-4970-93D7-8DE716C4AC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BFB484-2B2A-4B00-91BC-BEC885C2BE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2C285E-705F-47E4-97B5-13780D2263FE}" type="slidenum"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C4DB5D-B9D2-494C-9852-CE458730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5" y="6424382"/>
            <a:ext cx="2825505" cy="1280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56932588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CB1627E-AACB-144C-AB31-B007425D8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89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7A5EF4-27CF-46BD-AF82-7C57AA00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FE3C-FFA5-4173-B138-E54CC17BD8CD}" type="datetime1">
              <a:rPr lang="fi-FI" smtClean="0"/>
              <a:t>5.4.2023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3A58BE-1C2A-434D-879D-FC2F9077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lasse.kammonen@ttk.fi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A069-D295-4E87-A5FE-D144CC7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863063-A133-4924-B59E-5DEA2E619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" y="6424386"/>
            <a:ext cx="2825502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69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b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D90A297-3C2D-4A50-422A-F92616606E04}"/>
              </a:ext>
            </a:extLst>
          </p:cNvPr>
          <p:cNvSpPr txBox="1"/>
          <p:nvPr userDrawn="1"/>
        </p:nvSpPr>
        <p:spPr>
          <a:xfrm>
            <a:off x="6626014" y="2307103"/>
            <a:ext cx="5841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4000" b="0" i="0">
                <a:solidFill>
                  <a:schemeClr val="bg1"/>
                </a:solidFill>
                <a:latin typeface="Barlow SemiBold" panose="00000700000000000000" pitchFamily="2" charset="0"/>
              </a:rPr>
              <a:t>PARASTA TYÖTURVALLISUUTTA YHTEISTYÖLLÄ</a:t>
            </a:r>
          </a:p>
        </p:txBody>
      </p:sp>
    </p:spTree>
    <p:extLst>
      <p:ext uri="{BB962C8B-B14F-4D97-AF65-F5344CB8AC3E}">
        <p14:creationId xmlns:p14="http://schemas.microsoft.com/office/powerpoint/2010/main" val="396298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DC59AC-8B24-4B94-A9F5-DB83FA7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C48-3E5E-446A-B93A-31AB46F2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6" y="1885949"/>
            <a:ext cx="9579768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27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701" r:id="rId4"/>
    <p:sldLayoutId id="2147483718" r:id="rId5"/>
    <p:sldLayoutId id="2147483674" r:id="rId6"/>
    <p:sldLayoutId id="2147483676" r:id="rId7"/>
    <p:sldLayoutId id="2147483675" r:id="rId8"/>
    <p:sldLayoutId id="2147483702" r:id="rId9"/>
    <p:sldLayoutId id="2147483717" r:id="rId10"/>
    <p:sldLayoutId id="2147483662" r:id="rId11"/>
    <p:sldLayoutId id="2147483668" r:id="rId12"/>
    <p:sldLayoutId id="2147483650" r:id="rId13"/>
    <p:sldLayoutId id="2147483749" r:id="rId14"/>
    <p:sldLayoutId id="2147483785" r:id="rId15"/>
    <p:sldLayoutId id="2147483747" r:id="rId16"/>
    <p:sldLayoutId id="2147483752" r:id="rId17"/>
    <p:sldLayoutId id="2147483786" r:id="rId18"/>
    <p:sldLayoutId id="2147483750" r:id="rId19"/>
    <p:sldLayoutId id="2147483691" r:id="rId20"/>
    <p:sldLayoutId id="2147483759" r:id="rId21"/>
    <p:sldLayoutId id="2147483751" r:id="rId22"/>
    <p:sldLayoutId id="2147483652" r:id="rId23"/>
    <p:sldLayoutId id="2147483760" r:id="rId24"/>
    <p:sldLayoutId id="2147483779" r:id="rId25"/>
    <p:sldLayoutId id="2147483780" r:id="rId26"/>
    <p:sldLayoutId id="2147483781" r:id="rId27"/>
    <p:sldLayoutId id="2147483761" r:id="rId28"/>
    <p:sldLayoutId id="2147483737" r:id="rId29"/>
    <p:sldLayoutId id="2147483762" r:id="rId30"/>
    <p:sldLayoutId id="2147483782" r:id="rId31"/>
    <p:sldLayoutId id="2147483783" r:id="rId32"/>
    <p:sldLayoutId id="2147483784" r:id="rId33"/>
    <p:sldLayoutId id="2147483772" r:id="rId34"/>
    <p:sldLayoutId id="2147483733" r:id="rId35"/>
    <p:sldLayoutId id="2147483732" r:id="rId36"/>
    <p:sldLayoutId id="2147483734" r:id="rId37"/>
    <p:sldLayoutId id="2147483748" r:id="rId38"/>
    <p:sldLayoutId id="2147483728" r:id="rId39"/>
    <p:sldLayoutId id="2147483729" r:id="rId40"/>
    <p:sldLayoutId id="2147483740" r:id="rId41"/>
    <p:sldLayoutId id="2147483741" r:id="rId42"/>
    <p:sldLayoutId id="2147483739" r:id="rId43"/>
    <p:sldLayoutId id="2147483742" r:id="rId44"/>
    <p:sldLayoutId id="2147483743" r:id="rId45"/>
    <p:sldLayoutId id="2147483744" r:id="rId46"/>
    <p:sldLayoutId id="2147483775" r:id="rId47"/>
    <p:sldLayoutId id="2147483776" r:id="rId48"/>
    <p:sldLayoutId id="2147483777" r:id="rId49"/>
    <p:sldLayoutId id="2147483773" r:id="rId50"/>
    <p:sldLayoutId id="2147483774" r:id="rId51"/>
    <p:sldLayoutId id="2147483731" r:id="rId52"/>
    <p:sldLayoutId id="2147483735" r:id="rId53"/>
    <p:sldLayoutId id="2147483763" r:id="rId54"/>
    <p:sldLayoutId id="2147483764" r:id="rId55"/>
    <p:sldLayoutId id="2147483766" r:id="rId56"/>
    <p:sldLayoutId id="2147483765" r:id="rId57"/>
    <p:sldLayoutId id="2147483767" r:id="rId58"/>
    <p:sldLayoutId id="2147483768" r:id="rId59"/>
    <p:sldLayoutId id="2147483769" r:id="rId60"/>
    <p:sldLayoutId id="2147483770" r:id="rId61"/>
    <p:sldLayoutId id="2147483771" r:id="rId62"/>
    <p:sldLayoutId id="2147483673" r:id="rId63"/>
    <p:sldLayoutId id="2147483787" r:id="rId64"/>
    <p:sldLayoutId id="2147483727" r:id="rId65"/>
    <p:sldLayoutId id="2147483754" r:id="rId66"/>
    <p:sldLayoutId id="2147483654" r:id="rId67"/>
    <p:sldLayoutId id="2147483791" r:id="rId68"/>
    <p:sldLayoutId id="2147483789" r:id="rId69"/>
    <p:sldLayoutId id="2147483790" r:id="rId70"/>
    <p:sldLayoutId id="2147483724" r:id="rId71"/>
    <p:sldLayoutId id="2147483753" r:id="rId72"/>
    <p:sldLayoutId id="2147483736" r:id="rId73"/>
    <p:sldLayoutId id="2147483755" r:id="rId74"/>
    <p:sldLayoutId id="2147483738" r:id="rId75"/>
    <p:sldLayoutId id="2147483745" r:id="rId76"/>
    <p:sldLayoutId id="2147483655" r:id="rId77"/>
    <p:sldLayoutId id="2147483746" r:id="rId78"/>
    <p:sldLayoutId id="2147483788" r:id="rId79"/>
    <p:sldLayoutId id="2147483721" r:id="rId80"/>
    <p:sldLayoutId id="2147483722" r:id="rId81"/>
    <p:sldLayoutId id="2147483792" r:id="rId82"/>
    <p:sldLayoutId id="2147483661" r:id="rId83"/>
    <p:sldLayoutId id="2147483667" r:id="rId84"/>
    <p:sldLayoutId id="2147483666" r:id="rId85"/>
    <p:sldLayoutId id="2147483703" r:id="rId86"/>
    <p:sldLayoutId id="2147483716" r:id="rId87"/>
    <p:sldLayoutId id="2147483665" r:id="rId88"/>
    <p:sldLayoutId id="2147483670" r:id="rId89"/>
    <p:sldLayoutId id="2147483669" r:id="rId90"/>
    <p:sldLayoutId id="2147483704" r:id="rId91"/>
    <p:sldLayoutId id="2147483715" r:id="rId92"/>
    <p:sldLayoutId id="2147483796" r:id="rId9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SzPct val="70000"/>
        <a:buFont typeface="Franklin Gothic Book" panose="020B05030201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8953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25730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192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971675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DC59AC-8B24-4B94-A9F5-DB83FA7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C48-3E5E-446A-B93A-31AB46F2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6" y="1885949"/>
            <a:ext cx="9579768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27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3" r:id="rId2"/>
    <p:sldLayoutId id="2147483795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SzPct val="70000"/>
        <a:buFont typeface="Franklin Gothic Book" panose="020B05030201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8953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25730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192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971675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tk.fi/tyoturvallisuus/vastuut-ja-velvoitteet/tyonantajan-yleiset-velvollisuudet/vaarojen-tunnistaminen-ja-riskien-arviointi/" TargetMode="External"/><Relationship Id="rId2" Type="http://schemas.openxmlformats.org/officeDocument/2006/relationships/hyperlink" Target="https://ttk.fi/julkaisu/turvatuokio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tk.fi/tyoturvallisuus/tyoympariston-turvallisuus/tyokuormituksen-hallinta/psykososiaalinen-kuormitus/" TargetMode="External"/><Relationship Id="rId5" Type="http://schemas.openxmlformats.org/officeDocument/2006/relationships/hyperlink" Target="https://kuormitusvaaka.ttk.fi/" TargetMode="External"/><Relationship Id="rId4" Type="http://schemas.openxmlformats.org/officeDocument/2006/relationships/hyperlink" Target="https://ttk.fi/julkaisu/tyoturvallisuustutk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tk.etapahtuma.fi/fi-fi/Tapahtumakalenteri/Tapahtuman-lis%C3%A4tiedot/id/772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tk.fi/julkaisu/turvatuokio/" TargetMode="Externa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5">
            <a:extLst>
              <a:ext uri="{FF2B5EF4-FFF2-40B4-BE49-F238E27FC236}">
                <a16:creationId xmlns:a16="http://schemas.microsoft.com/office/drawing/2014/main" id="{73C3EB57-6EF1-4F4B-89FE-5D92413C15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586" r="1" b="1"/>
          <a:stretch/>
        </p:blipFill>
        <p:spPr>
          <a:xfrm>
            <a:off x="2342474" y="1"/>
            <a:ext cx="9849526" cy="6857999"/>
          </a:xfr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12E64D-5AFD-4E9B-BE36-E402637196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62026" y="1798638"/>
            <a:ext cx="3752850" cy="317341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sz="2100" dirty="0"/>
            </a:br>
            <a:br>
              <a:rPr lang="en-GB" sz="2100" dirty="0"/>
            </a:br>
            <a:br>
              <a:rPr lang="en-GB" sz="2100" dirty="0"/>
            </a:br>
            <a:br>
              <a:rPr lang="fi-FI" sz="3600" dirty="0"/>
            </a:br>
            <a:r>
              <a:rPr lang="fi-FI" sz="3600" dirty="0">
                <a:latin typeface="Source Sans Pro"/>
                <a:ea typeface="Source Sans Pro"/>
              </a:rPr>
              <a:t>Turvatuokio 5.4.2023: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>
                <a:latin typeface="Source Sans Pro"/>
                <a:ea typeface="Source Sans Pro"/>
              </a:rPr>
              <a:t>Psykososiaalisen kuormituksen </a:t>
            </a:r>
            <a:r>
              <a:rPr lang="fi-FI" sz="3600">
                <a:latin typeface="Source Sans Pro"/>
                <a:ea typeface="Source Sans Pro"/>
              </a:rPr>
              <a:t>vaarojen tunnistaminen </a:t>
            </a:r>
            <a:r>
              <a:rPr lang="fi-FI" sz="3600" dirty="0">
                <a:latin typeface="Source Sans Pro"/>
                <a:ea typeface="Source Sans Pro"/>
              </a:rPr>
              <a:t>ja arviointi</a:t>
            </a:r>
            <a:br>
              <a:rPr lang="fi-FI" sz="2100" dirty="0"/>
            </a:b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/>
              <a:t>Mikä on RISKI?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>
                <a:solidFill>
                  <a:srgbClr val="FF0000"/>
                </a:solidFill>
              </a:rPr>
              <a:t>Voiton tavoittelemiseksi otettu tappion mahdollisuus (liiketaloudellinen määritelmä)</a:t>
            </a:r>
          </a:p>
          <a:p>
            <a:pPr eaLnBrk="1" hangingPunct="1"/>
            <a:r>
              <a:rPr lang="fi-FI" u="sng" dirty="0">
                <a:solidFill>
                  <a:schemeClr val="accent1"/>
                </a:solidFill>
              </a:rPr>
              <a:t>Vahinkotapahtuman mahdollisuus, jonka todennäköisyys on suurempi kuin nolla</a:t>
            </a:r>
          </a:p>
          <a:p>
            <a:pPr eaLnBrk="1" hangingPunct="1"/>
            <a:endParaRPr lang="fi-FI" dirty="0"/>
          </a:p>
          <a:p>
            <a:pPr eaLnBrk="1" hangingPunct="1"/>
            <a:r>
              <a:rPr lang="fi-FI" dirty="0"/>
              <a:t>Riskillä on siis kaksi ulottuvuutta:</a:t>
            </a:r>
          </a:p>
          <a:p>
            <a:pPr lvl="1" eaLnBrk="1" hangingPunct="1"/>
            <a:r>
              <a:rPr lang="fi-FI" dirty="0"/>
              <a:t>Todennäköisyys</a:t>
            </a:r>
          </a:p>
          <a:p>
            <a:pPr lvl="1" eaLnBrk="1" hangingPunct="1"/>
            <a:r>
              <a:rPr lang="fi-FI" dirty="0"/>
              <a:t>Seuraukset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2486C0-1CBE-461B-B24E-F477A869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433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FCD63C-BC76-43ED-8E5F-B4FC01EC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10691506" cy="923925"/>
          </a:xfrm>
        </p:spPr>
        <p:txBody>
          <a:bodyPr/>
          <a:lstStyle/>
          <a:p>
            <a:r>
              <a:rPr lang="fi-FI" dirty="0"/>
              <a:t>Kuormituksen (riskien) arviointi pähkinänkuoressa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46B067-43D3-4368-9842-50A0B98E7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Yhteisön tarkastelusta yksilön tarkasteluun</a:t>
            </a:r>
          </a:p>
          <a:p>
            <a:r>
              <a:rPr lang="fi-FI" dirty="0"/>
              <a:t>Asioiden jäsentäminen ja sanoittaminen</a:t>
            </a:r>
          </a:p>
          <a:p>
            <a:r>
              <a:rPr lang="fi-FI" dirty="0"/>
              <a:t>Arvioidaan haitallisen työkuormituksen ja työn voimavaratekijöiden välistä tasapainoa</a:t>
            </a:r>
          </a:p>
          <a:p>
            <a:r>
              <a:rPr lang="fi-FI" dirty="0"/>
              <a:t>Ongelmaan reagoinnista sen ennakointiin ja hallintaan</a:t>
            </a:r>
          </a:p>
          <a:p>
            <a:r>
              <a:rPr lang="fi-FI" dirty="0"/>
              <a:t>Toimenpiteiden valinta ja toteutus</a:t>
            </a:r>
          </a:p>
          <a:p>
            <a:r>
              <a:rPr lang="fi-FI" dirty="0"/>
              <a:t>Vähennetään haitallista kuormitusta</a:t>
            </a:r>
          </a:p>
          <a:p>
            <a:r>
              <a:rPr lang="fi-FI" dirty="0"/>
              <a:t>Vahvistetaan voimavaratekijöitä</a:t>
            </a:r>
          </a:p>
          <a:p>
            <a:r>
              <a:rPr lang="fi-FI" dirty="0"/>
              <a:t>Seuranta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25F22F-8800-423D-B1B2-F67B4624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D0BF37D-DBC7-49DB-A19E-77C8737D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35" y="2752351"/>
            <a:ext cx="3317083" cy="33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8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BA30A-9145-4F9D-B3C0-6DD4FF6B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Oman työpaikan Turvatuokion aihe:</a:t>
            </a:r>
            <a:br>
              <a:rPr lang="fi-FI">
                <a:latin typeface="Source Sans Pro"/>
                <a:ea typeface="Source Sans Pro"/>
              </a:rPr>
            </a:br>
            <a:r>
              <a:rPr lang="fi-FI">
                <a:latin typeface="Source Sans Pro"/>
                <a:ea typeface="Source Sans Pro"/>
              </a:rPr>
              <a:t>Ajankohta:</a:t>
            </a:r>
            <a:br>
              <a:rPr lang="fi-FI">
                <a:latin typeface="Source Sans Pro"/>
                <a:ea typeface="Source Sans Pro"/>
              </a:rPr>
            </a:br>
            <a:r>
              <a:rPr lang="fi-FI">
                <a:latin typeface="Source Sans Pro"/>
                <a:ea typeface="Source Sans Pro"/>
              </a:rPr>
              <a:t>Työpaikan tiimi/ryhmä/osasto:</a:t>
            </a:r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517237" y="1825625"/>
          <a:ext cx="9987252" cy="403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084">
                  <a:extLst>
                    <a:ext uri="{9D8B030D-6E8A-4147-A177-3AD203B41FA5}">
                      <a16:colId xmlns:a16="http://schemas.microsoft.com/office/drawing/2014/main" val="3152607740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1826773176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747756559"/>
                    </a:ext>
                  </a:extLst>
                </a:gridCol>
              </a:tblGrid>
              <a:tr h="1067831">
                <a:tc>
                  <a:txBody>
                    <a:bodyPr/>
                    <a:lstStyle/>
                    <a:p>
                      <a:r>
                        <a:rPr lang="fi-FI"/>
                        <a:t>Tuokion valmistelu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Tuokion ohjaaminen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Tuokion jälkeen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072"/>
                  </a:ext>
                </a:extLst>
              </a:tr>
              <a:tr h="2971635">
                <a:tc>
                  <a:txBody>
                    <a:bodyPr/>
                    <a:lstStyle/>
                    <a:p>
                      <a:r>
                        <a:rPr lang="fi-FI" dirty="0"/>
                        <a:t>Ryhmäkoko ja kokoonpano?</a:t>
                      </a:r>
                    </a:p>
                    <a:p>
                      <a:r>
                        <a:rPr lang="fi-FI" dirty="0"/>
                        <a:t>Tila, sen varusteet ja soveltuvuus?</a:t>
                      </a:r>
                    </a:p>
                    <a:p>
                      <a:r>
                        <a:rPr lang="fi-FI" dirty="0"/>
                        <a:t>Tarjoilut?</a:t>
                      </a:r>
                    </a:p>
                    <a:p>
                      <a:r>
                        <a:rPr lang="fi-FI" dirty="0"/>
                        <a:t>Kutsu, esityslista?</a:t>
                      </a:r>
                    </a:p>
                    <a:p>
                      <a:r>
                        <a:rPr lang="fi-FI" dirty="0"/>
                        <a:t>Työskentelytapa? Metodi?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Puheenjohtajan rooli ja tehtävät</a:t>
                      </a:r>
                    </a:p>
                    <a:p>
                      <a:r>
                        <a:rPr lang="fi-FI" dirty="0"/>
                        <a:t>Miten esittelen asian?</a:t>
                      </a:r>
                    </a:p>
                    <a:p>
                      <a:r>
                        <a:rPr lang="fi-FI" dirty="0"/>
                        <a:t>Miten varmistan kaikkien osallistumisen? Tasapuolisuus?</a:t>
                      </a:r>
                    </a:p>
                    <a:p>
                      <a:r>
                        <a:rPr lang="fi-FI" dirty="0"/>
                        <a:t>Kirjaukset?</a:t>
                      </a:r>
                    </a:p>
                    <a:p>
                      <a:r>
                        <a:rPr lang="fi-FI" dirty="0"/>
                        <a:t>Aiherajaukset? (tietosuoja, yksityisyys)</a:t>
                      </a:r>
                    </a:p>
                    <a:p>
                      <a:endParaRPr lang="fi-FI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Yhteenveto</a:t>
                      </a:r>
                    </a:p>
                    <a:p>
                      <a:r>
                        <a:rPr lang="fi-FI" dirty="0"/>
                        <a:t>Johtopäätökset</a:t>
                      </a:r>
                    </a:p>
                    <a:p>
                      <a:r>
                        <a:rPr lang="fi-FI" dirty="0"/>
                        <a:t>Tulosten käsittely ja jakelu?</a:t>
                      </a:r>
                    </a:p>
                    <a:p>
                      <a:r>
                        <a:rPr lang="fi-FI" dirty="0"/>
                        <a:t>Tulosten esittely?</a:t>
                      </a:r>
                    </a:p>
                    <a:p>
                      <a:r>
                        <a:rPr lang="fi-FI" dirty="0"/>
                        <a:t>Toimenpiteet?</a:t>
                      </a:r>
                    </a:p>
                    <a:p>
                      <a:r>
                        <a:rPr lang="fi-FI" dirty="0"/>
                        <a:t>Seuranta?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99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BA30A-9145-4F9D-B3C0-6DD4FF6B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Oman työpaikan Turvatuokion aihe:</a:t>
            </a:r>
            <a:br>
              <a:rPr lang="fi-FI">
                <a:latin typeface="Source Sans Pro"/>
                <a:ea typeface="Source Sans Pro"/>
              </a:rPr>
            </a:br>
            <a:r>
              <a:rPr lang="fi-FI">
                <a:latin typeface="Source Sans Pro"/>
                <a:ea typeface="Source Sans Pro"/>
              </a:rPr>
              <a:t>Ajankohta:</a:t>
            </a:r>
            <a:br>
              <a:rPr lang="fi-FI">
                <a:latin typeface="Source Sans Pro"/>
                <a:ea typeface="Source Sans Pro"/>
              </a:rPr>
            </a:br>
            <a:r>
              <a:rPr lang="fi-FI">
                <a:latin typeface="Source Sans Pro"/>
                <a:ea typeface="Source Sans Pro"/>
              </a:rPr>
              <a:t>Työpaikan tiimi/ryhmä/osasto:</a:t>
            </a:r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381483"/>
              </p:ext>
            </p:extLst>
          </p:nvPr>
        </p:nvGraphicFramePr>
        <p:xfrm>
          <a:off x="517237" y="1825625"/>
          <a:ext cx="9987252" cy="403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084">
                  <a:extLst>
                    <a:ext uri="{9D8B030D-6E8A-4147-A177-3AD203B41FA5}">
                      <a16:colId xmlns:a16="http://schemas.microsoft.com/office/drawing/2014/main" val="3152607740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1826773176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747756559"/>
                    </a:ext>
                  </a:extLst>
                </a:gridCol>
              </a:tblGrid>
              <a:tr h="1067831">
                <a:tc>
                  <a:txBody>
                    <a:bodyPr/>
                    <a:lstStyle/>
                    <a:p>
                      <a:r>
                        <a:rPr lang="fi-FI"/>
                        <a:t>Tuokion valmistelu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Tuokion ohjaaminen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Tuokion jälkeen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072"/>
                  </a:ext>
                </a:extLst>
              </a:tr>
              <a:tr h="2971635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6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EE6D-FCCB-4443-8E4C-AD94E070B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Sparrausta ryhmissä Turvatuokion pitämiseksi omalla työpaikalla -&gt;</a:t>
            </a:r>
            <a:br>
              <a:rPr lang="fi-FI" dirty="0"/>
            </a:br>
            <a:br>
              <a:rPr lang="fi-FI" dirty="0"/>
            </a:br>
            <a:r>
              <a:rPr lang="fi-FI" dirty="0"/>
              <a:t> </a:t>
            </a:r>
            <a:r>
              <a:rPr lang="fi-FI" dirty="0" err="1"/>
              <a:t>Padletille</a:t>
            </a:r>
            <a:r>
              <a:rPr lang="fi-FI" dirty="0"/>
              <a:t> ryhmissä tehdyt kirjaukset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ECFA23D-6423-49BF-AC44-EF95D5130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82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2524E34-DB1F-1D1F-D866-FF0FCE639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713" y="0"/>
            <a:ext cx="7166041" cy="6901102"/>
          </a:xfrm>
        </p:spPr>
      </p:pic>
    </p:spTree>
    <p:extLst>
      <p:ext uri="{BB962C8B-B14F-4D97-AF65-F5344CB8AC3E}">
        <p14:creationId xmlns:p14="http://schemas.microsoft.com/office/powerpoint/2010/main" val="97251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4BF73EC-F4BF-7D64-8305-612CB9F40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77" y="775504"/>
            <a:ext cx="4303496" cy="509583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D911FD9-AFAA-58A3-CFA8-043D232E3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30" y="775503"/>
            <a:ext cx="3742245" cy="57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013994B-5D77-100D-F396-2531B5EC7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40" y="856528"/>
            <a:ext cx="3717910" cy="540537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EED726-E174-FFF5-D423-4C2396258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724" y="489248"/>
            <a:ext cx="3239907" cy="39397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EB4F612-1E1B-E082-0B4D-217353180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724" y="4851804"/>
            <a:ext cx="3011589" cy="15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1D1609F-1243-AB9C-3995-6ECA0AD68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" y="1400175"/>
            <a:ext cx="4438123" cy="4109374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4CB6378-4268-7325-8BE7-7655BDE8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71" y="560001"/>
            <a:ext cx="3854369" cy="59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B58AE7-08D6-4540-A5DB-20822277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Työturvallisuuskeskuksen materiaalia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18D69E-6BBF-4DF1-837D-A5B456E6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77" y="1280392"/>
            <a:ext cx="11845715" cy="491773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000" b="1" dirty="0">
                <a:latin typeface="Source Sans Pro"/>
                <a:ea typeface="Source Sans Pro"/>
              </a:rPr>
              <a:t>Turvatuokio:</a:t>
            </a:r>
            <a:endParaRPr lang="fi-FI" sz="2000" b="1" dirty="0"/>
          </a:p>
          <a:p>
            <a:pPr marL="0" indent="0">
              <a:buNone/>
            </a:pPr>
            <a:r>
              <a:rPr lang="fi-FI" sz="1600" dirty="0">
                <a:latin typeface="Source Sans Pro"/>
                <a:ea typeface="Source Sans Pro"/>
                <a:hlinkClick r:id="rId2"/>
              </a:rPr>
              <a:t>https://ttk.fi/julkaisu/turvatuokio/</a:t>
            </a:r>
            <a:endParaRPr lang="fi-FI"/>
          </a:p>
          <a:p>
            <a:pPr marL="0" indent="0">
              <a:buNone/>
            </a:pPr>
            <a:endParaRPr lang="fi-FI" sz="160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2000" b="1" dirty="0">
                <a:latin typeface="Source Sans Pro"/>
                <a:ea typeface="Source Sans Pro"/>
              </a:rPr>
              <a:t>Vaarojen tunnistaminen ja arviointi:</a:t>
            </a:r>
          </a:p>
          <a:p>
            <a:pPr marL="0" indent="0">
              <a:buNone/>
            </a:pPr>
            <a:r>
              <a:rPr lang="fi-FI" sz="1600" dirty="0">
                <a:latin typeface="Source Sans Pro"/>
                <a:ea typeface="Source Sans Pro"/>
                <a:hlinkClick r:id="rId3"/>
              </a:rPr>
              <a:t>https://ttk.fi/tyoturvallisuus/vastuut-ja-velvoitteet/tyonantajan-yleiset-velvollisuudet/vaarojen-tunnistaminen-ja-riskien-arviointi/</a:t>
            </a:r>
            <a:endParaRPr lang="fi-FI" sz="1600"/>
          </a:p>
          <a:p>
            <a:pPr marL="0" indent="0">
              <a:buNone/>
            </a:pPr>
            <a:r>
              <a:rPr lang="fi-FI" sz="1600" dirty="0">
                <a:latin typeface="Source Sans Pro"/>
                <a:ea typeface="Source Sans Pro"/>
                <a:hlinkClick r:id="rId4"/>
              </a:rPr>
              <a:t>https://ttk.fi/julkaisu/tyoturvallisuustutka/</a:t>
            </a:r>
            <a:endParaRPr lang="fi-FI"/>
          </a:p>
          <a:p>
            <a:pPr marL="0" indent="0">
              <a:buNone/>
            </a:pPr>
            <a:r>
              <a:rPr lang="fi-FI" sz="1600" dirty="0">
                <a:latin typeface="Source Sans Pro"/>
                <a:ea typeface="Source Sans Pro"/>
                <a:hlinkClick r:id="rId5"/>
              </a:rPr>
              <a:t>https://kuormitusvaaka.ttk.fi/</a:t>
            </a:r>
            <a:endParaRPr lang="fi-FI"/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2000" b="1" dirty="0">
                <a:latin typeface="Source Sans Pro"/>
                <a:ea typeface="Source Sans Pro"/>
              </a:rPr>
              <a:t>Psykososiaalinen kuormitus:</a:t>
            </a: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1600" dirty="0">
                <a:latin typeface="Source Sans Pro"/>
                <a:ea typeface="Source Sans Pro"/>
                <a:hlinkClick r:id="rId6"/>
              </a:rPr>
              <a:t>https://ttk.fi/tyoturvallisuus/tyoympariston-turvallisuus/tyokuormituksen-hallinta/psykososiaalinen-kuormitus/</a:t>
            </a:r>
            <a:endParaRPr lang="fi-FI"/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sz="160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sz="1600"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0884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F074AC-2B48-4223-A976-0C978BB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ource Sans Pro"/>
                <a:ea typeface="Source Sans Pro"/>
              </a:rPr>
              <a:t>Webinaarin kulku  klo 9.00-10.30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67C20B-202A-4B98-AC45-21E414DD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fi-FI"/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Turvatuokion esittely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Turvatuokio-aineisto</a:t>
            </a:r>
          </a:p>
          <a:p>
            <a:pPr marL="1009650" lvl="1" indent="-342900"/>
            <a:r>
              <a:rPr lang="fi-FI" dirty="0">
                <a:latin typeface="Source Sans Pro"/>
                <a:ea typeface="Source Sans Pro"/>
              </a:rPr>
              <a:t>vaarojen tunnistaminen ja arviointi</a:t>
            </a:r>
          </a:p>
          <a:p>
            <a:pPr marL="1009650" lvl="1" indent="-342900"/>
            <a:r>
              <a:rPr lang="fi-FI" dirty="0">
                <a:latin typeface="Source Sans Pro"/>
                <a:ea typeface="Source Sans Pro"/>
              </a:rPr>
              <a:t>psykososiaalinen kuormitus</a:t>
            </a:r>
            <a:endParaRPr lang="fi-FI" dirty="0"/>
          </a:p>
          <a:p>
            <a:pPr marL="1009650" lvl="1" indent="-342900"/>
            <a:r>
              <a:rPr lang="fi-FI" dirty="0">
                <a:latin typeface="Source Sans Pro"/>
                <a:ea typeface="Source Sans Pro"/>
              </a:rPr>
              <a:t>Käytännön esimerkki Turvatuokion rakenteesta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Sparrausta ryhmissä Turvatuokion pitämiseen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Oman Turvatuokion ideointia</a:t>
            </a:r>
            <a:endParaRPr lang="fi-FI" dirty="0"/>
          </a:p>
          <a:p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391131C-36A2-4853-B871-CF832EE0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62" y="3661018"/>
            <a:ext cx="5069305" cy="35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744AF0-8DA3-4B43-833C-AAF9DFAE91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Seuraava Turvatuokio –ohjaajien webinaari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797C2B-F0D8-4387-8C40-8387833CD3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3928" y="1885950"/>
            <a:ext cx="5709687" cy="4038603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AutoNum type="arabicPeriod"/>
            </a:pPr>
            <a:endParaRPr lang="fi-FI" sz="1800"/>
          </a:p>
          <a:p>
            <a:pPr marL="0" lvl="0" indent="0">
              <a:buNone/>
            </a:pPr>
            <a:endParaRPr lang="fi-FI" sz="1800" dirty="0">
              <a:latin typeface="Source Sans Pro"/>
              <a:ea typeface="Source Sans Pro"/>
            </a:endParaRPr>
          </a:p>
          <a:p>
            <a:pPr marL="457200" indent="-457200">
              <a:buAutoNum type="arabicPeriod"/>
            </a:pPr>
            <a:endParaRPr lang="fi-FI" sz="1800">
              <a:latin typeface="Source Sans Pro" pitchFamily="34"/>
            </a:endParaRPr>
          </a:p>
          <a:p>
            <a:pPr marL="0" indent="0">
              <a:buNone/>
            </a:pPr>
            <a:endParaRPr lang="fi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2B2594-4893-4BA6-A8EC-E58459642210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83F0DC-2767-488A-968B-C5D7F1151835}" type="datetime1">
              <a:rPr lang="fi-FI" sz="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5.4.2023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04687B-2FCA-4C8D-9778-74AC917B519A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DC0F6-DB22-4B2F-B99E-9EBC5F131A1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5B1F38-5D07-499C-9691-CB2C0501CBE3}" type="slidenum">
              <a:rPr dirty="0"/>
              <a:t>20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941335F4-A897-4674-9F22-70D84D1F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59" y="1009653"/>
            <a:ext cx="5709687" cy="4038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E7A8DBA-8A70-0349-0F3D-170124D1AE8C}"/>
              </a:ext>
            </a:extLst>
          </p:cNvPr>
          <p:cNvSpPr txBox="1"/>
          <p:nvPr/>
        </p:nvSpPr>
        <p:spPr>
          <a:xfrm>
            <a:off x="974877" y="2595639"/>
            <a:ext cx="37954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arlow"/>
                <a:hlinkClick r:id="rId3"/>
              </a:rPr>
              <a:t>Turvatuokio-webinaari 23.5.2023: lämpöolosuhteiden vaarojen tunnistaminen ja arviointi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2116E1B-AFF1-45D6-9F0C-03B4F9CC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8798567" cy="135934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fi-FI" sz="2300" dirty="0"/>
            </a:br>
            <a:r>
              <a:rPr lang="fi-FI" sz="2800" i="1" dirty="0"/>
              <a:t>Kiitos ajastasi ja mielenkiinnostasi!</a:t>
            </a:r>
            <a:br>
              <a:rPr lang="fi-FI" sz="2800" dirty="0"/>
            </a:br>
            <a:endParaRPr lang="en-US" sz="2300" dirty="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ABB048AB-AE68-4BC4-A94E-A56DFF76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245171"/>
            <a:ext cx="4203551" cy="367937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Source Sans Pro"/>
                <a:ea typeface="Source Sans Pro"/>
              </a:rPr>
              <a:t>Lisätietoja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fi-FI" dirty="0">
                <a:latin typeface="Source Sans Pro"/>
                <a:ea typeface="Source Sans Pro"/>
              </a:rPr>
              <a:t>Turvatuokioista</a:t>
            </a:r>
            <a:r>
              <a:rPr lang="en-US" dirty="0">
                <a:latin typeface="Source Sans Pro"/>
                <a:ea typeface="Source Sans Pro"/>
              </a:rPr>
              <a:t>:</a:t>
            </a:r>
            <a:endParaRPr lang="fi-FI" dirty="0">
              <a:latin typeface="Source Sans Pro"/>
              <a:ea typeface="Source Sans Pro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i-FI" dirty="0">
                <a:latin typeface="Source Sans Pro"/>
                <a:ea typeface="Source Sans Pro"/>
              </a:rPr>
              <a:t>Erityisasiantuntijat</a:t>
            </a:r>
          </a:p>
          <a:p>
            <a:r>
              <a:rPr lang="en-US" dirty="0">
                <a:latin typeface="Source Sans Pro"/>
                <a:ea typeface="Source Sans Pro"/>
              </a:rPr>
              <a:t>Lasse </a:t>
            </a:r>
            <a:r>
              <a:rPr lang="en-US" dirty="0" err="1">
                <a:latin typeface="Source Sans Pro"/>
                <a:ea typeface="Source Sans Pro"/>
              </a:rPr>
              <a:t>Kammonen</a:t>
            </a:r>
          </a:p>
          <a:p>
            <a:r>
              <a:rPr lang="en-US" dirty="0">
                <a:latin typeface="Source Sans Pro"/>
                <a:ea typeface="Source Sans Pro"/>
              </a:rPr>
              <a:t>Sari </a:t>
            </a:r>
            <a:r>
              <a:rPr lang="en-US" dirty="0" err="1">
                <a:latin typeface="Source Sans Pro"/>
                <a:ea typeface="Source Sans Pro"/>
              </a:rPr>
              <a:t>Aksberg</a:t>
            </a:r>
            <a:endParaRPr lang="en-US" dirty="0">
              <a:latin typeface="Source Sans Pro"/>
              <a:ea typeface="Source Sans Pro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S-</a:t>
            </a:r>
            <a:r>
              <a:rPr lang="en-US" dirty="0" err="1"/>
              <a:t>posti</a:t>
            </a:r>
            <a:r>
              <a:rPr lang="en-US" dirty="0"/>
              <a:t>: etunimi.sukunimi@ttk.fi</a:t>
            </a:r>
          </a:p>
        </p:txBody>
      </p:sp>
      <p:pic>
        <p:nvPicPr>
          <p:cNvPr id="5" name="Kuva 4" descr="Ruohonjuurinäkymä tulppaaneista ja taivaasta">
            <a:extLst>
              <a:ext uri="{FF2B5EF4-FFF2-40B4-BE49-F238E27FC236}">
                <a16:creationId xmlns:a16="http://schemas.microsoft.com/office/drawing/2014/main" id="{2B9A9D96-2CEE-8877-3988-1762ACACF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18" y="1689904"/>
            <a:ext cx="6892866" cy="441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6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00E8BA-03B5-4520-8B86-54433EC05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6473" y="933446"/>
            <a:ext cx="9877220" cy="923928"/>
          </a:xfrm>
        </p:spPr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Mitä Työturvallisuuskeskus tarjoaa Turvatuokion ohjaajalle?</a:t>
            </a:r>
            <a:br>
              <a:rPr lang="fi-FI"/>
            </a:br>
            <a:endParaRPr lang="fi-FI" sz="1800">
              <a:highlight>
                <a:srgbClr val="FFFF00"/>
              </a:highligh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63D2F-1F98-4937-A3EF-D336B07308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902" y="2367213"/>
            <a:ext cx="6005193" cy="40386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1800" dirty="0">
                <a:latin typeface="Source Sans Pro"/>
                <a:ea typeface="Source Sans Pro"/>
              </a:rPr>
              <a:t>Turvatuokio-materiaalipaketin, jonka avulla ohjaaja voi vetää Turvatuokion omalla työpaikallaan </a:t>
            </a:r>
          </a:p>
          <a:p>
            <a:r>
              <a:rPr lang="fi-FI" sz="1800" dirty="0">
                <a:latin typeface="Source Sans Pro"/>
                <a:ea typeface="Source Sans Pro"/>
              </a:rPr>
              <a:t>Turvatuokio-webinaareja, joissa  esittelemme materiaalipaketteja eri aiheista ja opastamme sinua Turvatuokion vetämisessä. Samassa yhteydessä ideoit Turvatuokion vetämistä työpaikallasi. </a:t>
            </a:r>
            <a:endParaRPr lang="fi-FI" dirty="0"/>
          </a:p>
          <a:p>
            <a:r>
              <a:rPr lang="fi-FI" sz="1800" dirty="0">
                <a:latin typeface="Source Sans Pro"/>
                <a:ea typeface="Source Sans Pro"/>
              </a:rPr>
              <a:t>Sparraat ja opit yhdessä Turvatuokion hyödyntämistä muiden osallistujien kanssa.</a:t>
            </a:r>
          </a:p>
          <a:p>
            <a:pPr lvl="0"/>
            <a:endParaRPr lang="fi-FI" sz="1800"/>
          </a:p>
          <a:p>
            <a:pPr lvl="0"/>
            <a:endParaRPr lang="fi-FI" sz="1800"/>
          </a:p>
          <a:p>
            <a:pPr lvl="0"/>
            <a:endParaRPr lang="fi-FI" sz="1800"/>
          </a:p>
          <a:p>
            <a:pPr marL="0" lvl="0" indent="0">
              <a:buNone/>
            </a:pPr>
            <a:r>
              <a:rPr lang="fi-FI" sz="1800" dirty="0">
                <a:latin typeface="Source Sans Pro"/>
                <a:ea typeface="Source Sans Pro"/>
                <a:hlinkClick r:id="rId2"/>
              </a:rPr>
              <a:t>Tietoa Turvatuokioista + ilmoittautumislinkit</a:t>
            </a:r>
          </a:p>
          <a:p>
            <a:pPr lvl="0"/>
            <a:endParaRPr lang="fi-FI" sz="1800" i="1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fi-FI" sz="1800"/>
          </a:p>
          <a:p>
            <a:pPr marL="0" lvl="0" indent="0">
              <a:buNone/>
            </a:pPr>
            <a:endParaRPr lang="fi-FI" sz="1800"/>
          </a:p>
          <a:p>
            <a:pPr marL="0" lvl="0" indent="0">
              <a:buNone/>
            </a:pPr>
            <a:endParaRPr lang="fi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503BEC-F789-48AD-A79F-D3743F779DAC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B14054-799B-4826-A05C-AF431D1B8C76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5.4.2023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1DF6A0-ADC0-4599-A3EE-DE0C55BA9A33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592450-C006-4CDF-A21E-7F1D9B8A519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E18C65-9DAF-4BAC-912A-223D5D2591A0}" type="slidenum">
              <a:t>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83C281E6-0014-4BA6-BAC7-46D0DBE9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02" y="810889"/>
            <a:ext cx="7067763" cy="50006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D7218-B07A-4A5E-9174-675596B1F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Mistä työpaikan Turvatuokioissa on kyse?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84FFA4-BBB4-43EE-AFBA-9E7CDE11D3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0350" y="1645319"/>
            <a:ext cx="6922733" cy="427923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Pysähdytään yhdessä  pohtimaan työturvallisuuden parantamista ja työtä helpottavia toimintatapoja.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Ideana on ottaa yksi työpaikan ajankohtainen asia kerrallaan yhteisen tarkastelun ja kehittämisen kohteeksi.</a:t>
            </a:r>
            <a:endParaRPr lang="fi-FI"/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Tavoitteena pysyvä, pienikin muutos parempaan.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Turvatuokion pituus voi olla esimerkiksi jotain 15-30 min väliltä työpaikan tarpeen ja aikataulun mukaan.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BFC42C-BE04-4D9E-A329-EE797F99C065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B8333D-EEAF-4375-B10C-35FF90BED00F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5.4.2023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9F72D0-9A78-4866-8B3F-B0FB1B780DE5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AA5AAD-3977-4716-BF54-1182270D4EF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494871-1EFC-4727-ADD7-D50CCA20198E}" type="slidenum">
              <a:t>4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D52ED213-AC5B-4E00-9DDC-814E431B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427" y="2121014"/>
            <a:ext cx="5006751" cy="3541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31F4471-36AE-4E32-866F-DFCEF957C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>
                <a:latin typeface="Source Sans Pro"/>
                <a:ea typeface="Source Sans Pro"/>
              </a:rPr>
              <a:t>Turvatuokio-aineisto: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>
                <a:latin typeface="Source Sans Pro"/>
                <a:ea typeface="Source Sans Pro"/>
              </a:rPr>
              <a:t>Tukenasi on </a:t>
            </a:r>
            <a:r>
              <a:rPr lang="fi-FI" dirty="0">
                <a:latin typeface="Source Sans Pro"/>
                <a:ea typeface="Source Sans Pro"/>
              </a:rPr>
              <a:t>Työturvallisuuskeskuksen materiaalia psykososiaalisen kuormituksen vaarojen tunnistamisen ja arvioinnin käsittelyyn</a:t>
            </a:r>
            <a:r>
              <a:rPr lang="fi-FI" sz="3600" dirty="0">
                <a:latin typeface="Source Sans Pro"/>
                <a:ea typeface="Source Sans Pro"/>
              </a:rPr>
              <a:t> </a:t>
            </a:r>
            <a:r>
              <a:rPr lang="fi-FI" dirty="0">
                <a:latin typeface="Source Sans Pro"/>
                <a:ea typeface="Source Sans Pro"/>
              </a:rPr>
              <a:t>työpaikalla</a:t>
            </a:r>
            <a:br>
              <a:rPr lang="fi-FI" sz="3600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4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F0606E-31B6-EB88-196A-913A36A38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</a:t>
            </a:r>
            <a:r>
              <a:rPr lang="fi-FI" b="1" dirty="0"/>
              <a:t>sykososiaalisen kuormituksen vaarojen tunnistaminen ja arviointi 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FA1E80-7E49-D856-171B-2DAB6CF25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Lasse Kammonen</a:t>
            </a:r>
          </a:p>
          <a:p>
            <a:r>
              <a:rPr lang="fi-FI"/>
              <a:t>Erityisasiantuntija, DP</a:t>
            </a:r>
            <a:r>
              <a:rPr lang="fi-FI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32959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>
            <a:extLst>
              <a:ext uri="{FF2B5EF4-FFF2-40B4-BE49-F238E27FC236}">
                <a16:creationId xmlns:a16="http://schemas.microsoft.com/office/drawing/2014/main" id="{DA06CF40-AC1E-4AB0-A3F7-6A19A4090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8§ Työnantajan yleinen huolehtimisvelvoite</a:t>
            </a:r>
          </a:p>
        </p:txBody>
      </p:sp>
      <p:sp>
        <p:nvSpPr>
          <p:cNvPr id="22531" name="Sisällön paikkamerkki 2">
            <a:extLst>
              <a:ext uri="{FF2B5EF4-FFF2-40B4-BE49-F238E27FC236}">
                <a16:creationId xmlns:a16="http://schemas.microsoft.com/office/drawing/2014/main" id="{7ACBBCBE-9FFC-47DB-95E2-3538C77323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000" dirty="0"/>
              <a:t>Työnantaja on velvollinen huolehtimaan työntekijöiden turvallisuudesta ja terveydestä työssä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dirty="0"/>
              <a:t>Otettava huomioon työhön, työolosuhteisiin ja muuhun työympäristöön samoin kuin työntekijän henkilökohtaisiin edellytyksiin liittyvät seikat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dirty="0"/>
              <a:t>Huolehtimisvelvollisuuden laajuutta rajaavina tekijöinä otetaan huomioon epätavalliset ja ennalta arvaamattomat olosuhteet, joihin työnantaja ei voi vaikuttaa, ja poikkeukselliset tapahtumat, joiden seurauksia ei olisi voitu välttää huolimatta kaikista aiheellisista varotoimista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2000" dirty="0"/>
              <a:t>Työnantajan on suunniteltava, valittava, mitoitettava ja toteutettava työolosuhteiden parantamiseksi tarvittavat toimenpiteet </a:t>
            </a:r>
          </a:p>
          <a:p>
            <a:endParaRPr lang="fi-FI" alt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5272D70-DD88-E7BC-0BA7-07FCC820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302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6E213CA2-BB76-438D-85A2-8E194244C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10§ Vaarojen selvittäminen ja arviointi…</a:t>
            </a:r>
            <a:br>
              <a:rPr lang="fi-FI" altLang="fi-FI"/>
            </a:br>
            <a:endParaRPr lang="fi-FI" altLang="fi-FI"/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B6B6719D-A301-4DFC-BE3E-2F2D21A124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000"/>
              <a:t>Työnantajan on työn ja toiminnan luonne huomioon ottaen riittävän järjestelmällisesti selvitettävä ja tunnistettava haitta- ja vaaratekijät:</a:t>
            </a:r>
          </a:p>
          <a:p>
            <a:pPr lvl="1" eaLnBrk="1" hangingPunct="1"/>
            <a:endParaRPr lang="fi-FI" altLang="fi-FI" sz="1800"/>
          </a:p>
          <a:p>
            <a:pPr lvl="1" eaLnBrk="1" hangingPunct="1"/>
            <a:r>
              <a:rPr lang="fi-FI" altLang="fi-FI" sz="1800"/>
              <a:t>Työstä</a:t>
            </a:r>
          </a:p>
          <a:p>
            <a:pPr lvl="1" eaLnBrk="1" hangingPunct="1"/>
            <a:r>
              <a:rPr lang="fi-FI" altLang="fi-FI" sz="1800"/>
              <a:t>Työtilasta</a:t>
            </a:r>
          </a:p>
          <a:p>
            <a:pPr lvl="1" eaLnBrk="1" hangingPunct="1"/>
            <a:r>
              <a:rPr lang="fi-FI" altLang="fi-FI" sz="1800"/>
              <a:t>Muusta työympäristöstä ja työolosuhteista</a:t>
            </a:r>
          </a:p>
          <a:p>
            <a:pPr lvl="1" eaLnBrk="1" hangingPunct="1">
              <a:buFontTx/>
              <a:buNone/>
            </a:pPr>
            <a:endParaRPr lang="fi-FI" altLang="fi-FI" sz="1800"/>
          </a:p>
          <a:p>
            <a:pPr eaLnBrk="1" hangingPunct="1"/>
            <a:r>
              <a:rPr lang="fi-FI" altLang="fi-FI" sz="2000"/>
              <a:t>Jollei voida poistaa </a:t>
            </a:r>
            <a:r>
              <a:rPr lang="fi-FI" altLang="fi-FI" sz="2000">
                <a:sym typeface="Wingdings" panose="05000000000000000000" pitchFamily="2" charset="2"/>
              </a:rPr>
              <a:t></a:t>
            </a:r>
            <a:r>
              <a:rPr lang="fi-FI" altLang="fi-FI" sz="2000"/>
              <a:t> on arvioitava niiden merkitys työntekijöiden turvallisuudelle ja terveydelle </a:t>
            </a:r>
          </a:p>
          <a:p>
            <a:pPr eaLnBrk="1" hangingPunct="1"/>
            <a:r>
              <a:rPr lang="fi-FI" altLang="fi-FI" sz="2000"/>
              <a:t>Arvioitava myös työaikojen aiheuttamat riskit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63E0395-CD94-35F7-E294-39976919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54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314CB1C2-A133-4BB0-95D6-5F7A7F68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Vaarojen selvittäminen ja arviointi…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7CD1FFF1-484B-40AD-BE17-1270870E7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tapaturman ja muu terveyden menettämisen vaara</a:t>
            </a:r>
          </a:p>
          <a:p>
            <a:pPr eaLnBrk="1" hangingPunct="1"/>
            <a:r>
              <a:rPr lang="fi-FI" altLang="fi-FI" dirty="0"/>
              <a:t>esiintyneet tapaturmat, ammattitaudit ja työperäiset sairaudet sekä vaaratilanteet</a:t>
            </a:r>
          </a:p>
          <a:p>
            <a:pPr eaLnBrk="1" hangingPunct="1"/>
            <a:r>
              <a:rPr lang="fi-FI" altLang="fi-FI" dirty="0"/>
              <a:t>työntekijän ikä, sukupuoli, ammattitaito ja muut hänen henkilökohtaiset edellytyksensä</a:t>
            </a:r>
          </a:p>
          <a:p>
            <a:pPr eaLnBrk="1" hangingPunct="1"/>
            <a:r>
              <a:rPr lang="fi-FI" altLang="fi-FI" b="1" dirty="0"/>
              <a:t>työn kuormitustekijät</a:t>
            </a:r>
          </a:p>
          <a:p>
            <a:pPr eaLnBrk="1" hangingPunct="1"/>
            <a:r>
              <a:rPr lang="fi-FI" altLang="fi-FI" dirty="0"/>
              <a:t>mahdollinen lisääntymisterveydelle aiheutuva vaara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F28EA1A-E1B1-7408-A0AF-A2509120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9652517"/>
      </p:ext>
    </p:extLst>
  </p:cSld>
  <p:clrMapOvr>
    <a:masterClrMapping/>
  </p:clrMapOvr>
</p:sld>
</file>

<file path=ppt/theme/theme1.xml><?xml version="1.0" encoding="utf-8"?>
<a:theme xmlns:a="http://schemas.openxmlformats.org/drawingml/2006/main" name="TTK-teema">
  <a:themeElements>
    <a:clrScheme name="TTK">
      <a:dk1>
        <a:sysClr val="windowText" lastClr="000000"/>
      </a:dk1>
      <a:lt1>
        <a:sysClr val="window" lastClr="FFFFFF"/>
      </a:lt1>
      <a:dk2>
        <a:srgbClr val="5F5F5F"/>
      </a:dk2>
      <a:lt2>
        <a:srgbClr val="E7E6E6"/>
      </a:lt2>
      <a:accent1>
        <a:srgbClr val="F18121"/>
      </a:accent1>
      <a:accent2>
        <a:srgbClr val="FCD116"/>
      </a:accent2>
      <a:accent3>
        <a:srgbClr val="79B451"/>
      </a:accent3>
      <a:accent4>
        <a:srgbClr val="A8C94B"/>
      </a:accent4>
      <a:accent5>
        <a:srgbClr val="63AAB0"/>
      </a:accent5>
      <a:accent6>
        <a:srgbClr val="F9A72C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K_2020" id="{5F1EAA4E-2578-5440-9939-AE8D5E44E506}" vid="{AF80B103-A3B1-DE43-A5D1-0CE3B67D362F}"/>
    </a:ext>
  </a:extLst>
</a:theme>
</file>

<file path=ppt/theme/theme2.xml><?xml version="1.0" encoding="utf-8"?>
<a:theme xmlns:a="http://schemas.openxmlformats.org/drawingml/2006/main" name="TTK-teema">
  <a:themeElements>
    <a:clrScheme name="TTK">
      <a:dk1>
        <a:sysClr val="windowText" lastClr="000000"/>
      </a:dk1>
      <a:lt1>
        <a:sysClr val="window" lastClr="FFFFFF"/>
      </a:lt1>
      <a:dk2>
        <a:srgbClr val="5F5F5F"/>
      </a:dk2>
      <a:lt2>
        <a:srgbClr val="E7E6E6"/>
      </a:lt2>
      <a:accent1>
        <a:srgbClr val="F18121"/>
      </a:accent1>
      <a:accent2>
        <a:srgbClr val="FCD116"/>
      </a:accent2>
      <a:accent3>
        <a:srgbClr val="79B451"/>
      </a:accent3>
      <a:accent4>
        <a:srgbClr val="A8C94B"/>
      </a:accent4>
      <a:accent5>
        <a:srgbClr val="63AAB0"/>
      </a:accent5>
      <a:accent6>
        <a:srgbClr val="F9A72C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pohja-Testi.pptx" id="{245963BA-691B-4F49-825B-81BA4FBE7EB4}" vid="{54723E6E-3C3E-47D1-9C4F-A2A6966E07C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E9BD26E10FDF40BB444344609D1139" ma:contentTypeVersion="4" ma:contentTypeDescription="Luo uusi asiakirja." ma:contentTypeScope="" ma:versionID="6961b8ec41505ccb147d18af260aeaf7">
  <xsd:schema xmlns:xsd="http://www.w3.org/2001/XMLSchema" xmlns:xs="http://www.w3.org/2001/XMLSchema" xmlns:p="http://schemas.microsoft.com/office/2006/metadata/properties" xmlns:ns2="53092721-56be-4ee6-a7dd-3b2e95c4dd08" xmlns:ns3="633c3515-e9bb-48fc-8632-cbde5779e364" targetNamespace="http://schemas.microsoft.com/office/2006/metadata/properties" ma:root="true" ma:fieldsID="980e7deff37896d198b689716724209c" ns2:_="" ns3:_="">
    <xsd:import namespace="53092721-56be-4ee6-a7dd-3b2e95c4dd08"/>
    <xsd:import namespace="633c3515-e9bb-48fc-8632-cbde5779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92721-56be-4ee6-a7dd-3b2e95c4d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c3515-e9bb-48fc-8632-cbde5779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63250-BC95-405E-A476-DBB673A5A2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06AB5E-6558-4DDD-8CD6-2B316661DE00}">
  <ds:schemaRefs>
    <ds:schemaRef ds:uri="53092721-56be-4ee6-a7dd-3b2e95c4dd08"/>
    <ds:schemaRef ds:uri="633c3515-e9bb-48fc-8632-cbde5779e3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4D5781-41D7-4AAB-B10A-01CB0A27DC37}">
  <ds:schemaRefs>
    <ds:schemaRef ds:uri="53092721-56be-4ee6-a7dd-3b2e95c4dd08"/>
    <ds:schemaRef ds:uri="633c3515-e9bb-48fc-8632-cbde5779e3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663</Words>
  <Application>Microsoft Office PowerPoint</Application>
  <PresentationFormat>Laajakuva</PresentationFormat>
  <Paragraphs>141</Paragraphs>
  <Slides>21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30" baseType="lpstr">
      <vt:lpstr>Source Sans Pro Semibold</vt:lpstr>
      <vt:lpstr>Barlow SemiBold</vt:lpstr>
      <vt:lpstr>Barlow</vt:lpstr>
      <vt:lpstr>Source Sans Pro</vt:lpstr>
      <vt:lpstr>Franklin Gothic Book</vt:lpstr>
      <vt:lpstr>Arial</vt:lpstr>
      <vt:lpstr>Calibri</vt:lpstr>
      <vt:lpstr>TTK-teema</vt:lpstr>
      <vt:lpstr>TTK-teema</vt:lpstr>
      <vt:lpstr>    Turvatuokio 5.4.2023:  Psykososiaalisen kuormituksen vaarojen tunnistaminen ja arviointi   </vt:lpstr>
      <vt:lpstr>Webinaarin kulku  klo 9.00-10.30</vt:lpstr>
      <vt:lpstr>Mitä Työturvallisuuskeskus tarjoaa Turvatuokion ohjaajalle? </vt:lpstr>
      <vt:lpstr>Mistä työpaikan Turvatuokioissa on kyse?</vt:lpstr>
      <vt:lpstr>Turvatuokio-aineisto:  Tukenasi on Työturvallisuuskeskuksen materiaalia psykososiaalisen kuormituksen vaarojen tunnistamisen ja arvioinnin käsittelyyn työpaikalla </vt:lpstr>
      <vt:lpstr>Psykososiaalisen kuormituksen vaarojen tunnistaminen ja arviointi  </vt:lpstr>
      <vt:lpstr>8§ Työnantajan yleinen huolehtimisvelvoite</vt:lpstr>
      <vt:lpstr>10§ Vaarojen selvittäminen ja arviointi… </vt:lpstr>
      <vt:lpstr>Vaarojen selvittäminen ja arviointi…</vt:lpstr>
      <vt:lpstr>Mikä on RISKI?</vt:lpstr>
      <vt:lpstr>Kuormituksen (riskien) arviointi pähkinänkuoressa</vt:lpstr>
      <vt:lpstr>Oman työpaikan Turvatuokion aihe: Ajankohta: Työpaikan tiimi/ryhmä/osasto:</vt:lpstr>
      <vt:lpstr>Oman työpaikan Turvatuokion aihe: Ajankohta: Työpaikan tiimi/ryhmä/osasto:</vt:lpstr>
      <vt:lpstr>Sparrausta ryhmissä Turvatuokion pitämiseksi omalla työpaikalla -&gt;   Padletille ryhmissä tehdyt kirjaukset </vt:lpstr>
      <vt:lpstr>PowerPoint-esitys</vt:lpstr>
      <vt:lpstr>PowerPoint-esitys</vt:lpstr>
      <vt:lpstr>PowerPoint-esitys</vt:lpstr>
      <vt:lpstr>PowerPoint-esitys</vt:lpstr>
      <vt:lpstr>Työturvallisuuskeskuksen materiaalia</vt:lpstr>
      <vt:lpstr>Seuraava Turvatuokio –ohjaajien webinaari</vt:lpstr>
      <vt:lpstr> Kiitos ajastasi ja mielenkiinnostasi!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Työturvallisuuskeskus</dc:title>
  <dc:creator>Susanna Hälikkä</dc:creator>
  <cp:lastModifiedBy>Sari Aksberg</cp:lastModifiedBy>
  <cp:revision>111</cp:revision>
  <cp:lastPrinted>2021-09-07T06:17:03Z</cp:lastPrinted>
  <dcterms:created xsi:type="dcterms:W3CDTF">2020-08-18T12:36:32Z</dcterms:created>
  <dcterms:modified xsi:type="dcterms:W3CDTF">2023-04-05T07:59:20Z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0x01010097E9BD26E10FDF40BB444344609D1139</vt:lpwstr>
  </property>
</Properties>
</file>