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68" r:id="rId5"/>
    <p:sldId id="777" r:id="rId6"/>
    <p:sldId id="270" r:id="rId7"/>
    <p:sldId id="755" r:id="rId8"/>
    <p:sldId id="743" r:id="rId9"/>
    <p:sldId id="725" r:id="rId10"/>
    <p:sldId id="726" r:id="rId11"/>
    <p:sldId id="728" r:id="rId12"/>
    <p:sldId id="727" r:id="rId13"/>
    <p:sldId id="750" r:id="rId14"/>
  </p:sldIdLst>
  <p:sldSz cx="12192000" cy="6858000"/>
  <p:notesSz cx="6881813" cy="10002838"/>
  <p:embeddedFontLst>
    <p:embeddedFont>
      <p:font typeface="Franklin Gothic Book" panose="020B0503020102020204" pitchFamily="34" charset="0"/>
      <p:regular r:id="rId16"/>
      <p: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AB0"/>
    <a:srgbClr val="A8C94B"/>
    <a:srgbClr val="F9A72C"/>
    <a:srgbClr val="BBBCBE"/>
    <a:srgbClr val="F18121"/>
    <a:srgbClr val="595959"/>
    <a:srgbClr val="E7E6E6"/>
    <a:srgbClr val="B6D1D5"/>
    <a:srgbClr val="FCD116"/>
    <a:srgbClr val="79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4BB56-A834-4C7E-B058-B0196D70E81F}" v="1" dt="2024-05-20T12:37:53.742"/>
    <p1510:client id="{C0DE1D01-112F-4A0B-8CF3-52F1CEE6D73B}" v="1" dt="2024-05-20T06:50:49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655" autoAdjust="0"/>
  </p:normalViewPr>
  <p:slideViewPr>
    <p:cSldViewPr snapToGrid="0">
      <p:cViewPr varScale="1">
        <p:scale>
          <a:sx n="44" d="100"/>
          <a:sy n="44" d="100"/>
        </p:scale>
        <p:origin x="15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 Aksberg" userId="4db768a4-c014-411f-b019-53fb8a100b16" providerId="ADAL" clId="{2F64BB56-A834-4C7E-B058-B0196D70E81F}"/>
    <pc:docChg chg="addSld delSld modSld">
      <pc:chgData name="Sari Aksberg" userId="4db768a4-c014-411f-b019-53fb8a100b16" providerId="ADAL" clId="{2F64BB56-A834-4C7E-B058-B0196D70E81F}" dt="2024-05-20T12:38:17.095" v="166" actId="47"/>
      <pc:docMkLst>
        <pc:docMk/>
      </pc:docMkLst>
      <pc:sldChg chg="modSp mod">
        <pc:chgData name="Sari Aksberg" userId="4db768a4-c014-411f-b019-53fb8a100b16" providerId="ADAL" clId="{2F64BB56-A834-4C7E-B058-B0196D70E81F}" dt="2024-05-20T12:36:45.903" v="71" actId="20577"/>
        <pc:sldMkLst>
          <pc:docMk/>
          <pc:sldMk cId="0" sldId="268"/>
        </pc:sldMkLst>
        <pc:spChg chg="mod">
          <ac:chgData name="Sari Aksberg" userId="4db768a4-c014-411f-b019-53fb8a100b16" providerId="ADAL" clId="{2F64BB56-A834-4C7E-B058-B0196D70E81F}" dt="2024-05-20T12:36:45.903" v="71" actId="20577"/>
          <ac:spMkLst>
            <pc:docMk/>
            <pc:sldMk cId="0" sldId="268"/>
            <ac:spMk id="3" creationId="{5512E64D-5AFD-4E9B-BE36-E402637196E5}"/>
          </ac:spMkLst>
        </pc:spChg>
      </pc:sldChg>
      <pc:sldChg chg="del">
        <pc:chgData name="Sari Aksberg" userId="4db768a4-c014-411f-b019-53fb8a100b16" providerId="ADAL" clId="{2F64BB56-A834-4C7E-B058-B0196D70E81F}" dt="2024-05-20T12:38:01.585" v="161" actId="47"/>
        <pc:sldMkLst>
          <pc:docMk/>
          <pc:sldMk cId="473963917" sldId="717"/>
        </pc:sldMkLst>
      </pc:sldChg>
      <pc:sldChg chg="add">
        <pc:chgData name="Sari Aksberg" userId="4db768a4-c014-411f-b019-53fb8a100b16" providerId="ADAL" clId="{2F64BB56-A834-4C7E-B058-B0196D70E81F}" dt="2024-05-20T12:37:53.727" v="160"/>
        <pc:sldMkLst>
          <pc:docMk/>
          <pc:sldMk cId="3107387288" sldId="725"/>
        </pc:sldMkLst>
      </pc:sldChg>
      <pc:sldChg chg="modSp add">
        <pc:chgData name="Sari Aksberg" userId="4db768a4-c014-411f-b019-53fb8a100b16" providerId="ADAL" clId="{2F64BB56-A834-4C7E-B058-B0196D70E81F}" dt="2024-05-20T12:37:53.727" v="160"/>
        <pc:sldMkLst>
          <pc:docMk/>
          <pc:sldMk cId="2360710168" sldId="726"/>
        </pc:sldMkLst>
        <pc:spChg chg="mod">
          <ac:chgData name="Sari Aksberg" userId="4db768a4-c014-411f-b019-53fb8a100b16" providerId="ADAL" clId="{2F64BB56-A834-4C7E-B058-B0196D70E81F}" dt="2024-05-20T12:37:53.727" v="160"/>
          <ac:spMkLst>
            <pc:docMk/>
            <pc:sldMk cId="2360710168" sldId="726"/>
            <ac:spMk id="4" creationId="{A4202914-797F-5BA0-FF7B-D33A46A9A7BB}"/>
          </ac:spMkLst>
        </pc:spChg>
        <pc:spChg chg="mod">
          <ac:chgData name="Sari Aksberg" userId="4db768a4-c014-411f-b019-53fb8a100b16" providerId="ADAL" clId="{2F64BB56-A834-4C7E-B058-B0196D70E81F}" dt="2024-05-20T12:37:53.727" v="160"/>
          <ac:spMkLst>
            <pc:docMk/>
            <pc:sldMk cId="2360710168" sldId="726"/>
            <ac:spMk id="5" creationId="{DF16191C-B727-76E5-DF98-6533D1740501}"/>
          </ac:spMkLst>
        </pc:spChg>
        <pc:spChg chg="mod">
          <ac:chgData name="Sari Aksberg" userId="4db768a4-c014-411f-b019-53fb8a100b16" providerId="ADAL" clId="{2F64BB56-A834-4C7E-B058-B0196D70E81F}" dt="2024-05-20T12:37:53.727" v="160"/>
          <ac:spMkLst>
            <pc:docMk/>
            <pc:sldMk cId="2360710168" sldId="726"/>
            <ac:spMk id="6" creationId="{E3D77787-7E82-CD59-0B49-7AB16F311F85}"/>
          </ac:spMkLst>
        </pc:spChg>
      </pc:sldChg>
      <pc:sldChg chg="modSp add">
        <pc:chgData name="Sari Aksberg" userId="4db768a4-c014-411f-b019-53fb8a100b16" providerId="ADAL" clId="{2F64BB56-A834-4C7E-B058-B0196D70E81F}" dt="2024-05-20T12:37:53.727" v="160"/>
        <pc:sldMkLst>
          <pc:docMk/>
          <pc:sldMk cId="4280106198" sldId="727"/>
        </pc:sldMkLst>
        <pc:spChg chg="mod">
          <ac:chgData name="Sari Aksberg" userId="4db768a4-c014-411f-b019-53fb8a100b16" providerId="ADAL" clId="{2F64BB56-A834-4C7E-B058-B0196D70E81F}" dt="2024-05-20T12:37:53.727" v="160"/>
          <ac:spMkLst>
            <pc:docMk/>
            <pc:sldMk cId="4280106198" sldId="727"/>
            <ac:spMk id="4" creationId="{7DADE1B4-984D-4851-2FA4-576DDCF2DE31}"/>
          </ac:spMkLst>
        </pc:spChg>
        <pc:spChg chg="mod">
          <ac:chgData name="Sari Aksberg" userId="4db768a4-c014-411f-b019-53fb8a100b16" providerId="ADAL" clId="{2F64BB56-A834-4C7E-B058-B0196D70E81F}" dt="2024-05-20T12:37:53.727" v="160"/>
          <ac:spMkLst>
            <pc:docMk/>
            <pc:sldMk cId="4280106198" sldId="727"/>
            <ac:spMk id="5" creationId="{4833FB59-2A3F-6D36-AD62-0EC10D671841}"/>
          </ac:spMkLst>
        </pc:spChg>
        <pc:spChg chg="mod">
          <ac:chgData name="Sari Aksberg" userId="4db768a4-c014-411f-b019-53fb8a100b16" providerId="ADAL" clId="{2F64BB56-A834-4C7E-B058-B0196D70E81F}" dt="2024-05-20T12:37:53.727" v="160"/>
          <ac:spMkLst>
            <pc:docMk/>
            <pc:sldMk cId="4280106198" sldId="727"/>
            <ac:spMk id="6" creationId="{10EBA141-CAAE-3630-4AF8-9B2CDAE4FD27}"/>
          </ac:spMkLst>
        </pc:spChg>
      </pc:sldChg>
      <pc:sldChg chg="modSp add">
        <pc:chgData name="Sari Aksberg" userId="4db768a4-c014-411f-b019-53fb8a100b16" providerId="ADAL" clId="{2F64BB56-A834-4C7E-B058-B0196D70E81F}" dt="2024-05-20T12:37:53.727" v="160"/>
        <pc:sldMkLst>
          <pc:docMk/>
          <pc:sldMk cId="18541608" sldId="728"/>
        </pc:sldMkLst>
        <pc:spChg chg="mod">
          <ac:chgData name="Sari Aksberg" userId="4db768a4-c014-411f-b019-53fb8a100b16" providerId="ADAL" clId="{2F64BB56-A834-4C7E-B058-B0196D70E81F}" dt="2024-05-20T12:37:53.727" v="160"/>
          <ac:spMkLst>
            <pc:docMk/>
            <pc:sldMk cId="18541608" sldId="728"/>
            <ac:spMk id="4" creationId="{34C823CC-C1B2-532A-DAF1-1C7D9C1C662B}"/>
          </ac:spMkLst>
        </pc:spChg>
        <pc:spChg chg="mod">
          <ac:chgData name="Sari Aksberg" userId="4db768a4-c014-411f-b019-53fb8a100b16" providerId="ADAL" clId="{2F64BB56-A834-4C7E-B058-B0196D70E81F}" dt="2024-05-20T12:37:53.727" v="160"/>
          <ac:spMkLst>
            <pc:docMk/>
            <pc:sldMk cId="18541608" sldId="728"/>
            <ac:spMk id="6" creationId="{50795E50-5817-9867-DF55-77BB26AE7D71}"/>
          </ac:spMkLst>
        </pc:spChg>
        <pc:spChg chg="mod">
          <ac:chgData name="Sari Aksberg" userId="4db768a4-c014-411f-b019-53fb8a100b16" providerId="ADAL" clId="{2F64BB56-A834-4C7E-B058-B0196D70E81F}" dt="2024-05-20T12:37:53.727" v="160"/>
          <ac:spMkLst>
            <pc:docMk/>
            <pc:sldMk cId="18541608" sldId="728"/>
            <ac:spMk id="12" creationId="{D624CF87-FA50-203D-655E-1C9DE2BCE51E}"/>
          </ac:spMkLst>
        </pc:spChg>
      </pc:sldChg>
      <pc:sldChg chg="del">
        <pc:chgData name="Sari Aksberg" userId="4db768a4-c014-411f-b019-53fb8a100b16" providerId="ADAL" clId="{2F64BB56-A834-4C7E-B058-B0196D70E81F}" dt="2024-05-20T12:38:02.124" v="162" actId="47"/>
        <pc:sldMkLst>
          <pc:docMk/>
          <pc:sldMk cId="3693526259" sldId="735"/>
        </pc:sldMkLst>
      </pc:sldChg>
      <pc:sldChg chg="del">
        <pc:chgData name="Sari Aksberg" userId="4db768a4-c014-411f-b019-53fb8a100b16" providerId="ADAL" clId="{2F64BB56-A834-4C7E-B058-B0196D70E81F}" dt="2024-05-20T12:38:02.523" v="163" actId="47"/>
        <pc:sldMkLst>
          <pc:docMk/>
          <pc:sldMk cId="1566637935" sldId="736"/>
        </pc:sldMkLst>
      </pc:sldChg>
      <pc:sldChg chg="modSp mod">
        <pc:chgData name="Sari Aksberg" userId="4db768a4-c014-411f-b019-53fb8a100b16" providerId="ADAL" clId="{2F64BB56-A834-4C7E-B058-B0196D70E81F}" dt="2024-05-20T12:37:47.056" v="159" actId="20577"/>
        <pc:sldMkLst>
          <pc:docMk/>
          <pc:sldMk cId="2445440336" sldId="743"/>
        </pc:sldMkLst>
        <pc:spChg chg="mod">
          <ac:chgData name="Sari Aksberg" userId="4db768a4-c014-411f-b019-53fb8a100b16" providerId="ADAL" clId="{2F64BB56-A834-4C7E-B058-B0196D70E81F}" dt="2024-05-20T12:37:47.056" v="159" actId="20577"/>
          <ac:spMkLst>
            <pc:docMk/>
            <pc:sldMk cId="2445440336" sldId="743"/>
            <ac:spMk id="5" creationId="{A31F4471-36AE-4E32-866F-DFCEF957CED1}"/>
          </ac:spMkLst>
        </pc:spChg>
      </pc:sldChg>
      <pc:sldChg chg="del">
        <pc:chgData name="Sari Aksberg" userId="4db768a4-c014-411f-b019-53fb8a100b16" providerId="ADAL" clId="{2F64BB56-A834-4C7E-B058-B0196D70E81F}" dt="2024-05-20T12:38:03.383" v="164" actId="47"/>
        <pc:sldMkLst>
          <pc:docMk/>
          <pc:sldMk cId="1848469398" sldId="751"/>
        </pc:sldMkLst>
      </pc:sldChg>
      <pc:sldChg chg="del">
        <pc:chgData name="Sari Aksberg" userId="4db768a4-c014-411f-b019-53fb8a100b16" providerId="ADAL" clId="{2F64BB56-A834-4C7E-B058-B0196D70E81F}" dt="2024-05-20T12:38:04.463" v="165" actId="47"/>
        <pc:sldMkLst>
          <pc:docMk/>
          <pc:sldMk cId="146753190" sldId="752"/>
        </pc:sldMkLst>
      </pc:sldChg>
      <pc:sldChg chg="del">
        <pc:chgData name="Sari Aksberg" userId="4db768a4-c014-411f-b019-53fb8a100b16" providerId="ADAL" clId="{2F64BB56-A834-4C7E-B058-B0196D70E81F}" dt="2024-05-20T12:38:17.095" v="166" actId="47"/>
        <pc:sldMkLst>
          <pc:docMk/>
          <pc:sldMk cId="251240412" sldId="754"/>
        </pc:sldMkLst>
      </pc:sldChg>
      <pc:sldChg chg="modSp mod">
        <pc:chgData name="Sari Aksberg" userId="4db768a4-c014-411f-b019-53fb8a100b16" providerId="ADAL" clId="{2F64BB56-A834-4C7E-B058-B0196D70E81F}" dt="2024-05-20T12:36:57.727" v="95" actId="20577"/>
        <pc:sldMkLst>
          <pc:docMk/>
          <pc:sldMk cId="4262292706" sldId="777"/>
        </pc:sldMkLst>
        <pc:spChg chg="mod">
          <ac:chgData name="Sari Aksberg" userId="4db768a4-c014-411f-b019-53fb8a100b16" providerId="ADAL" clId="{2F64BB56-A834-4C7E-B058-B0196D70E81F}" dt="2024-05-20T12:36:57.727" v="95" actId="20577"/>
          <ac:spMkLst>
            <pc:docMk/>
            <pc:sldMk cId="4262292706" sldId="777"/>
            <ac:spMk id="3" creationId="{ED67C20B-202A-4B98-AC45-21E414DD36C1}"/>
          </ac:spMkLst>
        </pc:spChg>
      </pc:sldChg>
    </pc:docChg>
  </pc:docChgLst>
  <pc:docChgLst>
    <pc:chgData name="Sari Aksberg" userId="4db768a4-c014-411f-b019-53fb8a100b16" providerId="ADAL" clId="{6D8686EB-87A5-40AE-B4A9-0CBB33B3E111}"/>
    <pc:docChg chg="addSld delSld modSld">
      <pc:chgData name="Sari Aksberg" userId="4db768a4-c014-411f-b019-53fb8a100b16" providerId="ADAL" clId="{6D8686EB-87A5-40AE-B4A9-0CBB33B3E111}" dt="2024-04-24T14:26:17.636" v="201" actId="47"/>
      <pc:docMkLst>
        <pc:docMk/>
      </pc:docMkLst>
      <pc:sldChg chg="del">
        <pc:chgData name="Sari Aksberg" userId="4db768a4-c014-411f-b019-53fb8a100b16" providerId="ADAL" clId="{6D8686EB-87A5-40AE-B4A9-0CBB33B3E111}" dt="2024-04-18T10:19:02.612" v="149" actId="47"/>
        <pc:sldMkLst>
          <pc:docMk/>
          <pc:sldMk cId="3260163770" sldId="256"/>
        </pc:sldMkLst>
      </pc:sldChg>
      <pc:sldChg chg="del">
        <pc:chgData name="Sari Aksberg" userId="4db768a4-c014-411f-b019-53fb8a100b16" providerId="ADAL" clId="{6D8686EB-87A5-40AE-B4A9-0CBB33B3E111}" dt="2024-04-18T10:19:12.174" v="156" actId="47"/>
        <pc:sldMkLst>
          <pc:docMk/>
          <pc:sldMk cId="3535872218" sldId="257"/>
        </pc:sldMkLst>
      </pc:sldChg>
      <pc:sldChg chg="del">
        <pc:chgData name="Sari Aksberg" userId="4db768a4-c014-411f-b019-53fb8a100b16" providerId="ADAL" clId="{6D8686EB-87A5-40AE-B4A9-0CBB33B3E111}" dt="2024-04-18T10:19:17.426" v="163" actId="47"/>
        <pc:sldMkLst>
          <pc:docMk/>
          <pc:sldMk cId="3023742886" sldId="258"/>
        </pc:sldMkLst>
      </pc:sldChg>
      <pc:sldChg chg="del">
        <pc:chgData name="Sari Aksberg" userId="4db768a4-c014-411f-b019-53fb8a100b16" providerId="ADAL" clId="{6D8686EB-87A5-40AE-B4A9-0CBB33B3E111}" dt="2024-04-18T10:19:20.994" v="167" actId="47"/>
        <pc:sldMkLst>
          <pc:docMk/>
          <pc:sldMk cId="1344505758" sldId="259"/>
        </pc:sldMkLst>
      </pc:sldChg>
      <pc:sldChg chg="del">
        <pc:chgData name="Sari Aksberg" userId="4db768a4-c014-411f-b019-53fb8a100b16" providerId="ADAL" clId="{6D8686EB-87A5-40AE-B4A9-0CBB33B3E111}" dt="2024-04-18T10:19:22.178" v="168" actId="47"/>
        <pc:sldMkLst>
          <pc:docMk/>
          <pc:sldMk cId="1192418265" sldId="260"/>
        </pc:sldMkLst>
      </pc:sldChg>
      <pc:sldChg chg="del">
        <pc:chgData name="Sari Aksberg" userId="4db768a4-c014-411f-b019-53fb8a100b16" providerId="ADAL" clId="{6D8686EB-87A5-40AE-B4A9-0CBB33B3E111}" dt="2024-04-18T10:19:18.508" v="164" actId="47"/>
        <pc:sldMkLst>
          <pc:docMk/>
          <pc:sldMk cId="112742341" sldId="261"/>
        </pc:sldMkLst>
      </pc:sldChg>
      <pc:sldChg chg="del">
        <pc:chgData name="Sari Aksberg" userId="4db768a4-c014-411f-b019-53fb8a100b16" providerId="ADAL" clId="{6D8686EB-87A5-40AE-B4A9-0CBB33B3E111}" dt="2024-04-18T10:19:12.581" v="157" actId="47"/>
        <pc:sldMkLst>
          <pc:docMk/>
          <pc:sldMk cId="3765818188" sldId="262"/>
        </pc:sldMkLst>
      </pc:sldChg>
      <pc:sldChg chg="del">
        <pc:chgData name="Sari Aksberg" userId="4db768a4-c014-411f-b019-53fb8a100b16" providerId="ADAL" clId="{6D8686EB-87A5-40AE-B4A9-0CBB33B3E111}" dt="2024-04-18T10:19:13.053" v="158" actId="47"/>
        <pc:sldMkLst>
          <pc:docMk/>
          <pc:sldMk cId="1112031122" sldId="263"/>
        </pc:sldMkLst>
      </pc:sldChg>
      <pc:sldChg chg="del">
        <pc:chgData name="Sari Aksberg" userId="4db768a4-c014-411f-b019-53fb8a100b16" providerId="ADAL" clId="{6D8686EB-87A5-40AE-B4A9-0CBB33B3E111}" dt="2024-04-18T10:19:15.675" v="161" actId="47"/>
        <pc:sldMkLst>
          <pc:docMk/>
          <pc:sldMk cId="183204490" sldId="264"/>
        </pc:sldMkLst>
      </pc:sldChg>
      <pc:sldChg chg="del">
        <pc:chgData name="Sari Aksberg" userId="4db768a4-c014-411f-b019-53fb8a100b16" providerId="ADAL" clId="{6D8686EB-87A5-40AE-B4A9-0CBB33B3E111}" dt="2024-04-18T10:19:23.317" v="170" actId="47"/>
        <pc:sldMkLst>
          <pc:docMk/>
          <pc:sldMk cId="3844353394" sldId="265"/>
        </pc:sldMkLst>
      </pc:sldChg>
      <pc:sldChg chg="modSp mod">
        <pc:chgData name="Sari Aksberg" userId="4db768a4-c014-411f-b019-53fb8a100b16" providerId="ADAL" clId="{6D8686EB-87A5-40AE-B4A9-0CBB33B3E111}" dt="2024-04-18T10:17:32.578" v="28" actId="20577"/>
        <pc:sldMkLst>
          <pc:docMk/>
          <pc:sldMk cId="0" sldId="268"/>
        </pc:sldMkLst>
        <pc:spChg chg="mod">
          <ac:chgData name="Sari Aksberg" userId="4db768a4-c014-411f-b019-53fb8a100b16" providerId="ADAL" clId="{6D8686EB-87A5-40AE-B4A9-0CBB33B3E111}" dt="2024-04-18T10:17:32.578" v="28" actId="20577"/>
          <ac:spMkLst>
            <pc:docMk/>
            <pc:sldMk cId="0" sldId="268"/>
            <ac:spMk id="3" creationId="{5512E64D-5AFD-4E9B-BE36-E402637196E5}"/>
          </ac:spMkLst>
        </pc:spChg>
      </pc:sldChg>
      <pc:sldChg chg="del">
        <pc:chgData name="Sari Aksberg" userId="4db768a4-c014-411f-b019-53fb8a100b16" providerId="ADAL" clId="{6D8686EB-87A5-40AE-B4A9-0CBB33B3E111}" dt="2024-04-18T10:19:13.688" v="159" actId="47"/>
        <pc:sldMkLst>
          <pc:docMk/>
          <pc:sldMk cId="2544996799" sldId="271"/>
        </pc:sldMkLst>
      </pc:sldChg>
      <pc:sldChg chg="del">
        <pc:chgData name="Sari Aksberg" userId="4db768a4-c014-411f-b019-53fb8a100b16" providerId="ADAL" clId="{6D8686EB-87A5-40AE-B4A9-0CBB33B3E111}" dt="2024-04-18T10:19:16.567" v="162" actId="47"/>
        <pc:sldMkLst>
          <pc:docMk/>
          <pc:sldMk cId="3406235431" sldId="272"/>
        </pc:sldMkLst>
      </pc:sldChg>
      <pc:sldChg chg="del">
        <pc:chgData name="Sari Aksberg" userId="4db768a4-c014-411f-b019-53fb8a100b16" providerId="ADAL" clId="{6D8686EB-87A5-40AE-B4A9-0CBB33B3E111}" dt="2024-04-18T10:19:19.410" v="165" actId="47"/>
        <pc:sldMkLst>
          <pc:docMk/>
          <pc:sldMk cId="3475775224" sldId="273"/>
        </pc:sldMkLst>
      </pc:sldChg>
      <pc:sldChg chg="del">
        <pc:chgData name="Sari Aksberg" userId="4db768a4-c014-411f-b019-53fb8a100b16" providerId="ADAL" clId="{6D8686EB-87A5-40AE-B4A9-0CBB33B3E111}" dt="2024-04-18T10:19:11" v="154" actId="47"/>
        <pc:sldMkLst>
          <pc:docMk/>
          <pc:sldMk cId="275496308" sldId="285"/>
        </pc:sldMkLst>
      </pc:sldChg>
      <pc:sldChg chg="del">
        <pc:chgData name="Sari Aksberg" userId="4db768a4-c014-411f-b019-53fb8a100b16" providerId="ADAL" clId="{6D8686EB-87A5-40AE-B4A9-0CBB33B3E111}" dt="2024-04-18T10:19:11.643" v="155" actId="47"/>
        <pc:sldMkLst>
          <pc:docMk/>
          <pc:sldMk cId="3064147523" sldId="286"/>
        </pc:sldMkLst>
      </pc:sldChg>
      <pc:sldChg chg="del">
        <pc:chgData name="Sari Aksberg" userId="4db768a4-c014-411f-b019-53fb8a100b16" providerId="ADAL" clId="{6D8686EB-87A5-40AE-B4A9-0CBB33B3E111}" dt="2024-04-18T10:19:10.380" v="153" actId="47"/>
        <pc:sldMkLst>
          <pc:docMk/>
          <pc:sldMk cId="253720164" sldId="287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10178623" sldId="309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10178623" sldId="309"/>
            <ac:spMk id="5" creationId="{00000000-0000-0000-0000-000000000000}"/>
          </ac:spMkLst>
        </pc:spChg>
      </pc:sldChg>
      <pc:sldChg chg="del">
        <pc:chgData name="Sari Aksberg" userId="4db768a4-c014-411f-b019-53fb8a100b16" providerId="ADAL" clId="{6D8686EB-87A5-40AE-B4A9-0CBB33B3E111}" dt="2024-04-18T10:19:24.110" v="171" actId="47"/>
        <pc:sldMkLst>
          <pc:docMk/>
          <pc:sldMk cId="723388591" sldId="322"/>
        </pc:sldMkLst>
      </pc:sldChg>
      <pc:sldChg chg="del">
        <pc:chgData name="Sari Aksberg" userId="4db768a4-c014-411f-b019-53fb8a100b16" providerId="ADAL" clId="{6D8686EB-87A5-40AE-B4A9-0CBB33B3E111}" dt="2024-04-18T10:19:08.742" v="151" actId="47"/>
        <pc:sldMkLst>
          <pc:docMk/>
          <pc:sldMk cId="3683726702" sldId="419"/>
        </pc:sldMkLst>
      </pc:sldChg>
      <pc:sldChg chg="del">
        <pc:chgData name="Sari Aksberg" userId="4db768a4-c014-411f-b019-53fb8a100b16" providerId="ADAL" clId="{6D8686EB-87A5-40AE-B4A9-0CBB33B3E111}" dt="2024-04-18T10:19:24.919" v="172" actId="47"/>
        <pc:sldMkLst>
          <pc:docMk/>
          <pc:sldMk cId="716865155" sldId="443"/>
        </pc:sldMkLst>
      </pc:sldChg>
      <pc:sldChg chg="del">
        <pc:chgData name="Sari Aksberg" userId="4db768a4-c014-411f-b019-53fb8a100b16" providerId="ADAL" clId="{6D8686EB-87A5-40AE-B4A9-0CBB33B3E111}" dt="2024-04-18T10:19:20.165" v="166" actId="47"/>
        <pc:sldMkLst>
          <pc:docMk/>
          <pc:sldMk cId="4022248698" sldId="463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699646944" sldId="596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699646944" sldId="596"/>
            <ac:spMk id="4" creationId="{00000000-0000-0000-0000-000000000000}"/>
          </ac:spMkLst>
        </pc:spChg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2252392230" sldId="600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2252392230" sldId="600"/>
            <ac:spMk id="4" creationId="{510AB3E1-5231-453B-BD76-2C63842C2DF1}"/>
          </ac:spMkLst>
        </pc:spChg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2528449331" sldId="605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2528449331" sldId="605"/>
            <ac:spMk id="4" creationId="{00000000-0000-0000-0000-000000000000}"/>
          </ac:spMkLst>
        </pc:spChg>
      </pc:sldChg>
      <pc:sldChg chg="del">
        <pc:chgData name="Sari Aksberg" userId="4db768a4-c014-411f-b019-53fb8a100b16" providerId="ADAL" clId="{6D8686EB-87A5-40AE-B4A9-0CBB33B3E111}" dt="2024-04-18T10:19:07.602" v="150" actId="47"/>
        <pc:sldMkLst>
          <pc:docMk/>
          <pc:sldMk cId="3572896521" sldId="645"/>
        </pc:sldMkLst>
      </pc:sldChg>
      <pc:sldChg chg="del">
        <pc:chgData name="Sari Aksberg" userId="4db768a4-c014-411f-b019-53fb8a100b16" providerId="ADAL" clId="{6D8686EB-87A5-40AE-B4A9-0CBB33B3E111}" dt="2024-04-18T10:19:09.730" v="152" actId="47"/>
        <pc:sldMkLst>
          <pc:docMk/>
          <pc:sldMk cId="694684824" sldId="646"/>
        </pc:sldMkLst>
      </pc:sldChg>
      <pc:sldChg chg="modSp mod">
        <pc:chgData name="Sari Aksberg" userId="4db768a4-c014-411f-b019-53fb8a100b16" providerId="ADAL" clId="{6D8686EB-87A5-40AE-B4A9-0CBB33B3E111}" dt="2024-04-18T10:18:55.135" v="148" actId="20577"/>
        <pc:sldMkLst>
          <pc:docMk/>
          <pc:sldMk cId="2445440336" sldId="743"/>
        </pc:sldMkLst>
        <pc:spChg chg="mod">
          <ac:chgData name="Sari Aksberg" userId="4db768a4-c014-411f-b019-53fb8a100b16" providerId="ADAL" clId="{6D8686EB-87A5-40AE-B4A9-0CBB33B3E111}" dt="2024-04-18T10:18:55.135" v="148" actId="20577"/>
          <ac:spMkLst>
            <pc:docMk/>
            <pc:sldMk cId="2445440336" sldId="743"/>
            <ac:spMk id="5" creationId="{A31F4471-36AE-4E32-866F-DFCEF957CED1}"/>
          </ac:spMkLst>
        </pc:spChg>
      </pc:sldChg>
      <pc:sldChg chg="modSp">
        <pc:chgData name="Sari Aksberg" userId="4db768a4-c014-411f-b019-53fb8a100b16" providerId="ADAL" clId="{6D8686EB-87A5-40AE-B4A9-0CBB33B3E111}" dt="2024-04-18T10:22:55.355" v="197" actId="14826"/>
        <pc:sldMkLst>
          <pc:docMk/>
          <pc:sldMk cId="636161292" sldId="750"/>
        </pc:sldMkLst>
        <pc:picChg chg="mod">
          <ac:chgData name="Sari Aksberg" userId="4db768a4-c014-411f-b019-53fb8a100b16" providerId="ADAL" clId="{6D8686EB-87A5-40AE-B4A9-0CBB33B3E111}" dt="2024-04-18T10:22:55.355" v="197" actId="14826"/>
          <ac:picMkLst>
            <pc:docMk/>
            <pc:sldMk cId="636161292" sldId="750"/>
            <ac:picMk id="3" creationId="{3288AA13-BC7D-4B85-BC77-6B38BCC368DD}"/>
          </ac:picMkLst>
        </pc:picChg>
      </pc:sldChg>
      <pc:sldChg chg="modSp mod">
        <pc:chgData name="Sari Aksberg" userId="4db768a4-c014-411f-b019-53fb8a100b16" providerId="ADAL" clId="{6D8686EB-87A5-40AE-B4A9-0CBB33B3E111}" dt="2024-04-18T10:22:04.791" v="196" actId="14100"/>
        <pc:sldMkLst>
          <pc:docMk/>
          <pc:sldMk cId="251240412" sldId="754"/>
        </pc:sldMkLst>
        <pc:spChg chg="mod">
          <ac:chgData name="Sari Aksberg" userId="4db768a4-c014-411f-b019-53fb8a100b16" providerId="ADAL" clId="{6D8686EB-87A5-40AE-B4A9-0CBB33B3E111}" dt="2024-04-18T10:21:45.976" v="192" actId="20577"/>
          <ac:spMkLst>
            <pc:docMk/>
            <pc:sldMk cId="251240412" sldId="754"/>
            <ac:spMk id="2" creationId="{CB744AF0-8DA3-4B43-833C-AAF9DFAE91B8}"/>
          </ac:spMkLst>
        </pc:spChg>
        <pc:spChg chg="mod">
          <ac:chgData name="Sari Aksberg" userId="4db768a4-c014-411f-b019-53fb8a100b16" providerId="ADAL" clId="{6D8686EB-87A5-40AE-B4A9-0CBB33B3E111}" dt="2024-04-18T10:22:04.791" v="196" actId="14100"/>
          <ac:spMkLst>
            <pc:docMk/>
            <pc:sldMk cId="251240412" sldId="754"/>
            <ac:spMk id="8" creationId="{8E7A8DBA-8A70-0349-0F3D-170124D1AE8C}"/>
          </ac:spMkLst>
        </pc:spChg>
        <pc:picChg chg="mod">
          <ac:chgData name="Sari Aksberg" userId="4db768a4-c014-411f-b019-53fb8a100b16" providerId="ADAL" clId="{6D8686EB-87A5-40AE-B4A9-0CBB33B3E111}" dt="2024-04-18T10:21:53.378" v="193" actId="1076"/>
          <ac:picMkLst>
            <pc:docMk/>
            <pc:sldMk cId="251240412" sldId="754"/>
            <ac:picMk id="7" creationId="{941335F4-A897-4674-9F22-70D84D1F2777}"/>
          </ac:picMkLst>
        </pc:picChg>
      </pc:sldChg>
      <pc:sldChg chg="modSp mod">
        <pc:chgData name="Sari Aksberg" userId="4db768a4-c014-411f-b019-53fb8a100b16" providerId="ADAL" clId="{6D8686EB-87A5-40AE-B4A9-0CBB33B3E111}" dt="2024-04-18T10:17:55.997" v="48" actId="20577"/>
        <pc:sldMkLst>
          <pc:docMk/>
          <pc:sldMk cId="4262292706" sldId="777"/>
        </pc:sldMkLst>
        <pc:spChg chg="mod">
          <ac:chgData name="Sari Aksberg" userId="4db768a4-c014-411f-b019-53fb8a100b16" providerId="ADAL" clId="{6D8686EB-87A5-40AE-B4A9-0CBB33B3E111}" dt="2024-04-18T10:17:41.821" v="33" actId="20577"/>
          <ac:spMkLst>
            <pc:docMk/>
            <pc:sldMk cId="4262292706" sldId="777"/>
            <ac:spMk id="2" creationId="{B3F074AC-2B48-4223-A976-0C978BBA4268}"/>
          </ac:spMkLst>
        </pc:spChg>
        <pc:spChg chg="mod">
          <ac:chgData name="Sari Aksberg" userId="4db768a4-c014-411f-b019-53fb8a100b16" providerId="ADAL" clId="{6D8686EB-87A5-40AE-B4A9-0CBB33B3E111}" dt="2024-04-18T10:17:55.997" v="48" actId="20577"/>
          <ac:spMkLst>
            <pc:docMk/>
            <pc:sldMk cId="4262292706" sldId="777"/>
            <ac:spMk id="3" creationId="{ED67C20B-202A-4B98-AC45-21E414DD36C1}"/>
          </ac:spMkLst>
        </pc:spChg>
      </pc:sldChg>
      <pc:sldChg chg="del">
        <pc:chgData name="Sari Aksberg" userId="4db768a4-c014-411f-b019-53fb8a100b16" providerId="ADAL" clId="{6D8686EB-87A5-40AE-B4A9-0CBB33B3E111}" dt="2024-04-24T14:26:15.648" v="199" actId="47"/>
        <pc:sldMkLst>
          <pc:docMk/>
          <pc:sldMk cId="2532827152" sldId="783"/>
        </pc:sldMkLst>
      </pc:sldChg>
      <pc:sldChg chg="del">
        <pc:chgData name="Sari Aksberg" userId="4db768a4-c014-411f-b019-53fb8a100b16" providerId="ADAL" clId="{6D8686EB-87A5-40AE-B4A9-0CBB33B3E111}" dt="2024-04-24T14:26:17.636" v="201" actId="47"/>
        <pc:sldMkLst>
          <pc:docMk/>
          <pc:sldMk cId="3360668050" sldId="787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1176261990" sldId="826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1176261990" sldId="826"/>
            <ac:spMk id="4" creationId="{014CC88E-15A6-41BB-97D8-BAC8DC890E69}"/>
          </ac:spMkLst>
        </pc:spChg>
      </pc:sldChg>
      <pc:sldChg chg="add">
        <pc:chgData name="Sari Aksberg" userId="4db768a4-c014-411f-b019-53fb8a100b16" providerId="ADAL" clId="{6D8686EB-87A5-40AE-B4A9-0CBB33B3E111}" dt="2024-04-24T14:25:34.213" v="198"/>
        <pc:sldMkLst>
          <pc:docMk/>
          <pc:sldMk cId="3954700077" sldId="833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67239730" sldId="834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67239730" sldId="834"/>
            <ac:spMk id="4" creationId="{7FF8DED2-E782-4E32-9F54-72F3E02B0299}"/>
          </ac:spMkLst>
        </pc:spChg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3997071784" sldId="857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3997071784" sldId="857"/>
            <ac:spMk id="4" creationId="{8C799703-40DF-4293-8D30-34AC83FC3DED}"/>
          </ac:spMkLst>
        </pc:spChg>
      </pc:sldChg>
      <pc:sldChg chg="modSp del mod">
        <pc:chgData name="Sari Aksberg" userId="4db768a4-c014-411f-b019-53fb8a100b16" providerId="ADAL" clId="{6D8686EB-87A5-40AE-B4A9-0CBB33B3E111}" dt="2024-04-24T14:26:16.767" v="200" actId="47"/>
        <pc:sldMkLst>
          <pc:docMk/>
          <pc:sldMk cId="407164432" sldId="1570"/>
        </pc:sldMkLst>
        <pc:spChg chg="mod">
          <ac:chgData name="Sari Aksberg" userId="4db768a4-c014-411f-b019-53fb8a100b16" providerId="ADAL" clId="{6D8686EB-87A5-40AE-B4A9-0CBB33B3E111}" dt="2024-04-18T10:19:45.529" v="173" actId="6549"/>
          <ac:spMkLst>
            <pc:docMk/>
            <pc:sldMk cId="407164432" sldId="1570"/>
            <ac:spMk id="3" creationId="{0E3FD4DC-1216-94A8-E27C-0966BB37BE3D}"/>
          </ac:spMkLst>
        </pc:spChg>
      </pc:sldChg>
      <pc:sldChg chg="del">
        <pc:chgData name="Sari Aksberg" userId="4db768a4-c014-411f-b019-53fb8a100b16" providerId="ADAL" clId="{6D8686EB-87A5-40AE-B4A9-0CBB33B3E111}" dt="2024-04-18T10:19:14.474" v="160" actId="47"/>
        <pc:sldMkLst>
          <pc:docMk/>
          <pc:sldMk cId="390236136" sldId="1571"/>
        </pc:sldMkLst>
      </pc:sldChg>
      <pc:sldChg chg="del">
        <pc:chgData name="Sari Aksberg" userId="4db768a4-c014-411f-b019-53fb8a100b16" providerId="ADAL" clId="{6D8686EB-87A5-40AE-B4A9-0CBB33B3E111}" dt="2024-04-18T10:19:22.873" v="169" actId="47"/>
        <pc:sldMkLst>
          <pc:docMk/>
          <pc:sldMk cId="3665842627" sldId="1572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0" sldId="2524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0" sldId="2524"/>
            <ac:spMk id="5" creationId="{48884FE5-03CD-4C4E-860E-7DBA84954FF7}"/>
          </ac:spMkLst>
        </pc:spChg>
      </pc:sldChg>
      <pc:sldChg chg="add">
        <pc:chgData name="Sari Aksberg" userId="4db768a4-c014-411f-b019-53fb8a100b16" providerId="ADAL" clId="{6D8686EB-87A5-40AE-B4A9-0CBB33B3E111}" dt="2024-04-24T14:25:34.213" v="198"/>
        <pc:sldMkLst>
          <pc:docMk/>
          <pc:sldMk cId="3230250602" sldId="2526"/>
        </pc:sldMkLst>
      </pc:sldChg>
      <pc:sldChg chg="add">
        <pc:chgData name="Sari Aksberg" userId="4db768a4-c014-411f-b019-53fb8a100b16" providerId="ADAL" clId="{6D8686EB-87A5-40AE-B4A9-0CBB33B3E111}" dt="2024-04-24T14:25:34.213" v="198"/>
        <pc:sldMkLst>
          <pc:docMk/>
          <pc:sldMk cId="538161140" sldId="2527"/>
        </pc:sldMkLst>
      </pc:sldChg>
      <pc:sldChg chg="modSp add">
        <pc:chgData name="Sari Aksberg" userId="4db768a4-c014-411f-b019-53fb8a100b16" providerId="ADAL" clId="{6D8686EB-87A5-40AE-B4A9-0CBB33B3E111}" dt="2024-04-24T14:25:34.213" v="198"/>
        <pc:sldMkLst>
          <pc:docMk/>
          <pc:sldMk cId="3637505952" sldId="2544"/>
        </pc:sldMkLst>
        <pc:spChg chg="mod">
          <ac:chgData name="Sari Aksberg" userId="4db768a4-c014-411f-b019-53fb8a100b16" providerId="ADAL" clId="{6D8686EB-87A5-40AE-B4A9-0CBB33B3E111}" dt="2024-04-24T14:25:34.213" v="198"/>
          <ac:spMkLst>
            <pc:docMk/>
            <pc:sldMk cId="3637505952" sldId="2544"/>
            <ac:spMk id="4" creationId="{7F4F7DF1-A085-4658-9387-E473263E136E}"/>
          </ac:spMkLst>
        </pc:spChg>
      </pc:sldChg>
      <pc:sldMasterChg chg="delSldLayout">
        <pc:chgData name="Sari Aksberg" userId="4db768a4-c014-411f-b019-53fb8a100b16" providerId="ADAL" clId="{6D8686EB-87A5-40AE-B4A9-0CBB33B3E111}" dt="2024-04-18T10:19:24.110" v="171" actId="47"/>
        <pc:sldMasterMkLst>
          <pc:docMk/>
          <pc:sldMasterMk cId="2827360229" sldId="2147483648"/>
        </pc:sldMasterMkLst>
        <pc:sldLayoutChg chg="del">
          <pc:chgData name="Sari Aksberg" userId="4db768a4-c014-411f-b019-53fb8a100b16" providerId="ADAL" clId="{6D8686EB-87A5-40AE-B4A9-0CBB33B3E111}" dt="2024-04-18T10:19:24.110" v="171" actId="47"/>
          <pc:sldLayoutMkLst>
            <pc:docMk/>
            <pc:sldMasterMk cId="2827360229" sldId="2147483648"/>
            <pc:sldLayoutMk cId="572285312" sldId="2147483794"/>
          </pc:sldLayoutMkLst>
        </pc:sldLayoutChg>
      </pc:sldMasterChg>
    </pc:docChg>
  </pc:docChgLst>
  <pc:docChgLst>
    <pc:chgData name="Sari Aksberg" userId="4db768a4-c014-411f-b019-53fb8a100b16" providerId="ADAL" clId="{C0DE1D01-112F-4A0B-8CF3-52F1CEE6D73B}"/>
    <pc:docChg chg="addSld delSld modSld">
      <pc:chgData name="Sari Aksberg" userId="4db768a4-c014-411f-b019-53fb8a100b16" providerId="ADAL" clId="{C0DE1D01-112F-4A0B-8CF3-52F1CEE6D73B}" dt="2024-05-20T12:27:59.805" v="111" actId="6549"/>
      <pc:docMkLst>
        <pc:docMk/>
      </pc:docMkLst>
      <pc:sldChg chg="modSp mod modNotesTx">
        <pc:chgData name="Sari Aksberg" userId="4db768a4-c014-411f-b019-53fb8a100b16" providerId="ADAL" clId="{C0DE1D01-112F-4A0B-8CF3-52F1CEE6D73B}" dt="2024-05-20T12:27:41.110" v="109" actId="6549"/>
        <pc:sldMkLst>
          <pc:docMk/>
          <pc:sldMk cId="0" sldId="268"/>
        </pc:sldMkLst>
        <pc:spChg chg="mod">
          <ac:chgData name="Sari Aksberg" userId="4db768a4-c014-411f-b019-53fb8a100b16" providerId="ADAL" clId="{C0DE1D01-112F-4A0B-8CF3-52F1CEE6D73B}" dt="2024-05-20T06:49:23.866" v="8" actId="6549"/>
          <ac:spMkLst>
            <pc:docMk/>
            <pc:sldMk cId="0" sldId="268"/>
            <ac:spMk id="3" creationId="{5512E64D-5AFD-4E9B-BE36-E402637196E5}"/>
          </ac:spMkLst>
        </pc:spChg>
      </pc:sldChg>
      <pc:sldChg chg="del">
        <pc:chgData name="Sari Aksberg" userId="4db768a4-c014-411f-b019-53fb8a100b16" providerId="ADAL" clId="{C0DE1D01-112F-4A0B-8CF3-52F1CEE6D73B}" dt="2024-05-20T06:50:00.783" v="40" actId="47"/>
        <pc:sldMkLst>
          <pc:docMk/>
          <pc:sldMk cId="10178623" sldId="309"/>
        </pc:sldMkLst>
      </pc:sldChg>
      <pc:sldChg chg="del">
        <pc:chgData name="Sari Aksberg" userId="4db768a4-c014-411f-b019-53fb8a100b16" providerId="ADAL" clId="{C0DE1D01-112F-4A0B-8CF3-52F1CEE6D73B}" dt="2024-05-20T06:49:58.313" v="38" actId="47"/>
        <pc:sldMkLst>
          <pc:docMk/>
          <pc:sldMk cId="699646944" sldId="596"/>
        </pc:sldMkLst>
      </pc:sldChg>
      <pc:sldChg chg="del">
        <pc:chgData name="Sari Aksberg" userId="4db768a4-c014-411f-b019-53fb8a100b16" providerId="ADAL" clId="{C0DE1D01-112F-4A0B-8CF3-52F1CEE6D73B}" dt="2024-05-20T06:50:07.298" v="46" actId="47"/>
        <pc:sldMkLst>
          <pc:docMk/>
          <pc:sldMk cId="2252392230" sldId="600"/>
        </pc:sldMkLst>
      </pc:sldChg>
      <pc:sldChg chg="del">
        <pc:chgData name="Sari Aksberg" userId="4db768a4-c014-411f-b019-53fb8a100b16" providerId="ADAL" clId="{C0DE1D01-112F-4A0B-8CF3-52F1CEE6D73B}" dt="2024-05-20T06:50:06.161" v="45" actId="47"/>
        <pc:sldMkLst>
          <pc:docMk/>
          <pc:sldMk cId="2528449331" sldId="605"/>
        </pc:sldMkLst>
      </pc:sldChg>
      <pc:sldChg chg="modSp add mod">
        <pc:chgData name="Sari Aksberg" userId="4db768a4-c014-411f-b019-53fb8a100b16" providerId="ADAL" clId="{C0DE1D01-112F-4A0B-8CF3-52F1CEE6D73B}" dt="2024-05-20T11:57:56.035" v="108" actId="20577"/>
        <pc:sldMkLst>
          <pc:docMk/>
          <pc:sldMk cId="473963917" sldId="717"/>
        </pc:sldMkLst>
        <pc:spChg chg="mod">
          <ac:chgData name="Sari Aksberg" userId="4db768a4-c014-411f-b019-53fb8a100b16" providerId="ADAL" clId="{C0DE1D01-112F-4A0B-8CF3-52F1CEE6D73B}" dt="2024-05-20T11:57:56.035" v="108" actId="20577"/>
          <ac:spMkLst>
            <pc:docMk/>
            <pc:sldMk cId="473963917" sldId="717"/>
            <ac:spMk id="4" creationId="{31434E4F-BD45-4D2F-B1D5-15B12878BF3A}"/>
          </ac:spMkLst>
        </pc:spChg>
      </pc:sldChg>
      <pc:sldChg chg="add">
        <pc:chgData name="Sari Aksberg" userId="4db768a4-c014-411f-b019-53fb8a100b16" providerId="ADAL" clId="{C0DE1D01-112F-4A0B-8CF3-52F1CEE6D73B}" dt="2024-05-20T06:50:49.478" v="49"/>
        <pc:sldMkLst>
          <pc:docMk/>
          <pc:sldMk cId="3693526259" sldId="735"/>
        </pc:sldMkLst>
      </pc:sldChg>
      <pc:sldChg chg="modSp add">
        <pc:chgData name="Sari Aksberg" userId="4db768a4-c014-411f-b019-53fb8a100b16" providerId="ADAL" clId="{C0DE1D01-112F-4A0B-8CF3-52F1CEE6D73B}" dt="2024-05-20T06:50:49.478" v="49"/>
        <pc:sldMkLst>
          <pc:docMk/>
          <pc:sldMk cId="1566637935" sldId="736"/>
        </pc:sldMkLst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566637935" sldId="736"/>
            <ac:spMk id="10" creationId="{8395521B-51CD-34C6-55BB-9C6C145EFEFF}"/>
          </ac:spMkLst>
        </pc:spChg>
      </pc:sldChg>
      <pc:sldChg chg="modSp mod modNotesTx">
        <pc:chgData name="Sari Aksberg" userId="4db768a4-c014-411f-b019-53fb8a100b16" providerId="ADAL" clId="{C0DE1D01-112F-4A0B-8CF3-52F1CEE6D73B}" dt="2024-05-20T12:27:49.524" v="110" actId="6549"/>
        <pc:sldMkLst>
          <pc:docMk/>
          <pc:sldMk cId="2445440336" sldId="743"/>
        </pc:sldMkLst>
        <pc:spChg chg="mod">
          <ac:chgData name="Sari Aksberg" userId="4db768a4-c014-411f-b019-53fb8a100b16" providerId="ADAL" clId="{C0DE1D01-112F-4A0B-8CF3-52F1CEE6D73B}" dt="2024-05-20T11:57:38.493" v="104" actId="20577"/>
          <ac:spMkLst>
            <pc:docMk/>
            <pc:sldMk cId="2445440336" sldId="743"/>
            <ac:spMk id="5" creationId="{A31F4471-36AE-4E32-866F-DFCEF957CED1}"/>
          </ac:spMkLst>
        </pc:spChg>
      </pc:sldChg>
      <pc:sldChg chg="modNotesTx">
        <pc:chgData name="Sari Aksberg" userId="4db768a4-c014-411f-b019-53fb8a100b16" providerId="ADAL" clId="{C0DE1D01-112F-4A0B-8CF3-52F1CEE6D73B}" dt="2024-05-20T12:27:59.805" v="111" actId="6549"/>
        <pc:sldMkLst>
          <pc:docMk/>
          <pc:sldMk cId="636161292" sldId="750"/>
        </pc:sldMkLst>
      </pc:sldChg>
      <pc:sldChg chg="modSp add">
        <pc:chgData name="Sari Aksberg" userId="4db768a4-c014-411f-b019-53fb8a100b16" providerId="ADAL" clId="{C0DE1D01-112F-4A0B-8CF3-52F1CEE6D73B}" dt="2024-05-20T06:50:49.478" v="49"/>
        <pc:sldMkLst>
          <pc:docMk/>
          <pc:sldMk cId="1848469398" sldId="751"/>
        </pc:sldMkLst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848469398" sldId="751"/>
            <ac:spMk id="5" creationId="{C59DB474-85A5-6F5D-095C-DFED15BB03AD}"/>
          </ac:spMkLst>
        </pc:spChg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848469398" sldId="751"/>
            <ac:spMk id="6" creationId="{22F7C126-C1D0-EC01-BFC6-0B48B9C025A1}"/>
          </ac:spMkLst>
        </pc:spChg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848469398" sldId="751"/>
            <ac:spMk id="7" creationId="{BE488245-DC3F-BD84-48E0-77BC17300D0D}"/>
          </ac:spMkLst>
        </pc:spChg>
      </pc:sldChg>
      <pc:sldChg chg="modSp add">
        <pc:chgData name="Sari Aksberg" userId="4db768a4-c014-411f-b019-53fb8a100b16" providerId="ADAL" clId="{C0DE1D01-112F-4A0B-8CF3-52F1CEE6D73B}" dt="2024-05-20T06:50:49.478" v="49"/>
        <pc:sldMkLst>
          <pc:docMk/>
          <pc:sldMk cId="146753190" sldId="752"/>
        </pc:sldMkLst>
        <pc:spChg chg="mod">
          <ac:chgData name="Sari Aksberg" userId="4db768a4-c014-411f-b019-53fb8a100b16" providerId="ADAL" clId="{C0DE1D01-112F-4A0B-8CF3-52F1CEE6D73B}" dt="2024-05-20T06:50:49.478" v="49"/>
          <ac:spMkLst>
            <pc:docMk/>
            <pc:sldMk cId="146753190" sldId="752"/>
            <ac:spMk id="5" creationId="{EAC4EA01-6D50-BC95-E213-E6C3E40C4CF4}"/>
          </ac:spMkLst>
        </pc:spChg>
      </pc:sldChg>
      <pc:sldChg chg="modSp mod">
        <pc:chgData name="Sari Aksberg" userId="4db768a4-c014-411f-b019-53fb8a100b16" providerId="ADAL" clId="{C0DE1D01-112F-4A0B-8CF3-52F1CEE6D73B}" dt="2024-05-20T06:50:17.931" v="48" actId="6549"/>
        <pc:sldMkLst>
          <pc:docMk/>
          <pc:sldMk cId="251240412" sldId="754"/>
        </pc:sldMkLst>
        <pc:spChg chg="mod">
          <ac:chgData name="Sari Aksberg" userId="4db768a4-c014-411f-b019-53fb8a100b16" providerId="ADAL" clId="{C0DE1D01-112F-4A0B-8CF3-52F1CEE6D73B}" dt="2024-05-20T06:50:17.931" v="48" actId="6549"/>
          <ac:spMkLst>
            <pc:docMk/>
            <pc:sldMk cId="251240412" sldId="754"/>
            <ac:spMk id="8" creationId="{8E7A8DBA-8A70-0349-0F3D-170124D1AE8C}"/>
          </ac:spMkLst>
        </pc:spChg>
      </pc:sldChg>
      <pc:sldChg chg="modSp mod">
        <pc:chgData name="Sari Aksberg" userId="4db768a4-c014-411f-b019-53fb8a100b16" providerId="ADAL" clId="{C0DE1D01-112F-4A0B-8CF3-52F1CEE6D73B}" dt="2024-05-20T06:49:37.753" v="35" actId="20577"/>
        <pc:sldMkLst>
          <pc:docMk/>
          <pc:sldMk cId="4262292706" sldId="777"/>
        </pc:sldMkLst>
        <pc:spChg chg="mod">
          <ac:chgData name="Sari Aksberg" userId="4db768a4-c014-411f-b019-53fb8a100b16" providerId="ADAL" clId="{C0DE1D01-112F-4A0B-8CF3-52F1CEE6D73B}" dt="2024-05-20T06:49:37.753" v="35" actId="20577"/>
          <ac:spMkLst>
            <pc:docMk/>
            <pc:sldMk cId="4262292706" sldId="777"/>
            <ac:spMk id="3" creationId="{ED67C20B-202A-4B98-AC45-21E414DD36C1}"/>
          </ac:spMkLst>
        </pc:spChg>
      </pc:sldChg>
      <pc:sldChg chg="del">
        <pc:chgData name="Sari Aksberg" userId="4db768a4-c014-411f-b019-53fb8a100b16" providerId="ADAL" clId="{C0DE1D01-112F-4A0B-8CF3-52F1CEE6D73B}" dt="2024-05-20T06:50:02.041" v="41" actId="47"/>
        <pc:sldMkLst>
          <pc:docMk/>
          <pc:sldMk cId="1176261990" sldId="826"/>
        </pc:sldMkLst>
      </pc:sldChg>
      <pc:sldChg chg="del">
        <pc:chgData name="Sari Aksberg" userId="4db768a4-c014-411f-b019-53fb8a100b16" providerId="ADAL" clId="{C0DE1D01-112F-4A0B-8CF3-52F1CEE6D73B}" dt="2024-05-20T06:50:03.146" v="42" actId="47"/>
        <pc:sldMkLst>
          <pc:docMk/>
          <pc:sldMk cId="3954700077" sldId="833"/>
        </pc:sldMkLst>
      </pc:sldChg>
      <pc:sldChg chg="del">
        <pc:chgData name="Sari Aksberg" userId="4db768a4-c014-411f-b019-53fb8a100b16" providerId="ADAL" clId="{C0DE1D01-112F-4A0B-8CF3-52F1CEE6D73B}" dt="2024-05-20T06:50:04.049" v="43" actId="47"/>
        <pc:sldMkLst>
          <pc:docMk/>
          <pc:sldMk cId="67239730" sldId="834"/>
        </pc:sldMkLst>
      </pc:sldChg>
      <pc:sldChg chg="del">
        <pc:chgData name="Sari Aksberg" userId="4db768a4-c014-411f-b019-53fb8a100b16" providerId="ADAL" clId="{C0DE1D01-112F-4A0B-8CF3-52F1CEE6D73B}" dt="2024-05-20T06:50:08.566" v="47" actId="47"/>
        <pc:sldMkLst>
          <pc:docMk/>
          <pc:sldMk cId="3997071784" sldId="857"/>
        </pc:sldMkLst>
      </pc:sldChg>
      <pc:sldChg chg="del">
        <pc:chgData name="Sari Aksberg" userId="4db768a4-c014-411f-b019-53fb8a100b16" providerId="ADAL" clId="{C0DE1D01-112F-4A0B-8CF3-52F1CEE6D73B}" dt="2024-05-20T06:49:54.251" v="37" actId="47"/>
        <pc:sldMkLst>
          <pc:docMk/>
          <pc:sldMk cId="0" sldId="2524"/>
        </pc:sldMkLst>
      </pc:sldChg>
      <pc:sldChg chg="del">
        <pc:chgData name="Sari Aksberg" userId="4db768a4-c014-411f-b019-53fb8a100b16" providerId="ADAL" clId="{C0DE1D01-112F-4A0B-8CF3-52F1CEE6D73B}" dt="2024-05-20T06:49:53.263" v="36" actId="47"/>
        <pc:sldMkLst>
          <pc:docMk/>
          <pc:sldMk cId="3230250602" sldId="2526"/>
        </pc:sldMkLst>
      </pc:sldChg>
      <pc:sldChg chg="del">
        <pc:chgData name="Sari Aksberg" userId="4db768a4-c014-411f-b019-53fb8a100b16" providerId="ADAL" clId="{C0DE1D01-112F-4A0B-8CF3-52F1CEE6D73B}" dt="2024-05-20T06:50:05.027" v="44" actId="47"/>
        <pc:sldMkLst>
          <pc:docMk/>
          <pc:sldMk cId="538161140" sldId="2527"/>
        </pc:sldMkLst>
      </pc:sldChg>
      <pc:sldChg chg="del">
        <pc:chgData name="Sari Aksberg" userId="4db768a4-c014-411f-b019-53fb8a100b16" providerId="ADAL" clId="{C0DE1D01-112F-4A0B-8CF3-52F1CEE6D73B}" dt="2024-05-20T06:49:59.843" v="39" actId="47"/>
        <pc:sldMkLst>
          <pc:docMk/>
          <pc:sldMk cId="3637505952" sldId="25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5C5A4BF-A7B4-4FCF-8E54-DFF77CF15362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5DB2497-B4B3-4878-9209-9753D80BD2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6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26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29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b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056E5D-7848-5B4A-B9C0-30BC6F991C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674" y="0"/>
            <a:ext cx="8950326" cy="6857999"/>
          </a:xfrm>
          <a:custGeom>
            <a:avLst/>
            <a:gdLst>
              <a:gd name="connsiteX0" fmla="*/ 0 w 8950326"/>
              <a:gd name="connsiteY0" fmla="*/ 0 h 6857999"/>
              <a:gd name="connsiteX1" fmla="*/ 8950326 w 8950326"/>
              <a:gd name="connsiteY1" fmla="*/ 0 h 6857999"/>
              <a:gd name="connsiteX2" fmla="*/ 8950326 w 8950326"/>
              <a:gd name="connsiteY2" fmla="*/ 6857999 h 6857999"/>
              <a:gd name="connsiteX3" fmla="*/ 3205103 w 8950326"/>
              <a:gd name="connsiteY3" fmla="*/ 6857999 h 6857999"/>
              <a:gd name="connsiteX4" fmla="*/ 3245666 w 8950326"/>
              <a:gd name="connsiteY4" fmla="*/ 6562460 h 6857999"/>
              <a:gd name="connsiteX5" fmla="*/ 3138685 w 8950326"/>
              <a:gd name="connsiteY5" fmla="*/ 4435892 h 6857999"/>
              <a:gd name="connsiteX6" fmla="*/ 0 w 8950326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326" h="6857999">
                <a:moveTo>
                  <a:pt x="0" y="0"/>
                </a:moveTo>
                <a:lnTo>
                  <a:pt x="8950326" y="0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5D1A79D5-E596-0F47-A204-F0C54E62BF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42474" y="1"/>
            <a:ext cx="9849526" cy="6857999"/>
          </a:xfrm>
          <a:custGeom>
            <a:avLst/>
            <a:gdLst>
              <a:gd name="connsiteX0" fmla="*/ 0 w 9849526"/>
              <a:gd name="connsiteY0" fmla="*/ 0 h 6857999"/>
              <a:gd name="connsiteX1" fmla="*/ 6736212 w 9849526"/>
              <a:gd name="connsiteY1" fmla="*/ 0 h 6857999"/>
              <a:gd name="connsiteX2" fmla="*/ 8950326 w 9849526"/>
              <a:gd name="connsiteY2" fmla="*/ 0 h 6857999"/>
              <a:gd name="connsiteX3" fmla="*/ 8950327 w 9849526"/>
              <a:gd name="connsiteY3" fmla="*/ 0 h 6857999"/>
              <a:gd name="connsiteX4" fmla="*/ 9849526 w 9849526"/>
              <a:gd name="connsiteY4" fmla="*/ 0 h 6857999"/>
              <a:gd name="connsiteX5" fmla="*/ 9849526 w 9849526"/>
              <a:gd name="connsiteY5" fmla="*/ 6857999 h 6857999"/>
              <a:gd name="connsiteX6" fmla="*/ 8950327 w 9849526"/>
              <a:gd name="connsiteY6" fmla="*/ 6857999 h 6857999"/>
              <a:gd name="connsiteX7" fmla="*/ 8950326 w 9849526"/>
              <a:gd name="connsiteY7" fmla="*/ 6857999 h 6857999"/>
              <a:gd name="connsiteX8" fmla="*/ 6736212 w 9849526"/>
              <a:gd name="connsiteY8" fmla="*/ 6857999 h 6857999"/>
              <a:gd name="connsiteX9" fmla="*/ 3205104 w 9849526"/>
              <a:gd name="connsiteY9" fmla="*/ 6857999 h 6857999"/>
              <a:gd name="connsiteX10" fmla="*/ 3245666 w 9849526"/>
              <a:gd name="connsiteY10" fmla="*/ 6562460 h 6857999"/>
              <a:gd name="connsiteX11" fmla="*/ 3138686 w 9849526"/>
              <a:gd name="connsiteY11" fmla="*/ 4435892 h 6857999"/>
              <a:gd name="connsiteX12" fmla="*/ 0 w 9849526"/>
              <a:gd name="connsiteY1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49526" h="6857999">
                <a:moveTo>
                  <a:pt x="0" y="0"/>
                </a:moveTo>
                <a:lnTo>
                  <a:pt x="6736212" y="0"/>
                </a:lnTo>
                <a:lnTo>
                  <a:pt x="8950326" y="0"/>
                </a:lnTo>
                <a:lnTo>
                  <a:pt x="8950327" y="0"/>
                </a:lnTo>
                <a:lnTo>
                  <a:pt x="9849526" y="0"/>
                </a:lnTo>
                <a:lnTo>
                  <a:pt x="9849526" y="6857999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6736212" y="6857999"/>
                </a:lnTo>
                <a:lnTo>
                  <a:pt x="3205104" y="6857999"/>
                </a:lnTo>
                <a:lnTo>
                  <a:pt x="3245666" y="6562460"/>
                </a:lnTo>
                <a:cubicBezTo>
                  <a:pt x="3324794" y="5869612"/>
                  <a:pt x="3294509" y="5154819"/>
                  <a:pt x="3138686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6" y="1798638"/>
            <a:ext cx="3752850" cy="3173412"/>
          </a:xfrm>
        </p:spPr>
        <p:txBody>
          <a:bodyPr anchor="ctr" anchorCtr="0"/>
          <a:lstStyle>
            <a:lvl1pPr algn="l">
              <a:defRPr sz="3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CB1627E-AACB-144C-AB31-B007425D8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F7AFB-EE23-FF42-BB6E-32F80C5F27B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0229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1688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3" name="Kuva 8">
            <a:extLst>
              <a:ext uri="{FF2B5EF4-FFF2-40B4-BE49-F238E27FC236}">
                <a16:creationId xmlns:a16="http://schemas.microsoft.com/office/drawing/2014/main" id="{21F35810-4566-7B40-8FC4-F9FD703DA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3B523A-05C5-E84B-A3AB-36D3D40D9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394967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6F151-B780-A642-B0DF-C4996B69CE0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99410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82483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0EB44E9B-9058-CC43-A244-F500EDCC3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7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D58E5FC2-9FA3-9947-B0CA-C2023751100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DEA87BD-E2B0-4DF5-A609-1F755011D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66FBAF-6524-AF4B-82C8-E42BFC91C48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6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1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40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0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0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7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3BB4E6F-DBFD-5A4E-9329-A5DE7646B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E9F7A-37F6-EE4E-A549-576A3C0B3DE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5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C143927-7CFE-0849-B3D2-91B6E79DE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2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5021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71B14961-7809-534C-A9D9-D856DF280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010263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34DEF78-0EC8-8049-B86F-2F61FCB85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861395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D0AA420A-7D65-7647-A912-B678B3EBB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698844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1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41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1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BCDD3A4B-AAEA-504A-A296-61A379F5F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68372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018B14E6-3B0A-6743-8FE2-A2B8B7DD2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59FEC9C-EC78-6A4D-8C3C-92B56FEC821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1924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E477317E-FA04-7246-9AFE-B695994CE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2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3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68351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4527401" cy="51435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C4ADF-BDF8-9546-996C-64BA5C81D95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2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F6CE8478-4270-D143-8B0F-E9D64A3423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600200"/>
            <a:ext cx="4203551" cy="432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9101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075FB-6888-E34B-A111-026CA2371B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8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95D85-D156-DA4F-98C5-1E7938E920B8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33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39A73-3B92-F54B-813B-6DFBA2123BB2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37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A5A039C-3676-224B-956E-4D7141729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D9ACD74-5E57-3747-B4FA-A6AB7DCABC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en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81FE3E27-2130-B24C-9E2D-9305DC24D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fi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44C1CC-6DCB-B74B-9240-8D3D0EF274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964068C-A408-8E4C-8EE8-211ABEAAE1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973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07FED1F5-8B5E-C849-95F8-22C2E7C17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5DE6FA4-9348-6249-9727-8D28A3DF24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AC7EC13-9376-194B-8096-A619BF5295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7CDDD3-7742-C540-B630-AB4131332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AB183F9B-98A9-B64D-9B1F-4BAD4C906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045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901B36B-49DB-0042-A2B3-CB33F9EED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056FD7F-1BBB-D84D-AB4F-7B570BA37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2251694-03A4-1A45-8D17-C7797CC413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579303F-963B-D947-8B5C-087B9E31C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A523327-EECA-954B-8C2C-AA8E2292A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3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0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9867E76-F63C-C943-B3CA-9A3053D294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A39E43E-F729-9B49-B2BD-8AE309C109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556FAD25-8618-1344-9A1F-30F1932F7F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DAB3E70E-6A94-7E44-B4C5-9A7C9D689C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D40A54C-089F-C64C-BBCD-6A406A297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en-FI"/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434421A8-99A8-BB4D-8ACD-9899889FB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189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BF73881-884E-C64C-B61C-F1CE6E5E9E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7D91233-933E-5D45-8D6E-309A0145F0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BBB2F25-A8BA-3A40-BB85-635C4695FC5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9D378955-CCDD-0F45-B466-74AB258491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C4B1D26-2015-9142-8DD8-50E68C6D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224B3C7F-F865-CF49-AA94-63B8F1EC6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634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86FE4D3-CA2A-0041-BFC9-0BCEB3251A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1E231AE-E06D-CB4A-95E1-56715CFF6C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715E2A3-C0E5-FC49-BBF7-FF13A66CFF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AE6D901-B9C9-7B4D-9F0A-63CC7621C3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B92E028-9F0C-694A-840D-7C13DA1B33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8BBA6403-6E3D-4345-BEC4-75D33FA11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37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60EF028-CA05-7D49-9D5F-973F05213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072764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75850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38695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9686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0709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51365-68D0-E34D-9213-F257F49E588B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5036BF5-0E72-5941-B164-791D60317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812689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FF7DB-0982-DD4B-B140-FE3EAE6C846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2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0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6DC99-780E-5344-ABE2-37EDA74B2F1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23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93C6A-C145-FB45-B0A3-60DC9141E01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0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3E4D7-90F2-9A4A-AA01-17F57CCC9AA4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09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9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2AA8255-7B18-0A41-B0BD-7EBB717E23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2996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2C6EA-A47A-D746-9FC0-AFEB94A1BF01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49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5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2 riviä + logo1 + työsuojelurekis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53E71A-C645-B94D-A00D-65AEB1270F4E}"/>
              </a:ext>
            </a:extLst>
          </p:cNvPr>
          <p:cNvSpPr>
            <a:spLocks noChangeAspect="1"/>
          </p:cNvSpPr>
          <p:nvPr/>
        </p:nvSpPr>
        <p:spPr>
          <a:xfrm>
            <a:off x="1379316" y="1509858"/>
            <a:ext cx="1619704" cy="16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75C1DE-BA59-AD43-88B5-63EE20009B83}"/>
              </a:ext>
            </a:extLst>
          </p:cNvPr>
          <p:cNvSpPr>
            <a:spLocks noChangeAspect="1"/>
          </p:cNvSpPr>
          <p:nvPr/>
        </p:nvSpPr>
        <p:spPr>
          <a:xfrm>
            <a:off x="3988267" y="1509858"/>
            <a:ext cx="1619704" cy="16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7A88F1-97AA-FC4D-A2B9-18C6369122E7}"/>
              </a:ext>
            </a:extLst>
          </p:cNvPr>
          <p:cNvSpPr>
            <a:spLocks noChangeAspect="1"/>
          </p:cNvSpPr>
          <p:nvPr/>
        </p:nvSpPr>
        <p:spPr>
          <a:xfrm>
            <a:off x="6578018" y="1509858"/>
            <a:ext cx="1619704" cy="16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B59036-A90D-B143-8EEC-BE1D244C2B5C}"/>
              </a:ext>
            </a:extLst>
          </p:cNvPr>
          <p:cNvSpPr>
            <a:spLocks noChangeAspect="1"/>
          </p:cNvSpPr>
          <p:nvPr/>
        </p:nvSpPr>
        <p:spPr>
          <a:xfrm>
            <a:off x="9186969" y="1509858"/>
            <a:ext cx="1619704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7E3E4D-C100-CE48-B2FE-CCC8F49D4670}"/>
              </a:ext>
            </a:extLst>
          </p:cNvPr>
          <p:cNvSpPr>
            <a:spLocks noChangeAspect="1"/>
          </p:cNvSpPr>
          <p:nvPr/>
        </p:nvSpPr>
        <p:spPr>
          <a:xfrm>
            <a:off x="2562896" y="3800052"/>
            <a:ext cx="1619704" cy="16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D1AD98-71A3-DC41-8F90-A5A9122BF63A}"/>
              </a:ext>
            </a:extLst>
          </p:cNvPr>
          <p:cNvSpPr>
            <a:spLocks noChangeAspect="1"/>
          </p:cNvSpPr>
          <p:nvPr/>
        </p:nvSpPr>
        <p:spPr>
          <a:xfrm>
            <a:off x="5214100" y="3800052"/>
            <a:ext cx="1619704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9127ECE-9F31-DB4B-A27B-639425044A40}"/>
              </a:ext>
            </a:extLst>
          </p:cNvPr>
          <p:cNvSpPr>
            <a:spLocks noChangeAspect="1"/>
          </p:cNvSpPr>
          <p:nvPr/>
        </p:nvSpPr>
        <p:spPr>
          <a:xfrm>
            <a:off x="7824581" y="3800052"/>
            <a:ext cx="1619704" cy="1620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D3CE71E-C387-134D-9F50-5005F5FE9CA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7090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34EFC1B-275A-5B4B-907B-7DD8A5B1E76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7090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A388C626-A76D-5E41-8DE1-06DEA9B7A9C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8826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E562E5B0-D7C1-8041-8F9A-C76C6D56175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826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23C6E79F-745B-914E-9037-AC314CF2F49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7207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8AF9A156-3F79-B049-9275-D99665BEDD8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57207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02C67973-B550-5541-B9BF-8C8E288551F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8944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E942B6E2-38D5-7C47-B0C8-5EC320B9CC9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8944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A18514B8-45E3-EB4D-A125-D25D7C5CF81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62895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9" name="Text Placeholder 39">
            <a:extLst>
              <a:ext uri="{FF2B5EF4-FFF2-40B4-BE49-F238E27FC236}">
                <a16:creationId xmlns:a16="http://schemas.microsoft.com/office/drawing/2014/main" id="{6DD45E8F-D83A-734C-8B60-7DF6F00FAEB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562895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6E9FCB4B-A5E7-4C4E-93B7-98BC5F626E78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213816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DD1184CF-DE84-4A47-B539-1BDE8955947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213816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F46BA406-208A-6D43-A2BB-BBC0A1850A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14403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034D04FE-328D-664F-AD58-309559451C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14403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862A71D8-A309-9842-9150-D096242A00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0900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0</a:t>
            </a:r>
            <a:endParaRPr lang="en-FI"/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16B41E25-4C4D-C24B-8168-F806776A3E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88265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1</a:t>
            </a:r>
            <a:endParaRPr lang="en-FI"/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3A1BF790-5468-D341-969E-60972CD7FF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0464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2</a:t>
            </a:r>
            <a:endParaRPr lang="en-FI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58740E07-5EF6-2343-A904-01B3170190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7829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3</a:t>
            </a:r>
            <a:endParaRPr lang="en-FI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193A5CE2-5E1C-5245-8192-66A6DB7F2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9248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4</a:t>
            </a:r>
            <a:endParaRPr lang="en-FI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18A91D46-E5D7-1B4F-BA89-231B4CC9F0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13057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5</a:t>
            </a:r>
            <a:endParaRPr lang="en-FI"/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B02DD16F-5B6F-4C4C-B210-A776B002AC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05255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6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30289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2 riviä + logo3 + kuvitu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FCEE68-B866-554C-A803-192AA7A6D085}"/>
              </a:ext>
            </a:extLst>
          </p:cNvPr>
          <p:cNvGrpSpPr/>
          <p:nvPr userDrawn="1"/>
        </p:nvGrpSpPr>
        <p:grpSpPr>
          <a:xfrm>
            <a:off x="-275161" y="341208"/>
            <a:ext cx="7123082" cy="6858000"/>
            <a:chOff x="-275161" y="341208"/>
            <a:chExt cx="7123082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828C2C-0611-D24E-AC0C-34FDDC917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0079" y="341208"/>
              <a:ext cx="6858000" cy="6858000"/>
            </a:xfrm>
            <a:prstGeom prst="rect">
              <a:avLst/>
            </a:prstGeom>
          </p:spPr>
        </p:pic>
        <p:sp>
          <p:nvSpPr>
            <p:cNvPr id="7" name="Content Placeholder 12">
              <a:extLst>
                <a:ext uri="{FF2B5EF4-FFF2-40B4-BE49-F238E27FC236}">
                  <a16:creationId xmlns:a16="http://schemas.microsoft.com/office/drawing/2014/main" id="{A80F3CDE-4545-3B45-9D96-3901E9C82FA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136420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Yhteistoiminta</a:t>
              </a:r>
              <a:endParaRPr lang="en-GB" sz="1200"/>
            </a:p>
          </p:txBody>
        </p:sp>
        <p:sp>
          <p:nvSpPr>
            <p:cNvPr id="8" name="Content Placeholder 12">
              <a:extLst>
                <a:ext uri="{FF2B5EF4-FFF2-40B4-BE49-F238E27FC236}">
                  <a16:creationId xmlns:a16="http://schemas.microsoft.com/office/drawing/2014/main" id="{1A73DF3F-D7E5-DE4C-BFCF-65C43613FA24}"/>
                </a:ext>
              </a:extLst>
            </p:cNvPr>
            <p:cNvSpPr txBox="1">
              <a:spLocks/>
            </p:cNvSpPr>
            <p:nvPr/>
          </p:nvSpPr>
          <p:spPr>
            <a:xfrm>
              <a:off x="-275161" y="2830871"/>
              <a:ext cx="2018922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r">
                <a:buFont typeface="Franklin Gothic Book" panose="020B0503020102020204" pitchFamily="34" charset="0"/>
                <a:buNone/>
              </a:pPr>
              <a:r>
                <a:rPr lang="en-GB" sz="1200" b="1" err="1"/>
                <a:t>Vaikuttavuus</a:t>
              </a:r>
              <a:endParaRPr lang="en-GB" sz="1200"/>
            </a:p>
          </p:txBody>
        </p:sp>
        <p:sp>
          <p:nvSpPr>
            <p:cNvPr id="9" name="Content Placeholder 12">
              <a:extLst>
                <a:ext uri="{FF2B5EF4-FFF2-40B4-BE49-F238E27FC236}">
                  <a16:creationId xmlns:a16="http://schemas.microsoft.com/office/drawing/2014/main" id="{75EC93D6-9129-E043-A618-8E7FAB160BB4}"/>
                </a:ext>
              </a:extLst>
            </p:cNvPr>
            <p:cNvSpPr txBox="1">
              <a:spLocks/>
            </p:cNvSpPr>
            <p:nvPr/>
          </p:nvSpPr>
          <p:spPr>
            <a:xfrm>
              <a:off x="5039222" y="2830871"/>
              <a:ext cx="1692998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>
                <a:buFont typeface="Franklin Gothic Book" panose="020B0503020102020204" pitchFamily="34" charset="0"/>
                <a:buNone/>
              </a:pPr>
              <a:r>
                <a:rPr lang="en-GB" sz="1200" b="1" err="1"/>
                <a:t>Ajankohtaisuus</a:t>
              </a:r>
              <a:endParaRPr lang="en-GB" sz="1200"/>
            </a:p>
          </p:txBody>
        </p:sp>
        <p:sp>
          <p:nvSpPr>
            <p:cNvPr id="10" name="Content Placeholder 12">
              <a:extLst>
                <a:ext uri="{FF2B5EF4-FFF2-40B4-BE49-F238E27FC236}">
                  <a16:creationId xmlns:a16="http://schemas.microsoft.com/office/drawing/2014/main" id="{C650398D-0D03-B74D-AB1C-975252CF1348}"/>
                </a:ext>
              </a:extLst>
            </p:cNvPr>
            <p:cNvSpPr txBox="1">
              <a:spLocks/>
            </p:cNvSpPr>
            <p:nvPr/>
          </p:nvSpPr>
          <p:spPr>
            <a:xfrm>
              <a:off x="1615929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Työvälineet</a:t>
              </a:r>
              <a:endParaRPr lang="en-GB" sz="1200"/>
            </a:p>
          </p:txBody>
        </p:sp>
        <p:sp>
          <p:nvSpPr>
            <p:cNvPr id="11" name="Content Placeholder 12">
              <a:extLst>
                <a:ext uri="{FF2B5EF4-FFF2-40B4-BE49-F238E27FC236}">
                  <a16:creationId xmlns:a16="http://schemas.microsoft.com/office/drawing/2014/main" id="{7E8F0480-C81A-6044-9857-EF62B670EF82}"/>
                </a:ext>
              </a:extLst>
            </p:cNvPr>
            <p:cNvSpPr txBox="1">
              <a:spLocks/>
            </p:cNvSpPr>
            <p:nvPr/>
          </p:nvSpPr>
          <p:spPr>
            <a:xfrm>
              <a:off x="3453783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Käytännönläheisyys</a:t>
              </a:r>
              <a:endParaRPr lang="en-GB" sz="1200"/>
            </a:p>
          </p:txBody>
        </p:sp>
        <p:sp>
          <p:nvSpPr>
            <p:cNvPr id="12" name="Content Placeholder 12">
              <a:extLst>
                <a:ext uri="{FF2B5EF4-FFF2-40B4-BE49-F238E27FC236}">
                  <a16:creationId xmlns:a16="http://schemas.microsoft.com/office/drawing/2014/main" id="{617B961E-08EF-E64C-A1AF-BFDEFA3E634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4290544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Asiakaslähtöisyys</a:t>
              </a:r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6638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5F87A29-2407-1645-80A0-228E0EBE5E8C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2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8451E8-3309-C141-B629-A85262761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77" y="643466"/>
            <a:ext cx="6214533" cy="6214533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B454DF32-D489-854C-97B5-FE9233A20C42}"/>
              </a:ext>
            </a:extLst>
          </p:cNvPr>
          <p:cNvSpPr txBox="1">
            <a:spLocks/>
          </p:cNvSpPr>
          <p:nvPr userDrawn="1"/>
        </p:nvSpPr>
        <p:spPr>
          <a:xfrm>
            <a:off x="4060643" y="1207055"/>
            <a:ext cx="1724521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Toimiva</a:t>
            </a:r>
            <a:r>
              <a:rPr lang="en-GB" sz="1200" b="1"/>
              <a:t> </a:t>
            </a:r>
            <a:r>
              <a:rPr lang="en-GB" sz="1200" b="1" err="1"/>
              <a:t>työyhteisö</a:t>
            </a:r>
            <a:endParaRPr lang="en-GB" sz="120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252BD28-F475-F14D-8D67-13BCA0EEA1AC}"/>
              </a:ext>
            </a:extLst>
          </p:cNvPr>
          <p:cNvSpPr txBox="1">
            <a:spLocks/>
          </p:cNvSpPr>
          <p:nvPr userDrawn="1"/>
        </p:nvSpPr>
        <p:spPr>
          <a:xfrm>
            <a:off x="1100161" y="1207055"/>
            <a:ext cx="2021995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Turvallinen</a:t>
            </a:r>
            <a:r>
              <a:rPr lang="en-GB" sz="1200" b="1"/>
              <a:t> </a:t>
            </a:r>
            <a:r>
              <a:rPr lang="en-GB" sz="1200" b="1" err="1"/>
              <a:t>työympäristö</a:t>
            </a:r>
            <a:endParaRPr lang="en-GB" sz="120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4925C5FC-814D-0D4F-A908-D7E7824AAED3}"/>
              </a:ext>
            </a:extLst>
          </p:cNvPr>
          <p:cNvSpPr txBox="1">
            <a:spLocks/>
          </p:cNvSpPr>
          <p:nvPr userDrawn="1"/>
        </p:nvSpPr>
        <p:spPr>
          <a:xfrm>
            <a:off x="2230559" y="6304158"/>
            <a:ext cx="2554367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Työsuojelun</a:t>
            </a:r>
            <a:r>
              <a:rPr lang="en-GB" sz="1200" b="1"/>
              <a:t> </a:t>
            </a:r>
            <a:r>
              <a:rPr lang="en-GB" sz="1200" b="1" err="1"/>
              <a:t>peruskoulutus</a:t>
            </a:r>
            <a:endParaRPr lang="en-GB" sz="1200"/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A297A5BF-755E-9D4E-B7AD-54F4A1A172CD}"/>
              </a:ext>
            </a:extLst>
          </p:cNvPr>
          <p:cNvSpPr txBox="1">
            <a:spLocks/>
          </p:cNvSpPr>
          <p:nvPr userDrawn="1"/>
        </p:nvSpPr>
        <p:spPr>
          <a:xfrm>
            <a:off x="2268596" y="2480649"/>
            <a:ext cx="2408221" cy="218188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b="1"/>
              <a:t>Visio</a:t>
            </a:r>
          </a:p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i="1">
                <a:latin typeface="Source Sans Pro Semibold" panose="020B0503030403020204" pitchFamily="34" charset="0"/>
              </a:rPr>
              <a:t>    </a:t>
            </a:r>
            <a:r>
              <a:rPr lang="en-GB" sz="1200" b="1" i="1" err="1">
                <a:latin typeface="Source Sans Pro Semibold" panose="020B0503030403020204" pitchFamily="34" charset="0"/>
              </a:rPr>
              <a:t>Kaikilla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työpaikoilla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>
                <a:latin typeface="Source Sans Pro Semibold" panose="020B0503030403020204" pitchFamily="34" charset="0"/>
              </a:rPr>
              <a:t>on </a:t>
            </a:r>
            <a:r>
              <a:rPr lang="en-GB" sz="1200" b="1" i="1" err="1">
                <a:latin typeface="Source Sans Pro Semibold" panose="020B0503030403020204" pitchFamily="34" charset="0"/>
              </a:rPr>
              <a:t>osaamista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ja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intoa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 err="1">
                <a:latin typeface="Source Sans Pro Semibold" panose="020B0503030403020204" pitchFamily="34" charset="0"/>
              </a:rPr>
              <a:t>jatkuvasti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parantaa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 err="1">
                <a:latin typeface="Source Sans Pro Semibold" panose="020B0503030403020204" pitchFamily="34" charset="0"/>
              </a:rPr>
              <a:t>työturvallisuutta</a:t>
            </a:r>
            <a:endParaRPr lang="en-GB" sz="1200" b="1" i="1">
              <a:latin typeface="Source Sans Pro Semibold" panose="020B0503030403020204" pitchFamily="34" charset="0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E6D99D94-8FCE-CF42-8DB6-9C69024CB89A}"/>
              </a:ext>
            </a:extLst>
          </p:cNvPr>
          <p:cNvSpPr txBox="1">
            <a:spLocks/>
          </p:cNvSpPr>
          <p:nvPr userDrawn="1"/>
        </p:nvSpPr>
        <p:spPr>
          <a:xfrm>
            <a:off x="769547" y="3924073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err="1"/>
              <a:t>Vuonna</a:t>
            </a:r>
            <a:r>
              <a:rPr lang="en-GB" sz="1200" b="1"/>
              <a:t> 2021</a:t>
            </a:r>
            <a:br>
              <a:rPr lang="en-GB" sz="1200" b="1"/>
            </a:br>
            <a:r>
              <a:rPr lang="en-GB" sz="1200" b="1" err="1"/>
              <a:t>esillä</a:t>
            </a:r>
            <a:r>
              <a:rPr lang="en-GB" sz="1200" b="1"/>
              <a:t> </a:t>
            </a:r>
            <a:r>
              <a:rPr lang="en-GB" sz="1200" b="1" err="1"/>
              <a:t>myös</a:t>
            </a:r>
            <a:br>
              <a:rPr lang="en-GB" sz="1200" b="1"/>
            </a:br>
            <a:r>
              <a:rPr lang="en-GB" sz="1200" b="1" err="1"/>
              <a:t>koulutukset</a:t>
            </a:r>
            <a:br>
              <a:rPr lang="en-GB" sz="1200" b="1"/>
            </a:br>
            <a:r>
              <a:rPr lang="en-GB" sz="1200" b="1"/>
              <a:t>D, E </a:t>
            </a:r>
            <a:r>
              <a:rPr lang="en-GB" sz="1200" b="1" err="1"/>
              <a:t>ja</a:t>
            </a:r>
            <a:r>
              <a:rPr lang="en-GB" sz="1200" b="1"/>
              <a:t> F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3A9EAD22-262D-864D-996B-A2497DE51EBE}"/>
              </a:ext>
            </a:extLst>
          </p:cNvPr>
          <p:cNvSpPr txBox="1">
            <a:spLocks/>
          </p:cNvSpPr>
          <p:nvPr userDrawn="1"/>
        </p:nvSpPr>
        <p:spPr>
          <a:xfrm>
            <a:off x="4653483" y="3901160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err="1"/>
              <a:t>Myös</a:t>
            </a:r>
            <a:r>
              <a:rPr lang="en-GB" sz="1200" b="1"/>
              <a:t> </a:t>
            </a:r>
            <a:r>
              <a:rPr lang="en-GB" sz="1200" b="1" err="1"/>
              <a:t>muita</a:t>
            </a:r>
            <a:r>
              <a:rPr lang="en-GB" sz="1200" b="1"/>
              <a:t>,</a:t>
            </a:r>
            <a:br>
              <a:rPr lang="en-GB" sz="1200" b="1"/>
            </a:br>
            <a:r>
              <a:rPr lang="en-GB" sz="1200" b="1" err="1"/>
              <a:t>vuosittain</a:t>
            </a:r>
            <a:r>
              <a:rPr lang="en-GB" sz="1200" b="1"/>
              <a:t> </a:t>
            </a:r>
            <a:r>
              <a:rPr lang="en-GB" sz="1200" b="1" err="1"/>
              <a:t>vaihtuvia</a:t>
            </a:r>
            <a:br>
              <a:rPr lang="en-GB" sz="1200" b="1"/>
            </a:br>
            <a:r>
              <a:rPr lang="en-GB" sz="1200" b="1" err="1"/>
              <a:t>koulutusteemoja</a:t>
            </a: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2127709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2BE6015-240A-894E-83E5-6C3367395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9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5985676B-BF53-8349-89C8-C9810852E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AAE20-C05F-CE42-A6A5-98AA5466A4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09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721571-F6D8-CB46-ADF1-81F8B01CC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6933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1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2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CFB50-1322-AF4D-B8AE-4EC60AA9245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5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8">
            <a:extLst>
              <a:ext uri="{FF2B5EF4-FFF2-40B4-BE49-F238E27FC236}">
                <a16:creationId xmlns:a16="http://schemas.microsoft.com/office/drawing/2014/main" id="{B4B7899F-9583-1344-8337-6979196B5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5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ACA35F-D5B6-E243-BED8-A7CF4DA410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37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>
            <a:extLst>
              <a:ext uri="{FF2B5EF4-FFF2-40B4-BE49-F238E27FC236}">
                <a16:creationId xmlns:a16="http://schemas.microsoft.com/office/drawing/2014/main" id="{07DDD7E3-A4BC-C341-B444-CE9809F91D34}"/>
              </a:ext>
            </a:extLst>
          </p:cNvPr>
          <p:cNvSpPr/>
          <p:nvPr userDrawn="1"/>
        </p:nvSpPr>
        <p:spPr>
          <a:xfrm>
            <a:off x="6907882" y="4202872"/>
            <a:ext cx="5284117" cy="2655128"/>
          </a:xfrm>
          <a:custGeom>
            <a:avLst/>
            <a:gdLst>
              <a:gd name="connsiteX0" fmla="*/ 8100972 w 8100972"/>
              <a:gd name="connsiteY0" fmla="*/ 0 h 4070523"/>
              <a:gd name="connsiteX1" fmla="*/ 8100972 w 8100972"/>
              <a:gd name="connsiteY1" fmla="*/ 4070523 h 4070523"/>
              <a:gd name="connsiteX2" fmla="*/ 0 w 8100972"/>
              <a:gd name="connsiteY2" fmla="*/ 4070523 h 4070523"/>
              <a:gd name="connsiteX3" fmla="*/ 239636 w 8100972"/>
              <a:gd name="connsiteY3" fmla="*/ 3825305 h 4070523"/>
              <a:gd name="connsiteX4" fmla="*/ 7580159 w 8100972"/>
              <a:gd name="connsiteY4" fmla="*/ 65775 h 4070523"/>
              <a:gd name="connsiteX5" fmla="*/ 8100972 w 8100972"/>
              <a:gd name="connsiteY5" fmla="*/ 0 h 407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972" h="4070523">
                <a:moveTo>
                  <a:pt x="8100972" y="0"/>
                </a:moveTo>
                <a:lnTo>
                  <a:pt x="8100972" y="4070523"/>
                </a:lnTo>
                <a:lnTo>
                  <a:pt x="0" y="4070523"/>
                </a:lnTo>
                <a:lnTo>
                  <a:pt x="239636" y="3825305"/>
                </a:lnTo>
                <a:cubicBezTo>
                  <a:pt x="2288812" y="1827509"/>
                  <a:pt x="4812062" y="484070"/>
                  <a:pt x="7580159" y="65775"/>
                </a:cubicBezTo>
                <a:lnTo>
                  <a:pt x="81009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3B8B537F-9F08-DD47-A65E-BC4D4CCE1A48}"/>
              </a:ext>
            </a:extLst>
          </p:cNvPr>
          <p:cNvSpPr/>
          <p:nvPr userDrawn="1"/>
        </p:nvSpPr>
        <p:spPr>
          <a:xfrm>
            <a:off x="1" y="0"/>
            <a:ext cx="4318118" cy="1674353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D61CC3BD-92A9-A345-920F-4F9C45A29A7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2610239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2EEA88E-E463-D645-93BB-596A47D23D26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3685505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D430D5C0-F957-C54E-97D4-9B48EF72ACA2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53172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909BFA3E-D5E6-E345-90AA-4092CF6A5631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528438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94813BEA-5B8A-5D49-A8F5-0E338AD697F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3167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B35F9FCA-1581-5A4A-B971-6576EA2CAD2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167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980779ED-084C-7B44-92DA-A775F5F103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93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95610452-293A-C740-81DA-0905B67A8D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93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8D92DA14-C3CA-164F-B7A5-3583CE2F58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9369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4D89ED37-4A60-4440-A9E8-61A27F3B41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94907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550599A2-748F-5C44-8D05-7DD0F9BF53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4907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Click to edit Master text styles</a:t>
            </a:r>
            <a:endParaRPr lang="en-FI"/>
          </a:p>
          <a:p>
            <a:pPr lvl="0"/>
            <a:endParaRPr lang="en-FI"/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769700D0-0E56-8D43-86ED-0A1ED784CA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4907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F79EF2DD-E63A-F844-B7B2-60A2270B3C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4907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1798D4B0-0127-A048-B450-57A933FB84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9111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B93F4BA9-AEFB-7B43-88F7-5CFAC2CF8B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29111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311C0A91-21D6-6A45-AF3A-19043BA461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94907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4" name="Text Placeholder 42">
            <a:extLst>
              <a:ext uri="{FF2B5EF4-FFF2-40B4-BE49-F238E27FC236}">
                <a16:creationId xmlns:a16="http://schemas.microsoft.com/office/drawing/2014/main" id="{8AD610DB-52B2-1143-A8AF-922B6C6DBC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4907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5" name="Text Placeholder 42">
            <a:extLst>
              <a:ext uri="{FF2B5EF4-FFF2-40B4-BE49-F238E27FC236}">
                <a16:creationId xmlns:a16="http://schemas.microsoft.com/office/drawing/2014/main" id="{3EB9CA48-0204-5D46-BDD1-2BBA08B7B6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29111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6" name="Text Placeholder 42">
            <a:extLst>
              <a:ext uri="{FF2B5EF4-FFF2-40B4-BE49-F238E27FC236}">
                <a16:creationId xmlns:a16="http://schemas.microsoft.com/office/drawing/2014/main" id="{70BB09A2-80D6-F946-B025-2993BE1BE2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29111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9" name="Text Placeholder 42">
            <a:extLst>
              <a:ext uri="{FF2B5EF4-FFF2-40B4-BE49-F238E27FC236}">
                <a16:creationId xmlns:a16="http://schemas.microsoft.com/office/drawing/2014/main" id="{073829FE-59B5-6947-AE91-91A881DA55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29110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Click to edit Master text styles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70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5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6B82EED-B17C-8C42-98F8-BF4588E74726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13C0D35-6239-D94C-A7EE-0B64B971385D}"/>
              </a:ext>
            </a:extLst>
          </p:cNvPr>
          <p:cNvSpPr/>
          <p:nvPr userDrawn="1"/>
        </p:nvSpPr>
        <p:spPr>
          <a:xfrm>
            <a:off x="807469" y="1447113"/>
            <a:ext cx="10991849" cy="5410886"/>
          </a:xfrm>
          <a:custGeom>
            <a:avLst/>
            <a:gdLst>
              <a:gd name="connsiteX0" fmla="*/ 450719 w 10991849"/>
              <a:gd name="connsiteY0" fmla="*/ 0 h 5410886"/>
              <a:gd name="connsiteX1" fmla="*/ 10541130 w 10991849"/>
              <a:gd name="connsiteY1" fmla="*/ 0 h 5410886"/>
              <a:gd name="connsiteX2" fmla="*/ 10991849 w 10991849"/>
              <a:gd name="connsiteY2" fmla="*/ 450719 h 5410886"/>
              <a:gd name="connsiteX3" fmla="*/ 10991849 w 10991849"/>
              <a:gd name="connsiteY3" fmla="*/ 5410886 h 5410886"/>
              <a:gd name="connsiteX4" fmla="*/ 0 w 10991849"/>
              <a:gd name="connsiteY4" fmla="*/ 5410886 h 5410886"/>
              <a:gd name="connsiteX5" fmla="*/ 0 w 10991849"/>
              <a:gd name="connsiteY5" fmla="*/ 450719 h 5410886"/>
              <a:gd name="connsiteX6" fmla="*/ 450719 w 10991849"/>
              <a:gd name="connsiteY6" fmla="*/ 0 h 54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1849" h="5410886">
                <a:moveTo>
                  <a:pt x="450719" y="0"/>
                </a:moveTo>
                <a:lnTo>
                  <a:pt x="10541130" y="0"/>
                </a:lnTo>
                <a:cubicBezTo>
                  <a:pt x="10790055" y="0"/>
                  <a:pt x="10991849" y="201794"/>
                  <a:pt x="10991849" y="450719"/>
                </a:cubicBezTo>
                <a:lnTo>
                  <a:pt x="10991849" y="5410886"/>
                </a:lnTo>
                <a:lnTo>
                  <a:pt x="0" y="5410886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"/>
                </a:schemeClr>
              </a:gs>
              <a:gs pos="100000">
                <a:schemeClr val="tx1">
                  <a:alpha val="10000"/>
                </a:schemeClr>
              </a:gs>
              <a:gs pos="100000">
                <a:schemeClr val="tx1">
                  <a:alpha val="10000"/>
                </a:schemeClr>
              </a:gs>
              <a:gs pos="99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r="-1"/>
          <a:stretch/>
        </p:blipFill>
        <p:spPr>
          <a:xfrm rot="16200000">
            <a:off x="3239726" y="-1494199"/>
            <a:ext cx="5712548" cy="1099184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9957" y="1645764"/>
            <a:ext cx="9012085" cy="5212236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FI"/>
              <a:t>Lisää kuva klikkaamalla kuvaketta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C22F8CA-BAFE-FC4F-A6A1-F3540A1C9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7" y="476250"/>
            <a:ext cx="7297271" cy="40044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48158-1CB7-754B-A546-73B34E30F90A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6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758F294-66EE-354B-BBC2-DD8B7A732C2E}"/>
              </a:ext>
            </a:extLst>
          </p:cNvPr>
          <p:cNvSpPr/>
          <p:nvPr userDrawn="1"/>
        </p:nvSpPr>
        <p:spPr>
          <a:xfrm>
            <a:off x="3241673" y="1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1" r="-1" b="14118"/>
          <a:stretch/>
        </p:blipFill>
        <p:spPr>
          <a:xfrm rot="16200000">
            <a:off x="4939112" y="-394888"/>
            <a:ext cx="5065778" cy="943999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41883" y="2283606"/>
            <a:ext cx="8450117" cy="457439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FI"/>
              <a:t>Lisää kuva klikkaamalla kuvaketta</a:t>
            </a:r>
          </a:p>
          <a:p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8" y="476250"/>
            <a:ext cx="7297272" cy="40044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C93FB3-CD50-AC4E-A853-6F9D82B5B30F}"/>
              </a:ext>
            </a:extLst>
          </p:cNvPr>
          <p:cNvSpPr/>
          <p:nvPr userDrawn="1"/>
        </p:nvSpPr>
        <p:spPr>
          <a:xfrm>
            <a:off x="499064" y="1145449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DE7FDB16-6A1A-964D-BBAD-EC6599A14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" y="1061369"/>
            <a:ext cx="2768599" cy="5554557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5EB1C1E-4273-9B41-BD87-5667C17A86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3726" y="1685925"/>
            <a:ext cx="2435224" cy="4308475"/>
          </a:xfrm>
        </p:spPr>
        <p:txBody>
          <a:bodyPr/>
          <a:lstStyle>
            <a:lvl1pPr marL="406400" marR="0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en-FI"/>
              <a:t>Lisää kuva klikkaamalla kuvaketta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AE6BA-9B84-CD49-AC31-8381F388C852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0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vistys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3987838" cy="571500"/>
          </a:xfrm>
        </p:spPr>
        <p:txBody>
          <a:bodyPr/>
          <a:lstStyle>
            <a:lvl1pPr marL="0" indent="0">
              <a:buNone/>
              <a:tabLst/>
              <a:defRPr sz="1800" b="1"/>
            </a:lvl1pPr>
            <a:lvl2pPr>
              <a:buNone/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i-FI"/>
              <a:t>Muokkaa tekstin perustyylejä 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853D31-D313-5E48-B15E-437AE0CEA0FF}"/>
              </a:ext>
            </a:extLst>
          </p:cNvPr>
          <p:cNvCxnSpPr>
            <a:cxnSpLocks/>
          </p:cNvCxnSpPr>
          <p:nvPr userDrawn="1"/>
        </p:nvCxnSpPr>
        <p:spPr>
          <a:xfrm>
            <a:off x="4936613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isällön paikkamerkki 2">
            <a:extLst>
              <a:ext uri="{FF2B5EF4-FFF2-40B4-BE49-F238E27FC236}">
                <a16:creationId xmlns:a16="http://schemas.microsoft.com/office/drawing/2014/main" id="{BF8A85DE-11A1-944E-81E3-938AEF1830D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33450" y="2604689"/>
            <a:ext cx="3987838" cy="35008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32803874-A655-4349-AFD9-A832692123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3457571"/>
            <a:ext cx="484018" cy="484018"/>
          </a:xfrm>
          <a:prstGeom prst="rect">
            <a:avLst/>
          </a:prstGeom>
        </p:spPr>
      </p:pic>
      <p:pic>
        <p:nvPicPr>
          <p:cNvPr id="34" name="Picture 13">
            <a:extLst>
              <a:ext uri="{FF2B5EF4-FFF2-40B4-BE49-F238E27FC236}">
                <a16:creationId xmlns:a16="http://schemas.microsoft.com/office/drawing/2014/main" id="{F3329439-8F25-4666-914A-E1B0FDC35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030128"/>
            <a:ext cx="484018" cy="484018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84E77555-09E9-41F0-913A-6E75C71320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602685"/>
            <a:ext cx="484018" cy="484018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0F19D37D-BE42-4F86-B9C7-E1207F7152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175242"/>
            <a:ext cx="484018" cy="484018"/>
          </a:xfrm>
          <a:prstGeom prst="rect">
            <a:avLst/>
          </a:prstGeom>
        </p:spPr>
      </p:pic>
      <p:sp>
        <p:nvSpPr>
          <p:cNvPr id="37" name="TextBox 16">
            <a:extLst>
              <a:ext uri="{FF2B5EF4-FFF2-40B4-BE49-F238E27FC236}">
                <a16:creationId xmlns:a16="http://schemas.microsoft.com/office/drawing/2014/main" id="{935EAFCE-BEFB-407F-A389-3AB0D73B0E30}"/>
              </a:ext>
            </a:extLst>
          </p:cNvPr>
          <p:cNvSpPr txBox="1"/>
          <p:nvPr userDrawn="1"/>
        </p:nvSpPr>
        <p:spPr>
          <a:xfrm>
            <a:off x="5834435" y="2345310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/uutiskirje</a:t>
            </a:r>
            <a:endParaRPr lang="en-FI">
              <a:latin typeface="Source Sans Pro" panose="020B0503030403020204" pitchFamily="34" charset="0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7CACCDAA-1FE2-4765-A260-CE3F941CBFF8}"/>
              </a:ext>
            </a:extLst>
          </p:cNvPr>
          <p:cNvSpPr txBox="1"/>
          <p:nvPr userDrawn="1"/>
        </p:nvSpPr>
        <p:spPr>
          <a:xfrm>
            <a:off x="5834435" y="2921301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telma-lehti.fi</a:t>
            </a:r>
            <a:endParaRPr lang="en-FI">
              <a:latin typeface="Source Sans Pro" panose="020B0503030403020204" pitchFamily="34" charset="0"/>
            </a:endParaRP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7F7ED0A0-D0D8-4944-BE94-3DF6CBDD13FB}"/>
              </a:ext>
            </a:extLst>
          </p:cNvPr>
          <p:cNvSpPr txBox="1"/>
          <p:nvPr userDrawn="1"/>
        </p:nvSpPr>
        <p:spPr>
          <a:xfrm>
            <a:off x="5834435" y="3497292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030B8428-67C0-44B2-9375-F8EF060E4C6D}"/>
              </a:ext>
            </a:extLst>
          </p:cNvPr>
          <p:cNvSpPr txBox="1"/>
          <p:nvPr userDrawn="1"/>
        </p:nvSpPr>
        <p:spPr>
          <a:xfrm>
            <a:off x="5834435" y="4113617"/>
            <a:ext cx="366968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err="1">
                <a:latin typeface="Source Sans Pro" panose="020B0503030403020204" pitchFamily="34" charset="0"/>
              </a:rPr>
              <a:t>tyoturvallisuus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D974D53-07CE-41D9-A59C-D18C26D96568}"/>
              </a:ext>
            </a:extLst>
          </p:cNvPr>
          <p:cNvSpPr txBox="1"/>
          <p:nvPr userDrawn="1"/>
        </p:nvSpPr>
        <p:spPr>
          <a:xfrm>
            <a:off x="5834435" y="4649274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659C57A0-30CA-4F3B-B236-FB8534C4E8F7}"/>
              </a:ext>
            </a:extLst>
          </p:cNvPr>
          <p:cNvSpPr txBox="1"/>
          <p:nvPr userDrawn="1"/>
        </p:nvSpPr>
        <p:spPr>
          <a:xfrm>
            <a:off x="5834435" y="5225268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FE5CE1E8-4F92-4FE4-85C0-42DB0E69AA7E}"/>
              </a:ext>
            </a:extLst>
          </p:cNvPr>
          <p:cNvSpPr txBox="1"/>
          <p:nvPr userDrawn="1"/>
        </p:nvSpPr>
        <p:spPr>
          <a:xfrm>
            <a:off x="5834435" y="1769319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 – </a:t>
            </a:r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/koulutus</a:t>
            </a:r>
            <a:endParaRPr lang="en-FI" b="0" i="0">
              <a:latin typeface="Source Sans Pro" panose="020B0503030403020204" pitchFamily="34" charset="0"/>
            </a:endParaRPr>
          </a:p>
        </p:txBody>
      </p: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4C5C37EF-7C2A-4AE2-A0CF-261491F4CC68}"/>
              </a:ext>
            </a:extLst>
          </p:cNvPr>
          <p:cNvCxnSpPr>
            <a:cxnSpLocks/>
          </p:cNvCxnSpPr>
          <p:nvPr userDrawn="1"/>
        </p:nvCxnSpPr>
        <p:spPr>
          <a:xfrm>
            <a:off x="8572500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7">
            <a:extLst>
              <a:ext uri="{FF2B5EF4-FFF2-40B4-BE49-F238E27FC236}">
                <a16:creationId xmlns:a16="http://schemas.microsoft.com/office/drawing/2014/main" id="{094C3211-1956-493A-AF3B-443DE8259C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1738928"/>
            <a:ext cx="484018" cy="484018"/>
          </a:xfrm>
          <a:prstGeom prst="rect">
            <a:avLst/>
          </a:prstGeom>
        </p:spPr>
      </p:pic>
      <p:pic>
        <p:nvPicPr>
          <p:cNvPr id="46" name="Picture 28">
            <a:extLst>
              <a:ext uri="{FF2B5EF4-FFF2-40B4-BE49-F238E27FC236}">
                <a16:creationId xmlns:a16="http://schemas.microsoft.com/office/drawing/2014/main" id="{A20E7A6A-4F64-4A82-A678-9847FD669E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311485"/>
            <a:ext cx="484018" cy="484018"/>
          </a:xfrm>
          <a:prstGeom prst="rect">
            <a:avLst/>
          </a:prstGeom>
        </p:spPr>
      </p:pic>
      <p:pic>
        <p:nvPicPr>
          <p:cNvPr id="47" name="Picture 29">
            <a:extLst>
              <a:ext uri="{FF2B5EF4-FFF2-40B4-BE49-F238E27FC236}">
                <a16:creationId xmlns:a16="http://schemas.microsoft.com/office/drawing/2014/main" id="{A266F27C-0DFC-4148-970E-1F07F77430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882200"/>
            <a:ext cx="484018" cy="484018"/>
          </a:xfrm>
          <a:prstGeom prst="rect">
            <a:avLst/>
          </a:prstGeom>
        </p:spPr>
      </p:pic>
      <p:pic>
        <p:nvPicPr>
          <p:cNvPr id="48" name="Kuva 2">
            <a:extLst>
              <a:ext uri="{FF2B5EF4-FFF2-40B4-BE49-F238E27FC236}">
                <a16:creationId xmlns:a16="http://schemas.microsoft.com/office/drawing/2014/main" id="{A54FD0D2-3460-43DD-B42A-91BA007B0C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769" y="4165418"/>
            <a:ext cx="2343870" cy="1477657"/>
          </a:xfrm>
          <a:prstGeom prst="rect">
            <a:avLst/>
          </a:prstGeom>
          <a:effectLst>
            <a:reflection stA="10000" endPos="65000" dist="50800" dir="5400000" sy="-100000" algn="bl" rotWithShape="0"/>
          </a:effectLst>
        </p:spPr>
      </p:pic>
      <p:pic>
        <p:nvPicPr>
          <p:cNvPr id="49" name="Kuva 3">
            <a:extLst>
              <a:ext uri="{FF2B5EF4-FFF2-40B4-BE49-F238E27FC236}">
                <a16:creationId xmlns:a16="http://schemas.microsoft.com/office/drawing/2014/main" id="{B3B6ED34-0652-4897-8C0B-4B2BB39093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r="501"/>
          <a:stretch/>
        </p:blipFill>
        <p:spPr>
          <a:xfrm>
            <a:off x="9118381" y="1603567"/>
            <a:ext cx="2325765" cy="1471531"/>
          </a:xfrm>
          <a:prstGeom prst="rect">
            <a:avLst/>
          </a:prstGeom>
          <a:effectLst>
            <a:reflection stA="15000" endPos="65000" dist="50800" dir="5400000" sy="-100000" algn="bl" rotWithShape="0"/>
          </a:effectLst>
        </p:spPr>
      </p:pic>
      <p:pic>
        <p:nvPicPr>
          <p:cNvPr id="50" name="Picture 28">
            <a:extLst>
              <a:ext uri="{FF2B5EF4-FFF2-40B4-BE49-F238E27FC236}">
                <a16:creationId xmlns:a16="http://schemas.microsoft.com/office/drawing/2014/main" id="{5153FCBD-4B31-4D89-B6CD-4F0C786F88C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747799"/>
            <a:ext cx="478700" cy="478700"/>
          </a:xfrm>
          <a:prstGeom prst="rect">
            <a:avLst/>
          </a:prstGeom>
        </p:spPr>
      </p:pic>
      <p:sp>
        <p:nvSpPr>
          <p:cNvPr id="51" name="TextBox 21">
            <a:extLst>
              <a:ext uri="{FF2B5EF4-FFF2-40B4-BE49-F238E27FC236}">
                <a16:creationId xmlns:a16="http://schemas.microsoft.com/office/drawing/2014/main" id="{24180C63-53D8-4279-B6AF-C7535435CBDA}"/>
              </a:ext>
            </a:extLst>
          </p:cNvPr>
          <p:cNvSpPr txBox="1"/>
          <p:nvPr userDrawn="1"/>
        </p:nvSpPr>
        <p:spPr>
          <a:xfrm>
            <a:off x="5834435" y="5810349"/>
            <a:ext cx="2603445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48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0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4BCAE5B-3508-0F42-B341-3C3FF33814D6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27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51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19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02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5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056818F-71AE-5842-9FF3-AD8BAD540C91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7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0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otsikko ja sisältö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0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238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ECF997-8C88-4B18-9AF2-11B3CD7CC2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2DE89-6359-4F6C-895B-D7F4B6368F5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EF1CD7-013E-4D13-BBB3-782A94A650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2BB97-8AD4-4A36-AC2E-4FC2AE34D7ED}" type="datetime1">
              <a:rPr lang="fi-FI"/>
              <a:pPr lvl="0"/>
              <a:t>20.5.2024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0EF36E-6049-4970-93D7-8DE716C4AC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BFB484-2B2A-4B00-91BC-BEC885C2BE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2C285E-705F-47E4-97B5-13780D2263FE}" type="slidenum"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C4DB5D-B9D2-494C-9852-CE458730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5" y="6424382"/>
            <a:ext cx="2825505" cy="1280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569325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DC59AC-8B24-4B94-A9F5-DB83FA7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C48-3E5E-446A-B93A-31AB46F2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6" y="1885949"/>
            <a:ext cx="9579768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27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701" r:id="rId4"/>
    <p:sldLayoutId id="2147483718" r:id="rId5"/>
    <p:sldLayoutId id="2147483674" r:id="rId6"/>
    <p:sldLayoutId id="2147483676" r:id="rId7"/>
    <p:sldLayoutId id="2147483675" r:id="rId8"/>
    <p:sldLayoutId id="2147483702" r:id="rId9"/>
    <p:sldLayoutId id="2147483717" r:id="rId10"/>
    <p:sldLayoutId id="2147483662" r:id="rId11"/>
    <p:sldLayoutId id="2147483668" r:id="rId12"/>
    <p:sldLayoutId id="2147483650" r:id="rId13"/>
    <p:sldLayoutId id="2147483749" r:id="rId14"/>
    <p:sldLayoutId id="2147483785" r:id="rId15"/>
    <p:sldLayoutId id="2147483747" r:id="rId16"/>
    <p:sldLayoutId id="2147483752" r:id="rId17"/>
    <p:sldLayoutId id="2147483786" r:id="rId18"/>
    <p:sldLayoutId id="2147483750" r:id="rId19"/>
    <p:sldLayoutId id="2147483691" r:id="rId20"/>
    <p:sldLayoutId id="2147483759" r:id="rId21"/>
    <p:sldLayoutId id="2147483751" r:id="rId22"/>
    <p:sldLayoutId id="2147483652" r:id="rId23"/>
    <p:sldLayoutId id="2147483760" r:id="rId24"/>
    <p:sldLayoutId id="2147483779" r:id="rId25"/>
    <p:sldLayoutId id="2147483780" r:id="rId26"/>
    <p:sldLayoutId id="2147483781" r:id="rId27"/>
    <p:sldLayoutId id="2147483761" r:id="rId28"/>
    <p:sldLayoutId id="2147483737" r:id="rId29"/>
    <p:sldLayoutId id="2147483762" r:id="rId30"/>
    <p:sldLayoutId id="2147483782" r:id="rId31"/>
    <p:sldLayoutId id="2147483783" r:id="rId32"/>
    <p:sldLayoutId id="2147483784" r:id="rId33"/>
    <p:sldLayoutId id="2147483772" r:id="rId34"/>
    <p:sldLayoutId id="2147483733" r:id="rId35"/>
    <p:sldLayoutId id="2147483732" r:id="rId36"/>
    <p:sldLayoutId id="2147483734" r:id="rId37"/>
    <p:sldLayoutId id="2147483748" r:id="rId38"/>
    <p:sldLayoutId id="2147483728" r:id="rId39"/>
    <p:sldLayoutId id="2147483729" r:id="rId40"/>
    <p:sldLayoutId id="2147483740" r:id="rId41"/>
    <p:sldLayoutId id="2147483741" r:id="rId42"/>
    <p:sldLayoutId id="2147483739" r:id="rId43"/>
    <p:sldLayoutId id="2147483742" r:id="rId44"/>
    <p:sldLayoutId id="2147483743" r:id="rId45"/>
    <p:sldLayoutId id="2147483744" r:id="rId46"/>
    <p:sldLayoutId id="2147483775" r:id="rId47"/>
    <p:sldLayoutId id="2147483776" r:id="rId48"/>
    <p:sldLayoutId id="2147483777" r:id="rId49"/>
    <p:sldLayoutId id="2147483773" r:id="rId50"/>
    <p:sldLayoutId id="2147483774" r:id="rId51"/>
    <p:sldLayoutId id="2147483731" r:id="rId52"/>
    <p:sldLayoutId id="2147483735" r:id="rId53"/>
    <p:sldLayoutId id="2147483763" r:id="rId54"/>
    <p:sldLayoutId id="2147483764" r:id="rId55"/>
    <p:sldLayoutId id="2147483766" r:id="rId56"/>
    <p:sldLayoutId id="2147483765" r:id="rId57"/>
    <p:sldLayoutId id="2147483767" r:id="rId58"/>
    <p:sldLayoutId id="2147483768" r:id="rId59"/>
    <p:sldLayoutId id="2147483769" r:id="rId60"/>
    <p:sldLayoutId id="2147483770" r:id="rId61"/>
    <p:sldLayoutId id="2147483771" r:id="rId62"/>
    <p:sldLayoutId id="2147483673" r:id="rId63"/>
    <p:sldLayoutId id="2147483787" r:id="rId64"/>
    <p:sldLayoutId id="2147483727" r:id="rId65"/>
    <p:sldLayoutId id="2147483754" r:id="rId66"/>
    <p:sldLayoutId id="2147483654" r:id="rId67"/>
    <p:sldLayoutId id="2147483791" r:id="rId68"/>
    <p:sldLayoutId id="2147483789" r:id="rId69"/>
    <p:sldLayoutId id="2147483790" r:id="rId70"/>
    <p:sldLayoutId id="2147483724" r:id="rId71"/>
    <p:sldLayoutId id="2147483753" r:id="rId72"/>
    <p:sldLayoutId id="2147483736" r:id="rId73"/>
    <p:sldLayoutId id="2147483755" r:id="rId74"/>
    <p:sldLayoutId id="2147483738" r:id="rId75"/>
    <p:sldLayoutId id="2147483745" r:id="rId76"/>
    <p:sldLayoutId id="2147483655" r:id="rId77"/>
    <p:sldLayoutId id="2147483746" r:id="rId78"/>
    <p:sldLayoutId id="2147483788" r:id="rId79"/>
    <p:sldLayoutId id="2147483721" r:id="rId80"/>
    <p:sldLayoutId id="2147483722" r:id="rId81"/>
    <p:sldLayoutId id="2147483792" r:id="rId82"/>
    <p:sldLayoutId id="2147483661" r:id="rId83"/>
    <p:sldLayoutId id="2147483667" r:id="rId84"/>
    <p:sldLayoutId id="2147483666" r:id="rId85"/>
    <p:sldLayoutId id="2147483703" r:id="rId86"/>
    <p:sldLayoutId id="2147483716" r:id="rId87"/>
    <p:sldLayoutId id="2147483665" r:id="rId88"/>
    <p:sldLayoutId id="2147483670" r:id="rId89"/>
    <p:sldLayoutId id="2147483669" r:id="rId90"/>
    <p:sldLayoutId id="2147483704" r:id="rId91"/>
    <p:sldLayoutId id="2147483715" r:id="rId92"/>
    <p:sldLayoutId id="2147483793" r:id="rId9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SzPct val="70000"/>
        <a:buFont typeface="Franklin Gothic Book" panose="020B05030201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8953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25730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192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971675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ri.aksberg@ttk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tk.fi/julkaisu/turvatuokio/" TargetMode="Externa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lkup/2016/20161135#Pidm46494958185824" TargetMode="External"/><Relationship Id="rId2" Type="http://schemas.openxmlformats.org/officeDocument/2006/relationships/hyperlink" Target="https://ttk.fi/wp-content/uploads/2023/02/S&#228;hk&#246;t&#246;iden-ty&#246;turvallisuusohje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UZ70abxAxRE&amp;t=1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5">
            <a:extLst>
              <a:ext uri="{FF2B5EF4-FFF2-40B4-BE49-F238E27FC236}">
                <a16:creationId xmlns:a16="http://schemas.microsoft.com/office/drawing/2014/main" id="{73C3EB57-6EF1-4F4B-89FE-5D92413C15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586" r="1" b="1"/>
          <a:stretch/>
        </p:blipFill>
        <p:spPr>
          <a:xfrm>
            <a:off x="2342474" y="1"/>
            <a:ext cx="9849526" cy="6857999"/>
          </a:xfr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12E64D-5AFD-4E9B-BE36-E402637196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2026" y="1798638"/>
            <a:ext cx="3752850" cy="317341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sz="2100" dirty="0"/>
            </a:br>
            <a:br>
              <a:rPr lang="en-GB" sz="2100" dirty="0"/>
            </a:br>
            <a:br>
              <a:rPr lang="en-GB" sz="2100" dirty="0"/>
            </a:br>
            <a:br>
              <a:rPr lang="fi-FI" sz="3600" dirty="0">
                <a:latin typeface="Source Sans Pro"/>
                <a:ea typeface="Source Sans Pro"/>
              </a:rPr>
            </a:br>
            <a:r>
              <a:rPr lang="fi-FI" sz="3600" dirty="0">
                <a:latin typeface="Source Sans Pro"/>
                <a:ea typeface="Source Sans Pro"/>
              </a:rPr>
              <a:t>Turvatuokio 2.11.2023:</a:t>
            </a:r>
            <a:br>
              <a:rPr lang="fi-FI" sz="3600" dirty="0"/>
            </a:br>
            <a:br>
              <a:rPr lang="fi-FI" sz="3600" dirty="0"/>
            </a:br>
            <a:br>
              <a:rPr lang="fi-FI" sz="2400" noProof="0" dirty="0"/>
            </a:br>
            <a:r>
              <a:rPr lang="fi-FI" sz="2400" dirty="0"/>
              <a:t>Sähkötöiden työturvallisuus</a:t>
            </a:r>
            <a:br>
              <a:rPr lang="fi-FI" sz="2100" dirty="0"/>
            </a:b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2116E1B-AFF1-45D6-9F0C-03B4F9CC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4527401" cy="135934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fi-FI" sz="2300" b="0"/>
            </a:br>
            <a:r>
              <a:rPr lang="fi-FI" sz="2300" b="0" i="1"/>
              <a:t>Kiitos ajastasi ja mielenkiinnostasi!</a:t>
            </a:r>
            <a:br>
              <a:rPr lang="fi-FI" sz="2300"/>
            </a:br>
            <a:endParaRPr lang="en-US" sz="230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ABB048AB-AE68-4BC4-A94E-A56DFF76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245171"/>
            <a:ext cx="4203551" cy="367937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Source Sans Pro"/>
                <a:ea typeface="Source Sans Pro"/>
              </a:rPr>
              <a:t>Lisätietoja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fi-FI" dirty="0">
                <a:latin typeface="Source Sans Pro"/>
                <a:ea typeface="Source Sans Pro"/>
              </a:rPr>
              <a:t>Turvatuokioista</a:t>
            </a:r>
            <a:r>
              <a:rPr lang="en-US" dirty="0">
                <a:latin typeface="Source Sans Pro"/>
                <a:ea typeface="Source Sans Pro"/>
              </a:rPr>
              <a:t>:</a:t>
            </a:r>
            <a:endParaRPr lang="fi-FI" dirty="0">
              <a:latin typeface="Source Sans Pro"/>
              <a:ea typeface="Source Sans Pro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i-FI" dirty="0">
                <a:latin typeface="Source Sans Pro"/>
                <a:ea typeface="Source Sans Pro"/>
              </a:rPr>
              <a:t>Erityisasiantuntija</a:t>
            </a:r>
          </a:p>
          <a:p>
            <a:endParaRPr lang="en-US" dirty="0">
              <a:latin typeface="Source Sans Pro"/>
              <a:ea typeface="Source Sans Pro"/>
            </a:endParaRPr>
          </a:p>
          <a:p>
            <a:r>
              <a:rPr lang="en-US" dirty="0">
                <a:latin typeface="Source Sans Pro"/>
                <a:ea typeface="Source Sans Pro"/>
              </a:rPr>
              <a:t>Sari </a:t>
            </a:r>
            <a:r>
              <a:rPr lang="en-US" dirty="0" err="1">
                <a:latin typeface="Source Sans Pro"/>
                <a:ea typeface="Source Sans Pro"/>
              </a:rPr>
              <a:t>Aksberg</a:t>
            </a:r>
            <a:endParaRPr lang="en-US" dirty="0">
              <a:latin typeface="Source Sans Pro"/>
              <a:ea typeface="Source Sans Pro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Source Sans Pro"/>
                <a:ea typeface="Source Sans Pro"/>
                <a:hlinkClick r:id="rId3"/>
              </a:rPr>
              <a:t>sari.aksberg@ttk.fi</a:t>
            </a:r>
          </a:p>
          <a:p>
            <a:pPr marL="0" indent="0">
              <a:buNone/>
            </a:pPr>
            <a:endParaRPr lang="en-US" dirty="0">
              <a:latin typeface="Source Sans Pro"/>
              <a:ea typeface="Source Sans Pro"/>
            </a:endParaRPr>
          </a:p>
        </p:txBody>
      </p:sp>
      <p:pic>
        <p:nvPicPr>
          <p:cNvPr id="3" name="Kuva 4" descr="Kukka kukka itää">
            <a:extLst>
              <a:ext uri="{FF2B5EF4-FFF2-40B4-BE49-F238E27FC236}">
                <a16:creationId xmlns:a16="http://schemas.microsoft.com/office/drawing/2014/main" id="{3288AA13-BC7D-4B85-BC77-6B38BCC36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2032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16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F074AC-2B48-4223-A976-0C978BB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ource Sans Pro"/>
                <a:ea typeface="Source Sans Pro"/>
              </a:rPr>
              <a:t>Webinaarin kulku  klo 14.00-15.30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67C20B-202A-4B98-AC45-21E414DD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fi-FI" dirty="0"/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Turvatuokion esittely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Turvatuokio-aineisto: Eero Honka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Sparrausta ryhmissä Turvatuokion pitämiseen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Oman Turvatuokion ideointia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391131C-36A2-4853-B871-CF832EE0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62" y="3661018"/>
            <a:ext cx="5069305" cy="35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00E8BA-03B5-4520-8B86-54433EC05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6473" y="933446"/>
            <a:ext cx="9877220" cy="923928"/>
          </a:xfrm>
        </p:spPr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Mitä Työturvallisuuskeskus tarjoaa Turvatuokion ohjaajalle?</a:t>
            </a:r>
            <a:br>
              <a:rPr lang="fi-FI"/>
            </a:br>
            <a:endParaRPr lang="fi-FI" sz="1800">
              <a:highlight>
                <a:srgbClr val="FFFF00"/>
              </a:highligh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63D2F-1F98-4937-A3EF-D336B07308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902" y="2367213"/>
            <a:ext cx="6005193" cy="40386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1800" dirty="0">
                <a:latin typeface="Source Sans Pro"/>
                <a:ea typeface="Source Sans Pro"/>
              </a:rPr>
              <a:t>Turvatuokio-materiaalipaketin, jonka avulla ohjaaja voi vetää Turvatuokion omalla työpaikallaan </a:t>
            </a:r>
          </a:p>
          <a:p>
            <a:r>
              <a:rPr lang="fi-FI" sz="1800" dirty="0">
                <a:latin typeface="Source Sans Pro"/>
                <a:ea typeface="Source Sans Pro"/>
              </a:rPr>
              <a:t>Turvatuokio-webinaareja, joissa  esittelemme materiaalipaketteja eri aiheista ja opastamme sinua Turvatuokion vetämisessä. Samassa yhteydessä ideoit Turvatuokion vetämistä työpaikallasi. </a:t>
            </a:r>
            <a:endParaRPr lang="fi-FI" dirty="0"/>
          </a:p>
          <a:p>
            <a:r>
              <a:rPr lang="fi-FI" sz="1800" dirty="0">
                <a:latin typeface="Source Sans Pro"/>
                <a:ea typeface="Source Sans Pro"/>
              </a:rPr>
              <a:t>Sparraat ja opit yhdessä Turvatuokion hyödyntämistä muiden osallistujien kanssa.</a:t>
            </a:r>
          </a:p>
          <a:p>
            <a:pPr lvl="0"/>
            <a:endParaRPr lang="fi-FI" sz="1800"/>
          </a:p>
          <a:p>
            <a:pPr lvl="0"/>
            <a:endParaRPr lang="fi-FI" sz="1800"/>
          </a:p>
          <a:p>
            <a:pPr lvl="0"/>
            <a:endParaRPr lang="fi-FI" sz="1800"/>
          </a:p>
          <a:p>
            <a:pPr marL="0" lvl="0" indent="0">
              <a:buNone/>
            </a:pPr>
            <a:r>
              <a:rPr lang="fi-FI" sz="1800" dirty="0">
                <a:latin typeface="Source Sans Pro"/>
                <a:ea typeface="Source Sans Pro"/>
                <a:hlinkClick r:id="rId2"/>
              </a:rPr>
              <a:t>Tietoa Turvatuokioista + ilmoittautumislinkit</a:t>
            </a:r>
          </a:p>
          <a:p>
            <a:pPr lvl="0"/>
            <a:endParaRPr lang="fi-FI" sz="1800" i="1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fi-FI" sz="1800"/>
          </a:p>
          <a:p>
            <a:pPr marL="0" lvl="0" indent="0">
              <a:buNone/>
            </a:pPr>
            <a:endParaRPr lang="fi-FI" sz="1800"/>
          </a:p>
          <a:p>
            <a:pPr marL="0" lvl="0" indent="0">
              <a:buNone/>
            </a:pPr>
            <a:endParaRPr lang="fi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503BEC-F789-48AD-A79F-D3743F779DAC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B14054-799B-4826-A05C-AF431D1B8C76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20.5.2024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1DF6A0-ADC0-4599-A3EE-DE0C55BA9A33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592450-C006-4CDF-A21E-7F1D9B8A519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E18C65-9DAF-4BAC-912A-223D5D2591A0}" type="slidenum">
              <a:rPr/>
              <a:t>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83C281E6-0014-4BA6-BAC7-46D0DBE9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02" y="810889"/>
            <a:ext cx="7067763" cy="50006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D7218-B07A-4A5E-9174-675596B1F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Mistä työpaikan Turvatuokioissa on kyse?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84FFA4-BBB4-43EE-AFBA-9E7CDE11D3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0350" y="1645319"/>
            <a:ext cx="6922733" cy="427923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Pysähdytään yhdessä  pohtimaan työturvallisuuden parantamista ja työtä helpottavia toimintatapoja.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Ideana on ottaa yksi työpaikan ajankohtainen asia kerrallaan yhteisen tarkastelun ja kehittämisen kohteeksi.</a:t>
            </a:r>
            <a:endParaRPr lang="fi-FI"/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Tavoitteena pysyvä, pienikin muutos parempaan.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Turvatuokion pituus voi olla esimerkiksi jotain 15-30 min väliltä työpaikan tarpeen ja aikataulun mukaan.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BFC42C-BE04-4D9E-A329-EE797F99C065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B8333D-EEAF-4375-B10C-35FF90BED00F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20.5.2024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9F72D0-9A78-4866-8B3F-B0FB1B780DE5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AA5AAD-3977-4716-BF54-1182270D4EF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494871-1EFC-4727-ADD7-D50CCA20198E}" type="slidenum">
              <a:rPr/>
              <a:t>4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D52ED213-AC5B-4E00-9DDC-814E431B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427" y="2121014"/>
            <a:ext cx="5006751" cy="3541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31F4471-36AE-4E32-866F-DFCEF957C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>
                <a:latin typeface="Source Sans Pro"/>
                <a:ea typeface="Source Sans Pro"/>
              </a:rPr>
              <a:t>Turvatuokio-aineisto: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>
                <a:latin typeface="Source Sans Pro"/>
                <a:ea typeface="Source Sans Pro"/>
              </a:rPr>
              <a:t>Tukenasi on </a:t>
            </a:r>
            <a:r>
              <a:rPr lang="fi-FI" dirty="0">
                <a:latin typeface="Source Sans Pro"/>
                <a:ea typeface="Source Sans Pro"/>
              </a:rPr>
              <a:t>Työturvallisuuskeskuksen aineistoa</a:t>
            </a:r>
            <a:br>
              <a:rPr lang="fi-FI" dirty="0">
                <a:latin typeface="Source Sans Pro"/>
                <a:ea typeface="Source Sans Pro"/>
              </a:rPr>
            </a:br>
            <a:r>
              <a:rPr lang="fi-FI" dirty="0">
                <a:latin typeface="Source Sans Pro"/>
                <a:ea typeface="Source Sans Pro"/>
              </a:rPr>
              <a:t>aiheesta </a:t>
            </a:r>
            <a:br>
              <a:rPr lang="fi-FI" dirty="0">
                <a:latin typeface="Source Sans Pro"/>
                <a:ea typeface="Source Sans Pro"/>
              </a:rPr>
            </a:br>
            <a:r>
              <a:rPr lang="fi-FI" dirty="0">
                <a:latin typeface="Source Sans Pro"/>
                <a:ea typeface="Source Sans Pro"/>
              </a:rPr>
              <a:t>Sähkötöiden työturvallisuus </a:t>
            </a:r>
            <a:br>
              <a:rPr lang="fi-FI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4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30B0ADF-F6B4-AA2B-F52C-EA72D0962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1800" b="1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Turvatuokio 2.11.2023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br>
              <a:rPr lang="fi-FI" sz="18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fi-FI" sz="1800" b="1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Sähkötöiden vaarojen tunnistaminen ja arviointi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​</a:t>
            </a:r>
            <a:br>
              <a:rPr lang="fi-FI" sz="18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fi-FI" sz="11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Eero Honka erityisasiantuntija </a:t>
            </a:r>
            <a:br>
              <a:rPr lang="fi-FI" sz="18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endParaRPr lang="fi-FI" noProof="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DA75096-11A5-3E6B-CD02-42F9DFB51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38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C3FD3-F9DA-5E5E-F25E-CD7C8068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Sähkötöiden suunnittelu ja riskienarviointi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278910-1000-C406-2C20-0860DE3A1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Tiedänkö mihin olen ryhtymässä?</a:t>
            </a:r>
          </a:p>
          <a:p>
            <a:pPr lvl="1"/>
            <a:r>
              <a:rPr lang="fi-FI"/>
              <a:t>Onko tämä sähkötyötä?</a:t>
            </a:r>
          </a:p>
          <a:p>
            <a:pPr lvl="1"/>
            <a:r>
              <a:rPr lang="fi-FI"/>
              <a:t>Osaanko tämän varmasti?</a:t>
            </a:r>
          </a:p>
          <a:p>
            <a:pPr lvl="1"/>
            <a:r>
              <a:rPr lang="fi-FI"/>
              <a:t>Vaikka osaan, saanko tehdä?</a:t>
            </a:r>
          </a:p>
          <a:p>
            <a:r>
              <a:rPr lang="fi-FI"/>
              <a:t>Mitä pätevyyksiä tarvitsen?:</a:t>
            </a:r>
          </a:p>
          <a:p>
            <a:pPr lvl="1"/>
            <a:r>
              <a:rPr lang="fi-FI"/>
              <a:t>Johtaakseni sähkötöitä?</a:t>
            </a:r>
          </a:p>
          <a:p>
            <a:pPr lvl="1"/>
            <a:r>
              <a:rPr lang="fi-FI"/>
              <a:t>Tehdäkseni sähkötöitä?</a:t>
            </a:r>
          </a:p>
          <a:p>
            <a:pPr lvl="1"/>
            <a:r>
              <a:rPr lang="fi-FI"/>
              <a:t>Tähän työhön?</a:t>
            </a:r>
          </a:p>
          <a:p>
            <a:r>
              <a:rPr lang="fi-FI"/>
              <a:t>Mitä erityistä työssä on?:</a:t>
            </a:r>
          </a:p>
          <a:p>
            <a:pPr lvl="1"/>
            <a:r>
              <a:rPr lang="fi-FI"/>
              <a:t>Akustoja?</a:t>
            </a:r>
          </a:p>
          <a:p>
            <a:pPr lvl="1"/>
            <a:r>
              <a:rPr lang="fi-FI"/>
              <a:t>Jännitteet?</a:t>
            </a:r>
          </a:p>
          <a:p>
            <a:pPr lvl="1"/>
            <a:r>
              <a:rPr lang="fi-FI"/>
              <a:t>Ampeerit?</a:t>
            </a:r>
          </a:p>
          <a:p>
            <a:pPr lvl="1"/>
            <a:r>
              <a:rPr lang="fi-FI"/>
              <a:t>Työkalut?</a:t>
            </a:r>
          </a:p>
          <a:p>
            <a:pPr lvl="1"/>
            <a:r>
              <a:rPr lang="fi-FI"/>
              <a:t>Muuta?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202914-797F-5BA0-FF7B-D33A46A9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076" y="6356350"/>
            <a:ext cx="2743200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DD4048-34F7-1C4A-BD60-28E9D53055A1}" type="datetime1">
              <a:rPr lang="fi-FI" smtClean="0"/>
              <a:pPr/>
              <a:t>20.5.2024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16191C-B727-76E5-DF98-6533D174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D77787-7E82-CD59-0B49-7AB16F31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8724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29FB9D-B93D-9645-B890-EC9A62BC88E6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8558191-8A2F-D732-1A1B-E78A423FC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31180" y="1886847"/>
            <a:ext cx="2129146" cy="409892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9" name="Kuva 8" descr="Ajatuskupla ääriviiva">
            <a:extLst>
              <a:ext uri="{FF2B5EF4-FFF2-40B4-BE49-F238E27FC236}">
                <a16:creationId xmlns:a16="http://schemas.microsoft.com/office/drawing/2014/main" id="{D02AAD71-66F9-A98A-622C-6BEDF7A0C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199" y="709096"/>
            <a:ext cx="2129146" cy="2129146"/>
          </a:xfrm>
          <a:prstGeom prst="rect">
            <a:avLst/>
          </a:prstGeom>
        </p:spPr>
      </p:pic>
      <p:pic>
        <p:nvPicPr>
          <p:cNvPr id="11" name="Kuva 10" descr="Kysymysmerkki tasaisella täytöllä">
            <a:extLst>
              <a:ext uri="{FF2B5EF4-FFF2-40B4-BE49-F238E27FC236}">
                <a16:creationId xmlns:a16="http://schemas.microsoft.com/office/drawing/2014/main" id="{4CF37602-1A4D-43CC-BAF2-E88E4E127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0085" y="1131473"/>
            <a:ext cx="755374" cy="7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C13B6B-ECD9-DCC3-5E0B-EC3713D4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8820000" cy="923925"/>
          </a:xfrm>
        </p:spPr>
        <p:txBody>
          <a:bodyPr anchor="t">
            <a:normAutofit/>
          </a:bodyPr>
          <a:lstStyle/>
          <a:p>
            <a:r>
              <a:rPr lang="fi-FI" dirty="0"/>
              <a:t>Vastauksia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0AC479-971A-7262-9A7A-3FBCF88E6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50" y="1825625"/>
            <a:ext cx="4644000" cy="370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400" dirty="0"/>
              <a:t>Sähkötyötä on:</a:t>
            </a:r>
          </a:p>
          <a:p>
            <a:pPr lvl="1">
              <a:lnSpc>
                <a:spcPct val="90000"/>
              </a:lnSpc>
            </a:pPr>
            <a:r>
              <a:rPr lang="fi-FI" sz="1400" b="0" i="0" u="none" strike="noStrike" dirty="0">
                <a:effectLst/>
              </a:rPr>
              <a:t>Sähkötyöllä tarkoitetaan sähkölaitteen korjaus- ja huoltotöitä sekä sähkölaitteiston rakennus-, korjaus- ja huoltotöitä.</a:t>
            </a:r>
          </a:p>
          <a:p>
            <a:pPr lvl="1">
              <a:lnSpc>
                <a:spcPct val="90000"/>
              </a:lnSpc>
            </a:pPr>
            <a:r>
              <a:rPr lang="fi-FI" sz="1400" dirty="0"/>
              <a:t>S</a:t>
            </a:r>
            <a:r>
              <a:rPr lang="fi-FI" sz="1400" b="0" i="0" u="none" strike="noStrike" dirty="0">
                <a:effectLst/>
              </a:rPr>
              <a:t>ähkölaitteella tarkoitetaan sähköä toimiakseen tarvitsevaa tai sähkön tuottamiseen, siirtoon taikka mittaamiseen tarkoitettua…. (Sähköturvallisuuslaki)</a:t>
            </a:r>
          </a:p>
          <a:p>
            <a:pPr marL="714375" lvl="1" indent="0">
              <a:lnSpc>
                <a:spcPct val="90000"/>
              </a:lnSpc>
              <a:buNone/>
            </a:pPr>
            <a:endParaRPr lang="fi-FI" sz="1400" dirty="0"/>
          </a:p>
          <a:p>
            <a:pPr>
              <a:lnSpc>
                <a:spcPct val="90000"/>
              </a:lnSpc>
            </a:pPr>
            <a:r>
              <a:rPr lang="fi-FI" sz="1400" dirty="0"/>
              <a:t>Pätevyydet:</a:t>
            </a:r>
          </a:p>
          <a:p>
            <a:pPr lvl="1">
              <a:lnSpc>
                <a:spcPct val="90000"/>
              </a:lnSpc>
            </a:pPr>
            <a:r>
              <a:rPr lang="fi-FI" sz="1400" dirty="0"/>
              <a:t>Sähkötyöturvallisuuslaki 73§</a:t>
            </a:r>
          </a:p>
          <a:p>
            <a:pPr lvl="1">
              <a:lnSpc>
                <a:spcPct val="90000"/>
              </a:lnSpc>
            </a:pPr>
            <a:r>
              <a:rPr lang="fi-FI" sz="1400" dirty="0"/>
              <a:t>Erinäisiä asetuksia tutkinnoista ja niiden vaatimuksista</a:t>
            </a:r>
          </a:p>
          <a:p>
            <a:pPr marL="714375" lvl="1" indent="0">
              <a:lnSpc>
                <a:spcPct val="90000"/>
              </a:lnSpc>
              <a:buNone/>
            </a:pPr>
            <a:endParaRPr lang="fi-FI" sz="1400" dirty="0"/>
          </a:p>
          <a:p>
            <a:pPr>
              <a:lnSpc>
                <a:spcPct val="90000"/>
              </a:lnSpc>
            </a:pPr>
            <a:r>
              <a:rPr lang="fi-FI" sz="1400" dirty="0"/>
              <a:t>Työpaikalla tehtävää:</a:t>
            </a:r>
          </a:p>
          <a:p>
            <a:pPr lvl="1">
              <a:lnSpc>
                <a:spcPct val="90000"/>
              </a:lnSpc>
            </a:pPr>
            <a:r>
              <a:rPr lang="fi-FI" sz="1400" dirty="0"/>
              <a:t>Tarvitaanko pätevyyksiä? Jos niin missä? </a:t>
            </a:r>
          </a:p>
          <a:p>
            <a:pPr lvl="1">
              <a:lnSpc>
                <a:spcPct val="90000"/>
              </a:lnSpc>
            </a:pPr>
            <a:r>
              <a:rPr lang="fi-FI" sz="1400" dirty="0"/>
              <a:t>Onko sellaiset riskit kartoitettu, jotka vaikuttavat maallikkoon?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86C565F-C79D-2C2E-AB8D-7CEF006FB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34" r="3" b="3"/>
          <a:stretch/>
        </p:blipFill>
        <p:spPr>
          <a:xfrm>
            <a:off x="6610350" y="1825625"/>
            <a:ext cx="4644000" cy="3708400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C823CC-C1B2-532A-DAF1-1C7D9C1C6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076" y="6356350"/>
            <a:ext cx="2743200" cy="365125"/>
          </a:xfrm>
          <a:prstGeom prst="rect">
            <a:avLst/>
          </a:prstGeom>
        </p:spPr>
        <p:txBody>
          <a:bodyPr vert="horz" lIns="0" tIns="45720" rIns="90000" bIns="45720" rtlCol="0" anchor="ctr">
            <a:norm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F3DD4048-34F7-1C4A-BD60-28E9D53055A1}" type="datetime1">
              <a:rPr lang="fi-FI" smtClean="0"/>
              <a:pPr/>
              <a:t>20.5.2024</a:t>
            </a:fld>
            <a:endParaRPr lang="fi-F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624CF87-FA50-203D-655E-1C9DE2BC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795E50-5817-9867-DF55-77BB26A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8724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029FB9D-B93D-9645-B890-EC9A62BC88E6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4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488657-1299-4FA5-36BB-05D03464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tietoa?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A25D69-217F-8862-47E3-775CC7765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Sähkötöiden turvallisuusohje, TTK</a:t>
            </a:r>
            <a:endParaRPr lang="fi-FI" dirty="0"/>
          </a:p>
          <a:p>
            <a:r>
              <a:rPr lang="fi-FI" dirty="0">
                <a:hlinkClick r:id="rId3"/>
              </a:rPr>
              <a:t>Sähkötyöturvallisuuslaki</a:t>
            </a:r>
            <a:endParaRPr lang="fi-FI" dirty="0"/>
          </a:p>
          <a:p>
            <a:r>
              <a:rPr lang="fi-FI" dirty="0">
                <a:hlinkClick r:id="rId4"/>
              </a:rPr>
              <a:t>Akustot kiinteistössä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ADE1B4-984D-4851-2FA4-576DDCF2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076" y="6356350"/>
            <a:ext cx="2743200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DD4048-34F7-1C4A-BD60-28E9D53055A1}" type="datetime1">
              <a:rPr lang="fi-FI" smtClean="0"/>
              <a:pPr/>
              <a:t>20.5.2024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33FB59-2A3F-6D36-AD62-0EC10D67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EBA141-CAAE-3630-4AF8-9B2CDAE4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8724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29FB9D-B93D-9645-B890-EC9A62BC88E6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106198"/>
      </p:ext>
    </p:extLst>
  </p:cSld>
  <p:clrMapOvr>
    <a:masterClrMapping/>
  </p:clrMapOvr>
</p:sld>
</file>

<file path=ppt/theme/theme1.xml><?xml version="1.0" encoding="utf-8"?>
<a:theme xmlns:a="http://schemas.openxmlformats.org/drawingml/2006/main" name="TTK-teema">
  <a:themeElements>
    <a:clrScheme name="TTK">
      <a:dk1>
        <a:sysClr val="windowText" lastClr="000000"/>
      </a:dk1>
      <a:lt1>
        <a:sysClr val="window" lastClr="FFFFFF"/>
      </a:lt1>
      <a:dk2>
        <a:srgbClr val="5F5F5F"/>
      </a:dk2>
      <a:lt2>
        <a:srgbClr val="E7E6E6"/>
      </a:lt2>
      <a:accent1>
        <a:srgbClr val="F18121"/>
      </a:accent1>
      <a:accent2>
        <a:srgbClr val="FCD116"/>
      </a:accent2>
      <a:accent3>
        <a:srgbClr val="79B451"/>
      </a:accent3>
      <a:accent4>
        <a:srgbClr val="A8C94B"/>
      </a:accent4>
      <a:accent5>
        <a:srgbClr val="63AAB0"/>
      </a:accent5>
      <a:accent6>
        <a:srgbClr val="F9A72C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K_2020" id="{5F1EAA4E-2578-5440-9939-AE8D5E44E506}" vid="{AF80B103-A3B1-DE43-A5D1-0CE3B67D36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E9BD26E10FDF40BB444344609D1139" ma:contentTypeVersion="4" ma:contentTypeDescription="Luo uusi asiakirja." ma:contentTypeScope="" ma:versionID="6961b8ec41505ccb147d18af260aeaf7">
  <xsd:schema xmlns:xsd="http://www.w3.org/2001/XMLSchema" xmlns:xs="http://www.w3.org/2001/XMLSchema" xmlns:p="http://schemas.microsoft.com/office/2006/metadata/properties" xmlns:ns2="53092721-56be-4ee6-a7dd-3b2e95c4dd08" xmlns:ns3="633c3515-e9bb-48fc-8632-cbde5779e364" targetNamespace="http://schemas.microsoft.com/office/2006/metadata/properties" ma:root="true" ma:fieldsID="980e7deff37896d198b689716724209c" ns2:_="" ns3:_="">
    <xsd:import namespace="53092721-56be-4ee6-a7dd-3b2e95c4dd08"/>
    <xsd:import namespace="633c3515-e9bb-48fc-8632-cbde5779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92721-56be-4ee6-a7dd-3b2e95c4d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c3515-e9bb-48fc-8632-cbde5779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06AB5E-6558-4DDD-8CD6-2B316661DE00}">
  <ds:schemaRefs>
    <ds:schemaRef ds:uri="53092721-56be-4ee6-a7dd-3b2e95c4dd08"/>
    <ds:schemaRef ds:uri="633c3515-e9bb-48fc-8632-cbde5779e3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4D5781-41D7-4AAB-B10A-01CB0A27DC37}">
  <ds:schemaRefs>
    <ds:schemaRef ds:uri="53092721-56be-4ee6-a7dd-3b2e95c4dd08"/>
    <ds:schemaRef ds:uri="633c3515-e9bb-48fc-8632-cbde5779e3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263250-BC95-405E-A476-DBB673A5A2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327</Words>
  <Application>Microsoft Office PowerPoint</Application>
  <PresentationFormat>Laajakuva</PresentationFormat>
  <Paragraphs>84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Source Sans Pro Semibold</vt:lpstr>
      <vt:lpstr>Source Sans Pro</vt:lpstr>
      <vt:lpstr>Franklin Gothic Book</vt:lpstr>
      <vt:lpstr>Arial</vt:lpstr>
      <vt:lpstr>Calibri</vt:lpstr>
      <vt:lpstr>TTK-teema</vt:lpstr>
      <vt:lpstr>    Turvatuokio 2.11.2023:   Sähkötöiden työturvallisuus   </vt:lpstr>
      <vt:lpstr>Webinaarin kulku  klo 14.00-15.30</vt:lpstr>
      <vt:lpstr>Mitä Työturvallisuuskeskus tarjoaa Turvatuokion ohjaajalle? </vt:lpstr>
      <vt:lpstr>Mistä työpaikan Turvatuokioissa on kyse?</vt:lpstr>
      <vt:lpstr>Turvatuokio-aineisto:  Tukenasi on Työturvallisuuskeskuksen aineistoa aiheesta  Sähkötöiden työturvallisuus  </vt:lpstr>
      <vt:lpstr>Turvatuokio 2.11.2023​ Sähkötöiden vaarojen tunnistaminen ja arviointi​ Eero Honka erityisasiantuntija  </vt:lpstr>
      <vt:lpstr>Sähkötöiden suunnittelu ja riskienarviointi</vt:lpstr>
      <vt:lpstr>Vastauksia</vt:lpstr>
      <vt:lpstr>Mistä tietoa?</vt:lpstr>
      <vt:lpstr> Kiitos ajastasi ja mielenkiinnostasi!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Työturvallisuuskeskus</dc:title>
  <dc:creator>Susanna Hälikkä</dc:creator>
  <cp:lastModifiedBy>Sari Aksberg</cp:lastModifiedBy>
  <cp:revision>150</cp:revision>
  <cp:lastPrinted>2021-09-07T06:17:03Z</cp:lastPrinted>
  <dcterms:created xsi:type="dcterms:W3CDTF">2020-08-18T12:36:32Z</dcterms:created>
  <dcterms:modified xsi:type="dcterms:W3CDTF">2024-05-20T12:38:26Z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0x01010097E9BD26E10FDF40BB444344609D1139</vt:lpwstr>
  </property>
</Properties>
</file>