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sldIdLst>
    <p:sldId id="268" r:id="rId5"/>
    <p:sldId id="777" r:id="rId6"/>
    <p:sldId id="270" r:id="rId7"/>
    <p:sldId id="755" r:id="rId8"/>
    <p:sldId id="743" r:id="rId9"/>
    <p:sldId id="256" r:id="rId10"/>
    <p:sldId id="645" r:id="rId11"/>
    <p:sldId id="419" r:id="rId12"/>
    <p:sldId id="646" r:id="rId13"/>
    <p:sldId id="287" r:id="rId14"/>
    <p:sldId id="285" r:id="rId15"/>
    <p:sldId id="286" r:id="rId16"/>
    <p:sldId id="257" r:id="rId17"/>
    <p:sldId id="262" r:id="rId18"/>
    <p:sldId id="263" r:id="rId19"/>
    <p:sldId id="271" r:id="rId20"/>
    <p:sldId id="1571" r:id="rId21"/>
    <p:sldId id="264" r:id="rId22"/>
    <p:sldId id="272" r:id="rId23"/>
    <p:sldId id="258" r:id="rId24"/>
    <p:sldId id="261" r:id="rId25"/>
    <p:sldId id="273" r:id="rId26"/>
    <p:sldId id="463" r:id="rId27"/>
    <p:sldId id="259" r:id="rId28"/>
    <p:sldId id="260" r:id="rId29"/>
    <p:sldId id="1572" r:id="rId30"/>
    <p:sldId id="265" r:id="rId31"/>
    <p:sldId id="322" r:id="rId32"/>
    <p:sldId id="443" r:id="rId33"/>
    <p:sldId id="783" r:id="rId34"/>
    <p:sldId id="1570" r:id="rId35"/>
    <p:sldId id="787" r:id="rId36"/>
    <p:sldId id="754" r:id="rId37"/>
    <p:sldId id="750" r:id="rId38"/>
  </p:sldIdLst>
  <p:sldSz cx="12192000" cy="6858000"/>
  <p:notesSz cx="6881813" cy="10002838"/>
  <p:embeddedFontLst>
    <p:embeddedFont>
      <p:font typeface="Barlow" panose="00000500000000000000"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Franklin Gothic Book" panose="020B0503020102020204" pitchFamily="34" charset="0"/>
      <p:regular r:id="rId48"/>
      <p:italic r:id="rId49"/>
    </p:embeddedFont>
    <p:embeddedFont>
      <p:font typeface="Source Sans Pro" panose="020B0503030403020204" pitchFamily="34" charset="0"/>
      <p:regular r:id="rId50"/>
      <p:bold r:id="rId51"/>
      <p:italic r:id="rId52"/>
      <p:boldItalic r:id="rId53"/>
    </p:embeddedFont>
    <p:embeddedFont>
      <p:font typeface="Source Sans Pro Semibold" panose="020B0603030403020204" pitchFamily="34" charset="0"/>
      <p:bold r:id="rId54"/>
      <p:boldItalic r:id="rId55"/>
    </p:embeddedFont>
    <p:embeddedFont>
      <p:font typeface="Times" panose="02020603050405020304" pitchFamily="18" charset="0"/>
      <p:regular r:id="rId56"/>
      <p:bold r:id="rId57"/>
      <p:italic r:id="rId58"/>
      <p:boldItalic r:id="rId59"/>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AB0"/>
    <a:srgbClr val="A8C94B"/>
    <a:srgbClr val="F9A72C"/>
    <a:srgbClr val="BBBCBE"/>
    <a:srgbClr val="F18121"/>
    <a:srgbClr val="595959"/>
    <a:srgbClr val="E7E6E6"/>
    <a:srgbClr val="B6D1D5"/>
    <a:srgbClr val="FCD116"/>
    <a:srgbClr val="79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4B68A-F32E-4273-9D86-EB0BB040417F}" v="32" dt="2021-10-26T06:07:32.081"/>
    <p1510:client id="{01CC5DFF-17CF-45FB-BCCC-6460D88B9DD1}" v="41" dt="2021-09-06T13:11:41.531"/>
    <p1510:client id="{0773C052-7D89-497E-BCF0-2C9C4210F237}" v="63" dt="2021-11-03T20:57:37.935"/>
    <p1510:client id="{0A97DC1E-8805-4DF7-9FE7-4795AB368E3A}" v="58" dt="2021-10-21T12:46:55.185"/>
    <p1510:client id="{0BC54AF1-2F17-4761-9C44-18E0D63A36B9}" v="288" dt="2023-04-03T12:24:12.087"/>
    <p1510:client id="{34F911CD-B48B-480A-8099-48A47F916338}" v="36" dt="2021-11-04T08:56:55.568"/>
    <p1510:client id="{3AA483B4-CF04-4466-BAEB-18814EB09CE6}" v="8" dt="2021-09-07T09:33:36.675"/>
    <p1510:client id="{3F5E3454-BC5C-4EEA-BBDA-AE2AF0C0AD91}" v="4" dt="2021-11-04T06:33:32.497"/>
    <p1510:client id="{4CA12EC6-C105-44B9-8621-DF8C66788648}" v="65" dt="2021-09-07T06:20:44.872"/>
    <p1510:client id="{597C8B8B-5FFF-4F65-8C0C-B82A02D1D09E}" v="3" dt="2021-11-04T06:20:56.775"/>
    <p1510:client id="{5F550F0D-4E2E-44CC-B3BB-70162880319E}" v="684" dt="2021-10-25T14:26:20.533"/>
    <p1510:client id="{678B10C9-C21B-4A2D-B0FC-906DE3ECCE9F}" v="1" dt="2021-11-04T06:33:33.443"/>
    <p1510:client id="{6D135A72-2194-4AE7-8C49-27B3A250937E}" v="61" dt="2021-09-07T09:29:37.605"/>
    <p1510:client id="{860BD387-FCBD-4DA7-8D90-F56B85B82780}" v="11" dt="2021-09-07T09:14:41.463"/>
    <p1510:client id="{86CF9A18-CEFC-48AA-A881-4DED670A1214}" v="7" dt="2021-09-06T10:30:44.935"/>
    <p1510:client id="{886B9C9A-3218-4D48-818E-8BE6DF59B76A}" v="49" dt="2021-09-07T05:24:11.195"/>
    <p1510:client id="{9D13BA0A-2248-4BCA-8384-826EE6AF4023}" v="731" dt="2021-10-21T14:02:44.557"/>
    <p1510:client id="{B5F5F0AF-5D66-42FC-8333-31608E144A35}" v="475" dt="2021-11-04T05:24:06.786"/>
    <p1510:client id="{C81DC5E1-FC0F-44B3-8D66-977F1B28D974}" v="142" dt="2023-09-11T14:57:46.981"/>
    <p1510:client id="{CBB675A3-C28F-4551-BE00-8796C9E7C129}" v="52" dt="2021-09-06T13:30:51.554"/>
    <p1510:client id="{D4F7D98E-3C76-4789-8573-560DA3F40EEE}" v="10" dt="2021-09-07T07:14:29.089"/>
    <p1510:client id="{E3330BA9-B1FD-438E-92FE-0B2984985C4A}" v="14" dt="2021-09-07T08:57:38.687"/>
    <p1510:client id="{E6BA803E-8E43-4079-8241-580DE3A37079}" v="29" dt="2021-09-06T12:40:51.467"/>
    <p1510:client id="{E9EB90F1-26D1-4E61-985F-624429374EF5}" v="16" dt="2021-11-03T09:36:33.494"/>
    <p1510:client id="{FEAB142F-0CF2-4BD4-A3C2-1A796A9B2080}" v="30" dt="2021-09-07T08:57:49.16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fi-FI"/>
          </a:p>
        </p:txBody>
      </p:sp>
      <p:sp>
        <p:nvSpPr>
          <p:cNvPr id="3" name="Päivämäärän paikkamerkki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05C5A4BF-A7B4-4FCF-8E54-DFF77CF15362}" type="datetimeFigureOut">
              <a:rPr lang="fi-FI" smtClean="0"/>
              <a:t>12.9.2023</a:t>
            </a:fld>
            <a:endParaRPr lang="fi-FI"/>
          </a:p>
        </p:txBody>
      </p:sp>
      <p:sp>
        <p:nvSpPr>
          <p:cNvPr id="4" name="Dian kuvan paikkamerkki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fi-FI"/>
          </a:p>
        </p:txBody>
      </p:sp>
      <p:sp>
        <p:nvSpPr>
          <p:cNvPr id="5" name="Huomautusten paikkamerkki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fi-FI"/>
          </a:p>
        </p:txBody>
      </p:sp>
      <p:sp>
        <p:nvSpPr>
          <p:cNvPr id="7" name="Dian numeron paikkamerkki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15DB2497-B4B3-4878-9209-9753D80BD287}" type="slidenum">
              <a:rPr lang="fi-FI" smtClean="0"/>
              <a:t>‹#›</a:t>
            </a:fld>
            <a:endParaRPr lang="fi-FI"/>
          </a:p>
        </p:txBody>
      </p:sp>
    </p:spTree>
    <p:extLst>
      <p:ext uri="{BB962C8B-B14F-4D97-AF65-F5344CB8AC3E}">
        <p14:creationId xmlns:p14="http://schemas.microsoft.com/office/powerpoint/2010/main" val="297106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Avaus ja konseptin esittely:</a:t>
            </a:r>
          </a:p>
          <a:p>
            <a:r>
              <a:rPr lang="fi-FI"/>
              <a:t>Jarna, aikaa on 5 minuuttia.</a:t>
            </a:r>
            <a:endParaRPr lang="en-US"/>
          </a:p>
        </p:txBody>
      </p:sp>
      <p:sp>
        <p:nvSpPr>
          <p:cNvPr id="4" name="Dian numeron paikkamerkki 3"/>
          <p:cNvSpPr>
            <a:spLocks noGrp="1"/>
          </p:cNvSpPr>
          <p:nvPr>
            <p:ph type="sldNum" sz="quarter" idx="5"/>
          </p:nvPr>
        </p:nvSpPr>
        <p:spPr/>
        <p:txBody>
          <a:bodyPr/>
          <a:lstStyle/>
          <a:p>
            <a:fld id="{15DB2497-B4B3-4878-9209-9753D80BD287}" type="slidenum">
              <a:rPr lang="fi-FI" smtClean="0"/>
              <a:t>1</a:t>
            </a:fld>
            <a:endParaRPr lang="fi-FI"/>
          </a:p>
        </p:txBody>
      </p:sp>
    </p:spTree>
    <p:extLst>
      <p:ext uri="{BB962C8B-B14F-4D97-AF65-F5344CB8AC3E}">
        <p14:creationId xmlns:p14="http://schemas.microsoft.com/office/powerpoint/2010/main" val="129026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64783">
              <a:defRPr/>
            </a:pPr>
            <a:r>
              <a:rPr lang="fi-FI"/>
              <a:t>Sari aloittaa, kello on 12.05. Aikaa on käytössä 20 min.</a:t>
            </a:r>
            <a:endParaRPr lang="en-US"/>
          </a:p>
          <a:p>
            <a:endParaRPr lang="en-US"/>
          </a:p>
        </p:txBody>
      </p:sp>
      <p:sp>
        <p:nvSpPr>
          <p:cNvPr id="4" name="Dian numeron paikkamerkki 3"/>
          <p:cNvSpPr>
            <a:spLocks noGrp="1"/>
          </p:cNvSpPr>
          <p:nvPr>
            <p:ph type="sldNum" sz="quarter" idx="5"/>
          </p:nvPr>
        </p:nvSpPr>
        <p:spPr/>
        <p:txBody>
          <a:bodyPr/>
          <a:lstStyle/>
          <a:p>
            <a:fld id="{15DB2497-B4B3-4878-9209-9753D80BD287}" type="slidenum">
              <a:rPr lang="fi-FI" smtClean="0"/>
              <a:t>5</a:t>
            </a:fld>
            <a:endParaRPr lang="fi-FI"/>
          </a:p>
        </p:txBody>
      </p:sp>
    </p:spTree>
    <p:extLst>
      <p:ext uri="{BB962C8B-B14F-4D97-AF65-F5344CB8AC3E}">
        <p14:creationId xmlns:p14="http://schemas.microsoft.com/office/powerpoint/2010/main" val="157329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Kello on 13.29. Toivota hyvää loppupäivää.</a:t>
            </a:r>
          </a:p>
          <a:p>
            <a:endParaRPr lang="fi-FI"/>
          </a:p>
          <a:p>
            <a:r>
              <a:rPr lang="fi-FI"/>
              <a:t>Päätä tilaisuus klo 13.30.</a:t>
            </a:r>
          </a:p>
          <a:p>
            <a:endParaRPr lang="en-US"/>
          </a:p>
          <a:p>
            <a:r>
              <a:rPr lang="en-US"/>
              <a:t>Hyvin </a:t>
            </a:r>
            <a:r>
              <a:rPr lang="en-US" err="1"/>
              <a:t>tehty</a:t>
            </a:r>
            <a:r>
              <a:rPr lang="en-US"/>
              <a:t>! </a:t>
            </a:r>
            <a:r>
              <a:rPr lang="en-US" err="1"/>
              <a:t>Kiitä</a:t>
            </a:r>
            <a:r>
              <a:rPr lang="en-US"/>
              <a:t> </a:t>
            </a:r>
            <a:r>
              <a:rPr lang="en-US" err="1"/>
              <a:t>itseäsi</a:t>
            </a:r>
            <a:r>
              <a:rPr lang="en-US"/>
              <a:t> </a:t>
            </a:r>
            <a:r>
              <a:rPr lang="en-US" err="1"/>
              <a:t>hyvästä</a:t>
            </a:r>
            <a:r>
              <a:rPr lang="en-US"/>
              <a:t> </a:t>
            </a:r>
            <a:r>
              <a:rPr lang="en-US" err="1"/>
              <a:t>työstä</a:t>
            </a:r>
            <a:r>
              <a:rPr lang="en-US"/>
              <a:t>!</a:t>
            </a:r>
            <a:endParaRPr lang="fi-FI"/>
          </a:p>
        </p:txBody>
      </p:sp>
      <p:sp>
        <p:nvSpPr>
          <p:cNvPr id="4" name="Dian numeron paikkamerkki 3"/>
          <p:cNvSpPr>
            <a:spLocks noGrp="1"/>
          </p:cNvSpPr>
          <p:nvPr>
            <p:ph type="sldNum" sz="quarter" idx="5"/>
          </p:nvPr>
        </p:nvSpPr>
        <p:spPr/>
        <p:txBody>
          <a:bodyPr/>
          <a:lstStyle/>
          <a:p>
            <a:fld id="{15DB2497-B4B3-4878-9209-9753D80BD287}" type="slidenum">
              <a:rPr lang="fi-FI" smtClean="0"/>
              <a:t>34</a:t>
            </a:fld>
            <a:endParaRPr lang="fi-FI"/>
          </a:p>
        </p:txBody>
      </p:sp>
    </p:spTree>
    <p:extLst>
      <p:ext uri="{BB962C8B-B14F-4D97-AF65-F5344CB8AC3E}">
        <p14:creationId xmlns:p14="http://schemas.microsoft.com/office/powerpoint/2010/main" val="196908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 oranssi">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CD12DB6F-08E1-684C-8A1E-B4D8AECCFFC0}"/>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b="1"/>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14" name="Kuva 13">
            <a:extLst>
              <a:ext uri="{FF2B5EF4-FFF2-40B4-BE49-F238E27FC236}">
                <a16:creationId xmlns:a16="http://schemas.microsoft.com/office/drawing/2014/main" id="{EA205233-99EB-46DF-99F8-5F81C0C7FA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2563" y="2953511"/>
            <a:ext cx="4090424" cy="646177"/>
          </a:xfrm>
          <a:prstGeom prst="rect">
            <a:avLst/>
          </a:prstGeom>
        </p:spPr>
      </p:pic>
    </p:spTree>
    <p:extLst>
      <p:ext uri="{BB962C8B-B14F-4D97-AF65-F5344CB8AC3E}">
        <p14:creationId xmlns:p14="http://schemas.microsoft.com/office/powerpoint/2010/main" val="396298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Otsikko 3 riviä vaalea vihreä">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F027B58-C2A3-984F-90CA-F26818E3E277}"/>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5" name="Kuva 4">
            <a:extLst>
              <a:ext uri="{FF2B5EF4-FFF2-40B4-BE49-F238E27FC236}">
                <a16:creationId xmlns:a16="http://schemas.microsoft.com/office/drawing/2014/main" id="{D4A6B5C9-2A15-4F61-B71C-3314C18E86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746" y="2520694"/>
            <a:ext cx="4038608" cy="1740412"/>
          </a:xfrm>
          <a:prstGeom prst="rect">
            <a:avLst/>
          </a:prstGeom>
        </p:spPr>
      </p:pic>
    </p:spTree>
    <p:extLst>
      <p:ext uri="{BB962C8B-B14F-4D97-AF65-F5344CB8AC3E}">
        <p14:creationId xmlns:p14="http://schemas.microsoft.com/office/powerpoint/2010/main" val="145740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kuvalla">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056E5D-7848-5B4A-B9C0-30BC6F991C1E}"/>
              </a:ext>
            </a:extLst>
          </p:cNvPr>
          <p:cNvSpPr>
            <a:spLocks noGrp="1"/>
          </p:cNvSpPr>
          <p:nvPr>
            <p:ph type="pic" sz="quarter" idx="10" hasCustomPrompt="1"/>
          </p:nvPr>
        </p:nvSpPr>
        <p:spPr>
          <a:xfrm>
            <a:off x="3241674" y="0"/>
            <a:ext cx="8950326" cy="6857999"/>
          </a:xfrm>
          <a:custGeom>
            <a:avLst/>
            <a:gdLst>
              <a:gd name="connsiteX0" fmla="*/ 0 w 8950326"/>
              <a:gd name="connsiteY0" fmla="*/ 0 h 6857999"/>
              <a:gd name="connsiteX1" fmla="*/ 8950326 w 8950326"/>
              <a:gd name="connsiteY1" fmla="*/ 0 h 6857999"/>
              <a:gd name="connsiteX2" fmla="*/ 8950326 w 8950326"/>
              <a:gd name="connsiteY2" fmla="*/ 6857999 h 6857999"/>
              <a:gd name="connsiteX3" fmla="*/ 3205103 w 8950326"/>
              <a:gd name="connsiteY3" fmla="*/ 6857999 h 6857999"/>
              <a:gd name="connsiteX4" fmla="*/ 3245666 w 8950326"/>
              <a:gd name="connsiteY4" fmla="*/ 6562460 h 6857999"/>
              <a:gd name="connsiteX5" fmla="*/ 3138685 w 8950326"/>
              <a:gd name="connsiteY5" fmla="*/ 4435892 h 6857999"/>
              <a:gd name="connsiteX6" fmla="*/ 0 w 8950326"/>
              <a:gd name="connsiteY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326" h="6857999">
                <a:moveTo>
                  <a:pt x="0" y="0"/>
                </a:moveTo>
                <a:lnTo>
                  <a:pt x="8950326" y="0"/>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bg1">
              <a:lumMod val="85000"/>
            </a:schemeClr>
          </a:solidFill>
        </p:spPr>
        <p:txBody>
          <a:bodyPr wrap="square">
            <a:noAutofit/>
          </a:bodyPr>
          <a:lstStyle>
            <a:lvl1pPr algn="ctr">
              <a:defRPr/>
            </a:lvl1pPr>
          </a:lstStyle>
          <a:p>
            <a:r>
              <a:rPr lang="en-FI"/>
              <a:t>Click to add picture</a:t>
            </a:r>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86963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 kuvalla">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5D1A79D5-E596-0F47-A204-F0C54E62BF13}"/>
              </a:ext>
            </a:extLst>
          </p:cNvPr>
          <p:cNvSpPr>
            <a:spLocks noGrp="1"/>
          </p:cNvSpPr>
          <p:nvPr>
            <p:ph type="pic" sz="quarter" idx="10" hasCustomPrompt="1"/>
          </p:nvPr>
        </p:nvSpPr>
        <p:spPr>
          <a:xfrm>
            <a:off x="2342474" y="1"/>
            <a:ext cx="9849526" cy="6857999"/>
          </a:xfrm>
          <a:custGeom>
            <a:avLst/>
            <a:gdLst>
              <a:gd name="connsiteX0" fmla="*/ 0 w 9849526"/>
              <a:gd name="connsiteY0" fmla="*/ 0 h 6857999"/>
              <a:gd name="connsiteX1" fmla="*/ 6736212 w 9849526"/>
              <a:gd name="connsiteY1" fmla="*/ 0 h 6857999"/>
              <a:gd name="connsiteX2" fmla="*/ 8950326 w 9849526"/>
              <a:gd name="connsiteY2" fmla="*/ 0 h 6857999"/>
              <a:gd name="connsiteX3" fmla="*/ 8950327 w 9849526"/>
              <a:gd name="connsiteY3" fmla="*/ 0 h 6857999"/>
              <a:gd name="connsiteX4" fmla="*/ 9849526 w 9849526"/>
              <a:gd name="connsiteY4" fmla="*/ 0 h 6857999"/>
              <a:gd name="connsiteX5" fmla="*/ 9849526 w 9849526"/>
              <a:gd name="connsiteY5" fmla="*/ 6857999 h 6857999"/>
              <a:gd name="connsiteX6" fmla="*/ 8950327 w 9849526"/>
              <a:gd name="connsiteY6" fmla="*/ 6857999 h 6857999"/>
              <a:gd name="connsiteX7" fmla="*/ 8950326 w 9849526"/>
              <a:gd name="connsiteY7" fmla="*/ 6857999 h 6857999"/>
              <a:gd name="connsiteX8" fmla="*/ 6736212 w 9849526"/>
              <a:gd name="connsiteY8" fmla="*/ 6857999 h 6857999"/>
              <a:gd name="connsiteX9" fmla="*/ 3205104 w 9849526"/>
              <a:gd name="connsiteY9" fmla="*/ 6857999 h 6857999"/>
              <a:gd name="connsiteX10" fmla="*/ 3245666 w 9849526"/>
              <a:gd name="connsiteY10" fmla="*/ 6562460 h 6857999"/>
              <a:gd name="connsiteX11" fmla="*/ 3138686 w 9849526"/>
              <a:gd name="connsiteY11" fmla="*/ 4435892 h 6857999"/>
              <a:gd name="connsiteX12" fmla="*/ 0 w 9849526"/>
              <a:gd name="connsiteY12"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9526" h="6857999">
                <a:moveTo>
                  <a:pt x="0" y="0"/>
                </a:moveTo>
                <a:lnTo>
                  <a:pt x="6736212" y="0"/>
                </a:lnTo>
                <a:lnTo>
                  <a:pt x="8950326" y="0"/>
                </a:lnTo>
                <a:lnTo>
                  <a:pt x="8950327" y="0"/>
                </a:lnTo>
                <a:lnTo>
                  <a:pt x="9849526" y="0"/>
                </a:lnTo>
                <a:lnTo>
                  <a:pt x="9849526" y="6857999"/>
                </a:lnTo>
                <a:lnTo>
                  <a:pt x="8950327" y="6857999"/>
                </a:lnTo>
                <a:lnTo>
                  <a:pt x="8950326" y="6857999"/>
                </a:lnTo>
                <a:lnTo>
                  <a:pt x="6736212" y="6857999"/>
                </a:lnTo>
                <a:lnTo>
                  <a:pt x="3205104" y="6857999"/>
                </a:lnTo>
                <a:lnTo>
                  <a:pt x="3245666" y="6562460"/>
                </a:lnTo>
                <a:cubicBezTo>
                  <a:pt x="3324794" y="5869612"/>
                  <a:pt x="3294509" y="5154819"/>
                  <a:pt x="3138686" y="4435892"/>
                </a:cubicBezTo>
                <a:cubicBezTo>
                  <a:pt x="2734778" y="2569984"/>
                  <a:pt x="1570795" y="1019769"/>
                  <a:pt x="0" y="0"/>
                </a:cubicBezTo>
                <a:close/>
              </a:path>
            </a:pathLst>
          </a:custGeom>
          <a:solidFill>
            <a:schemeClr val="bg1">
              <a:lumMod val="85000"/>
            </a:schemeClr>
          </a:solidFill>
        </p:spPr>
        <p:txBody>
          <a:bodyPr wrap="square">
            <a:noAutofit/>
          </a:bodyPr>
          <a:lstStyle>
            <a:lvl1pPr algn="ctr">
              <a:defRPr/>
            </a:lvl1pPr>
          </a:lstStyle>
          <a:p>
            <a:r>
              <a:rPr lang="en-FI"/>
              <a:t>Click to add picture</a:t>
            </a:r>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6" y="1798638"/>
            <a:ext cx="3752850" cy="3173412"/>
          </a:xfrm>
        </p:spPr>
        <p:txBody>
          <a:bodyPr anchor="ctr" anchorCtr="0"/>
          <a:lstStyle>
            <a:lvl1pPr algn="l">
              <a:defRPr sz="3000">
                <a:latin typeface="Source Sans Pro" panose="020B0503030403020204" pitchFamily="34" charset="0"/>
                <a:ea typeface="Source Sans Pro" panose="020B0503030403020204" pitchFamily="34" charset="0"/>
              </a:defRPr>
            </a:lvl1pPr>
          </a:lstStyle>
          <a:p>
            <a:r>
              <a:rPr lang="fi-FI"/>
              <a:t>Muokkaa 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408499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2 riviä ja sisältö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8815317" cy="923925"/>
          </a:xfrm>
        </p:spPr>
        <p:txBody>
          <a:bodyPr/>
          <a:lstStyle/>
          <a:p>
            <a:r>
              <a:rPr lang="fi-FI"/>
              <a:t>Muokkaa otsikon perustyylejä klikkaamalla</a:t>
            </a:r>
          </a:p>
        </p:txBody>
      </p:sp>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1CB1627E-AACB-144C-AB31-B007425D85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419259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2 riviä ja sisältö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8815317" cy="923925"/>
          </a:xfrm>
        </p:spPr>
        <p:txBody>
          <a:bodyPr/>
          <a:lstStyle/>
          <a:p>
            <a:r>
              <a:rPr lang="fi-FI"/>
              <a:t>Muokkaa otsikon perustyylejä klikkaamalla</a:t>
            </a:r>
          </a:p>
        </p:txBody>
      </p:sp>
      <p:pic>
        <p:nvPicPr>
          <p:cNvPr id="8" name="Kuva 8">
            <a:extLst>
              <a:ext uri="{FF2B5EF4-FFF2-40B4-BE49-F238E27FC236}">
                <a16:creationId xmlns:a16="http://schemas.microsoft.com/office/drawing/2014/main" id="{D3F42063-94E9-B94D-86E6-91DB7B193E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1" name="TextBox 10">
            <a:extLst>
              <a:ext uri="{FF2B5EF4-FFF2-40B4-BE49-F238E27FC236}">
                <a16:creationId xmlns:a16="http://schemas.microsoft.com/office/drawing/2014/main" id="{B92F7AFB-EE23-FF42-BB6E-32F80C5F27B5}"/>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02292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2 riviä ja sisältö + logo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8815317" cy="923925"/>
          </a:xfrm>
        </p:spPr>
        <p:txBody>
          <a:bodyPr/>
          <a:lstStyle/>
          <a:p>
            <a:r>
              <a:rPr lang="fi-FI"/>
              <a:t>Muokkaa otsikon perustyylejä klikkaamalla</a:t>
            </a:r>
          </a:p>
        </p:txBody>
      </p:sp>
      <p:pic>
        <p:nvPicPr>
          <p:cNvPr id="8" name="Kuva 8">
            <a:extLst>
              <a:ext uri="{FF2B5EF4-FFF2-40B4-BE49-F238E27FC236}">
                <a16:creationId xmlns:a16="http://schemas.microsoft.com/office/drawing/2014/main" id="{D3F42063-94E9-B94D-86E6-91DB7B193E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1688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alaotsikko ja sisältö + logo1">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Text Placeholder 3">
            <a:extLst>
              <a:ext uri="{FF2B5EF4-FFF2-40B4-BE49-F238E27FC236}">
                <a16:creationId xmlns:a16="http://schemas.microsoft.com/office/drawing/2014/main" id="{C90C7E61-D58D-4345-9B1C-4C073798CFD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13" name="Kuva 8">
            <a:extLst>
              <a:ext uri="{FF2B5EF4-FFF2-40B4-BE49-F238E27FC236}">
                <a16:creationId xmlns:a16="http://schemas.microsoft.com/office/drawing/2014/main" id="{21F35810-4566-7B40-8FC4-F9FD703DA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4" name="Otsikko 1">
            <a:extLst>
              <a:ext uri="{FF2B5EF4-FFF2-40B4-BE49-F238E27FC236}">
                <a16:creationId xmlns:a16="http://schemas.microsoft.com/office/drawing/2014/main" id="{173B523A-05C5-E84B-A3AB-36D3D40D91BF}"/>
              </a:ext>
            </a:extLst>
          </p:cNvPr>
          <p:cNvSpPr>
            <a:spLocks noGrp="1"/>
          </p:cNvSpPr>
          <p:nvPr>
            <p:ph type="title" hasCustomPrompt="1"/>
          </p:nvPr>
        </p:nvSpPr>
        <p:spPr>
          <a:xfrm>
            <a:off x="600076" y="463551"/>
            <a:ext cx="9877222" cy="469772"/>
          </a:xfrm>
        </p:spPr>
        <p:txBody>
          <a:bodyPr/>
          <a:lstStyle/>
          <a:p>
            <a:r>
              <a:rPr lang="fi-FI"/>
              <a:t>Muokkaa otsikon perustyylejä klikkaamalla</a:t>
            </a:r>
          </a:p>
        </p:txBody>
      </p:sp>
    </p:spTree>
    <p:extLst>
      <p:ext uri="{BB962C8B-B14F-4D97-AF65-F5344CB8AC3E}">
        <p14:creationId xmlns:p14="http://schemas.microsoft.com/office/powerpoint/2010/main" val="3949675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alaotsikko ja sisältö + logo2">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Text Placeholder 3">
            <a:extLst>
              <a:ext uri="{FF2B5EF4-FFF2-40B4-BE49-F238E27FC236}">
                <a16:creationId xmlns:a16="http://schemas.microsoft.com/office/drawing/2014/main" id="{C90C7E61-D58D-4345-9B1C-4C073798CFD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6" name="Kuva 8">
            <a:extLst>
              <a:ext uri="{FF2B5EF4-FFF2-40B4-BE49-F238E27FC236}">
                <a16:creationId xmlns:a16="http://schemas.microsoft.com/office/drawing/2014/main" id="{CC8581F2-4AD2-2E46-976D-94BD130811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8" name="TextBox 7">
            <a:extLst>
              <a:ext uri="{FF2B5EF4-FFF2-40B4-BE49-F238E27FC236}">
                <a16:creationId xmlns:a16="http://schemas.microsoft.com/office/drawing/2014/main" id="{9736F151-B780-A642-B0DF-C4996B69CE0E}"/>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11" name="Otsikko 1">
            <a:extLst>
              <a:ext uri="{FF2B5EF4-FFF2-40B4-BE49-F238E27FC236}">
                <a16:creationId xmlns:a16="http://schemas.microsoft.com/office/drawing/2014/main" id="{F4C3AD89-2E71-4B4A-BFB0-F7B836D81C8D}"/>
              </a:ext>
            </a:extLst>
          </p:cNvPr>
          <p:cNvSpPr>
            <a:spLocks noGrp="1"/>
          </p:cNvSpPr>
          <p:nvPr>
            <p:ph type="title" hasCustomPrompt="1"/>
          </p:nvPr>
        </p:nvSpPr>
        <p:spPr>
          <a:xfrm>
            <a:off x="600076" y="463551"/>
            <a:ext cx="9877222" cy="469772"/>
          </a:xfrm>
        </p:spPr>
        <p:txBody>
          <a:bodyPr/>
          <a:lstStyle/>
          <a:p>
            <a:r>
              <a:rPr lang="fi-FI"/>
              <a:t>Muokkaa otsikon perustyylejä klikkaamalla</a:t>
            </a:r>
          </a:p>
        </p:txBody>
      </p:sp>
    </p:spTree>
    <p:extLst>
      <p:ext uri="{BB962C8B-B14F-4D97-AF65-F5344CB8AC3E}">
        <p14:creationId xmlns:p14="http://schemas.microsoft.com/office/powerpoint/2010/main" val="1994108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alaotsikko ja sisältö + logo3">
    <p:spTree>
      <p:nvGrpSpPr>
        <p:cNvPr id="1" name=""/>
        <p:cNvGrpSpPr/>
        <p:nvPr/>
      </p:nvGrpSpPr>
      <p:grpSpPr>
        <a:xfrm>
          <a:off x="0" y="0"/>
          <a:ext cx="0" cy="0"/>
          <a:chOff x="0" y="0"/>
          <a:chExt cx="0" cy="0"/>
        </a:xfrm>
      </p:grpSpPr>
      <p:sp>
        <p:nvSpPr>
          <p:cNvPr id="7" name="Sisällön paikkamerkki 2">
            <a:extLst>
              <a:ext uri="{FF2B5EF4-FFF2-40B4-BE49-F238E27FC236}">
                <a16:creationId xmlns:a16="http://schemas.microsoft.com/office/drawing/2014/main" id="{FC9A493A-8A27-D14D-AE7E-2A282CBF466D}"/>
              </a:ext>
            </a:extLst>
          </p:cNvPr>
          <p:cNvSpPr>
            <a:spLocks noGrp="1"/>
          </p:cNvSpPr>
          <p:nvPr>
            <p:ph idx="1" hasCustomPrompt="1"/>
          </p:nvPr>
        </p:nvSpPr>
        <p:spPr>
          <a:xfrm>
            <a:off x="923926" y="1825625"/>
            <a:ext cx="9579768" cy="4098925"/>
          </a:xfrm>
        </p:spPr>
        <p:txBody>
          <a:bodyPr/>
          <a:lstStyle>
            <a:lvl1pPr>
              <a:defRPr sz="2100"/>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Text Placeholder 3">
            <a:extLst>
              <a:ext uri="{FF2B5EF4-FFF2-40B4-BE49-F238E27FC236}">
                <a16:creationId xmlns:a16="http://schemas.microsoft.com/office/drawing/2014/main" id="{C90C7E61-D58D-4345-9B1C-4C073798CFD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6" name="Kuva 8">
            <a:extLst>
              <a:ext uri="{FF2B5EF4-FFF2-40B4-BE49-F238E27FC236}">
                <a16:creationId xmlns:a16="http://schemas.microsoft.com/office/drawing/2014/main" id="{CC8581F2-4AD2-2E46-976D-94BD130811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1" name="Otsikko 1">
            <a:extLst>
              <a:ext uri="{FF2B5EF4-FFF2-40B4-BE49-F238E27FC236}">
                <a16:creationId xmlns:a16="http://schemas.microsoft.com/office/drawing/2014/main" id="{F4C3AD89-2E71-4B4A-BFB0-F7B836D81C8D}"/>
              </a:ext>
            </a:extLst>
          </p:cNvPr>
          <p:cNvSpPr>
            <a:spLocks noGrp="1"/>
          </p:cNvSpPr>
          <p:nvPr>
            <p:ph type="title" hasCustomPrompt="1"/>
          </p:nvPr>
        </p:nvSpPr>
        <p:spPr>
          <a:xfrm>
            <a:off x="600076" y="463551"/>
            <a:ext cx="9877222" cy="469772"/>
          </a:xfrm>
        </p:spPr>
        <p:txBody>
          <a:bodyPr/>
          <a:lstStyle/>
          <a:p>
            <a:r>
              <a:rPr lang="fi-FI"/>
              <a:t>Muokkaa otsikon perustyylejä klikkaamalla</a:t>
            </a:r>
          </a:p>
        </p:txBody>
      </p:sp>
    </p:spTree>
    <p:extLst>
      <p:ext uri="{BB962C8B-B14F-4D97-AF65-F5344CB8AC3E}">
        <p14:creationId xmlns:p14="http://schemas.microsoft.com/office/powerpoint/2010/main" val="2824831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2 riviä ja 2 sisältöä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17ECE4-2033-43CE-B2D7-BFD56AEC88B9}"/>
              </a:ext>
            </a:extLst>
          </p:cNvPr>
          <p:cNvSpPr>
            <a:spLocks noGrp="1"/>
          </p:cNvSpPr>
          <p:nvPr>
            <p:ph type="title" hasCustomPrompt="1"/>
          </p:nvPr>
        </p:nvSpPr>
        <p:spPr/>
        <p:txBody>
          <a:bodyPr/>
          <a:lstStyle/>
          <a:p>
            <a:r>
              <a:rPr lang="fi-FI"/>
              <a:t>Muokkaa otsikon perustyylejä klikkaamalla</a:t>
            </a:r>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cxnSp>
        <p:nvCxnSpPr>
          <p:cNvPr id="8" name="Straight Connector 7">
            <a:extLst>
              <a:ext uri="{FF2B5EF4-FFF2-40B4-BE49-F238E27FC236}">
                <a16:creationId xmlns:a16="http://schemas.microsoft.com/office/drawing/2014/main" id="{0208B55A-18BB-D242-9700-715832973356}"/>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0EB44E9B-9058-CC43-A244-F500EDCC3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76027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 turkoosi">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D58E5FC2-9FA3-9947-B0CA-C20237511005}"/>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7" name="Kuva 6">
            <a:extLst>
              <a:ext uri="{FF2B5EF4-FFF2-40B4-BE49-F238E27FC236}">
                <a16:creationId xmlns:a16="http://schemas.microsoft.com/office/drawing/2014/main" id="{EDEA87BD-E2B0-4DF5-A609-1F755011D2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2563" y="2953511"/>
            <a:ext cx="4090424" cy="646177"/>
          </a:xfrm>
          <a:prstGeom prst="rect">
            <a:avLst/>
          </a:prstGeom>
        </p:spPr>
      </p:pic>
    </p:spTree>
    <p:extLst>
      <p:ext uri="{BB962C8B-B14F-4D97-AF65-F5344CB8AC3E}">
        <p14:creationId xmlns:p14="http://schemas.microsoft.com/office/powerpoint/2010/main" val="1618634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Otsikko 2 riviä ja 2 sisältöä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17ECE4-2033-43CE-B2D7-BFD56AEC88B9}"/>
              </a:ext>
            </a:extLst>
          </p:cNvPr>
          <p:cNvSpPr>
            <a:spLocks noGrp="1"/>
          </p:cNvSpPr>
          <p:nvPr>
            <p:ph type="title" hasCustomPrompt="1"/>
          </p:nvPr>
        </p:nvSpPr>
        <p:spPr/>
        <p:txBody>
          <a:bodyPr/>
          <a:lstStyle/>
          <a:p>
            <a:r>
              <a:rPr lang="fi-FI"/>
              <a:t>Muokkaa otsikon perustyylejä klikkaamalla</a:t>
            </a:r>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BFD79ED3-EC3C-E24C-8553-F78A84900C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4" name="TextBox 13">
            <a:extLst>
              <a:ext uri="{FF2B5EF4-FFF2-40B4-BE49-F238E27FC236}">
                <a16:creationId xmlns:a16="http://schemas.microsoft.com/office/drawing/2014/main" id="{A866FBAF-6524-AF4B-82C8-E42BFC91C48E}"/>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cxnSp>
        <p:nvCxnSpPr>
          <p:cNvPr id="8" name="Straight Connector 7">
            <a:extLst>
              <a:ext uri="{FF2B5EF4-FFF2-40B4-BE49-F238E27FC236}">
                <a16:creationId xmlns:a16="http://schemas.microsoft.com/office/drawing/2014/main" id="{0208B55A-18BB-D242-9700-715832973356}"/>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568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Otsikko 2 riviä ja 2 sisältöä + logo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17ECE4-2033-43CE-B2D7-BFD56AEC88B9}"/>
              </a:ext>
            </a:extLst>
          </p:cNvPr>
          <p:cNvSpPr>
            <a:spLocks noGrp="1"/>
          </p:cNvSpPr>
          <p:nvPr>
            <p:ph type="title" hasCustomPrompt="1"/>
          </p:nvPr>
        </p:nvSpPr>
        <p:spPr/>
        <p:txBody>
          <a:bodyPr/>
          <a:lstStyle/>
          <a:p>
            <a:r>
              <a:rPr lang="fi-FI"/>
              <a:t>Muokkaa otsikon perustyylejä klikkaamalla</a:t>
            </a:r>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BFD79ED3-EC3C-E24C-8553-F78A84900C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cxnSp>
        <p:nvCxnSpPr>
          <p:cNvPr id="8" name="Straight Connector 7">
            <a:extLst>
              <a:ext uri="{FF2B5EF4-FFF2-40B4-BE49-F238E27FC236}">
                <a16:creationId xmlns:a16="http://schemas.microsoft.com/office/drawing/2014/main" id="{0208B55A-18BB-D242-9700-715832973356}"/>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71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alaotsikko ja 2 sisältöä + logo1">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cxnSp>
        <p:nvCxnSpPr>
          <p:cNvPr id="11" name="Straight Connector 10">
            <a:extLst>
              <a:ext uri="{FF2B5EF4-FFF2-40B4-BE49-F238E27FC236}">
                <a16:creationId xmlns:a16="http://schemas.microsoft.com/office/drawing/2014/main" id="{AF0E5565-1CCE-304C-B8E1-E21C83CE556A}"/>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Kuva 8">
            <a:extLst>
              <a:ext uri="{FF2B5EF4-FFF2-40B4-BE49-F238E27FC236}">
                <a16:creationId xmlns:a16="http://schemas.microsoft.com/office/drawing/2014/main" id="{ED803978-A867-D743-8D78-4982E8D09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677340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alaotsikko ja 2 sisältöä + logo2">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4" name="TextBox 13">
            <a:extLst>
              <a:ext uri="{FF2B5EF4-FFF2-40B4-BE49-F238E27FC236}">
                <a16:creationId xmlns:a16="http://schemas.microsoft.com/office/drawing/2014/main" id="{F52D360C-E91E-624B-8EC9-2C23F230D17A}"/>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cxnSp>
        <p:nvCxnSpPr>
          <p:cNvPr id="11" name="Straight Connector 10">
            <a:extLst>
              <a:ext uri="{FF2B5EF4-FFF2-40B4-BE49-F238E27FC236}">
                <a16:creationId xmlns:a16="http://schemas.microsoft.com/office/drawing/2014/main" id="{AF0E5565-1CCE-304C-B8E1-E21C83CE556A}"/>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708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 alaotsikko ja 2 sisältöä + logo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cxnSp>
        <p:nvCxnSpPr>
          <p:cNvPr id="11" name="Straight Connector 10">
            <a:extLst>
              <a:ext uri="{FF2B5EF4-FFF2-40B4-BE49-F238E27FC236}">
                <a16:creationId xmlns:a16="http://schemas.microsoft.com/office/drawing/2014/main" id="{AF0E5565-1CCE-304C-B8E1-E21C83CE556A}"/>
              </a:ext>
            </a:extLst>
          </p:cNvPr>
          <p:cNvCxnSpPr>
            <a:cxnSpLocks/>
          </p:cNvCxnSpPr>
          <p:nvPr userDrawn="1"/>
        </p:nvCxnSpPr>
        <p:spPr>
          <a:xfrm>
            <a:off x="6078662" y="1739906"/>
            <a:ext cx="0" cy="388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004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2 riviä ja sisältö vasen + logo1">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880935"/>
          </a:xfrm>
        </p:spPr>
        <p:txBody>
          <a:bodyPr/>
          <a:lstStyle/>
          <a:p>
            <a:r>
              <a:rPr lang="fi-FI"/>
              <a:t>Muokkaa otsikon perustyylejä klikkaamalla</a:t>
            </a:r>
          </a:p>
        </p:txBody>
      </p:sp>
      <p:pic>
        <p:nvPicPr>
          <p:cNvPr id="7" name="Kuva 8">
            <a:extLst>
              <a:ext uri="{FF2B5EF4-FFF2-40B4-BE49-F238E27FC236}">
                <a16:creationId xmlns:a16="http://schemas.microsoft.com/office/drawing/2014/main" id="{2F70740D-3C21-0C49-A9B4-3053C61F0B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54297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tsikko 2 riviä ja sisältö vasen + logo2">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880935"/>
          </a:xfrm>
        </p:spPr>
        <p:txBody>
          <a:bodyPr/>
          <a:lstStyle/>
          <a:p>
            <a:r>
              <a:rPr lang="fi-FI"/>
              <a:t>Muokkaa otsikon perustyylejä klikkaamalla</a:t>
            </a:r>
          </a:p>
        </p:txBody>
      </p:sp>
      <p:pic>
        <p:nvPicPr>
          <p:cNvPr id="5" name="Kuva 8">
            <a:extLst>
              <a:ext uri="{FF2B5EF4-FFF2-40B4-BE49-F238E27FC236}">
                <a16:creationId xmlns:a16="http://schemas.microsoft.com/office/drawing/2014/main" id="{83BB4E6F-DBFD-5A4E-9329-A5DE7646B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6" name="TextBox 5">
            <a:extLst>
              <a:ext uri="{FF2B5EF4-FFF2-40B4-BE49-F238E27FC236}">
                <a16:creationId xmlns:a16="http://schemas.microsoft.com/office/drawing/2014/main" id="{999E9F7A-37F6-EE4E-A549-576A3C0B3DE5}"/>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03075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 2 riviä ja sisältö vasen + logo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880935"/>
          </a:xfrm>
        </p:spPr>
        <p:txBody>
          <a:bodyPr/>
          <a:lstStyle/>
          <a:p>
            <a:r>
              <a:rPr lang="fi-FI"/>
              <a:t>Muokkaa otsikon perustyylejä klikkaamalla</a:t>
            </a:r>
          </a:p>
        </p:txBody>
      </p:sp>
      <p:pic>
        <p:nvPicPr>
          <p:cNvPr id="5" name="Kuva 8">
            <a:extLst>
              <a:ext uri="{FF2B5EF4-FFF2-40B4-BE49-F238E27FC236}">
                <a16:creationId xmlns:a16="http://schemas.microsoft.com/office/drawing/2014/main" id="{8C143927-7CFE-0849-B3D2-91B6E79DE4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Tree>
    <p:extLst>
      <p:ext uri="{BB962C8B-B14F-4D97-AF65-F5344CB8AC3E}">
        <p14:creationId xmlns:p14="http://schemas.microsoft.com/office/powerpoint/2010/main" val="263903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alaotsikko ja sisältö vasen + logo1">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7" name="Kuva 8">
            <a:extLst>
              <a:ext uri="{FF2B5EF4-FFF2-40B4-BE49-F238E27FC236}">
                <a16:creationId xmlns:a16="http://schemas.microsoft.com/office/drawing/2014/main" id="{2F70740D-3C21-0C49-A9B4-3053C61F0B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381654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 alaotsikko ja sisältö vasen + logo2">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4" name="TextBox 13">
            <a:extLst>
              <a:ext uri="{FF2B5EF4-FFF2-40B4-BE49-F238E27FC236}">
                <a16:creationId xmlns:a16="http://schemas.microsoft.com/office/drawing/2014/main" id="{F52D360C-E91E-624B-8EC9-2C23F230D17A}"/>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Tree>
    <p:extLst>
      <p:ext uri="{BB962C8B-B14F-4D97-AF65-F5344CB8AC3E}">
        <p14:creationId xmlns:p14="http://schemas.microsoft.com/office/powerpoint/2010/main" val="39732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 vihreä">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52E9CA7-EAA2-024C-9B5C-8E3218921097}"/>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7" name="Kuva 6">
            <a:extLst>
              <a:ext uri="{FF2B5EF4-FFF2-40B4-BE49-F238E27FC236}">
                <a16:creationId xmlns:a16="http://schemas.microsoft.com/office/drawing/2014/main" id="{161559A2-F2E9-4340-BC1A-DC9B560647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2563" y="2953511"/>
            <a:ext cx="4090424" cy="646177"/>
          </a:xfrm>
          <a:prstGeom prst="rect">
            <a:avLst/>
          </a:prstGeom>
        </p:spPr>
      </p:pic>
    </p:spTree>
    <p:extLst>
      <p:ext uri="{BB962C8B-B14F-4D97-AF65-F5344CB8AC3E}">
        <p14:creationId xmlns:p14="http://schemas.microsoft.com/office/powerpoint/2010/main" val="1025533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 alaotsikko ja sisältö vasen + logo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Tree>
    <p:extLst>
      <p:ext uri="{BB962C8B-B14F-4D97-AF65-F5344CB8AC3E}">
        <p14:creationId xmlns:p14="http://schemas.microsoft.com/office/powerpoint/2010/main" val="4245021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 2 riviä ja sisältö oikea + logo1">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6" name="Kuva 8">
            <a:extLst>
              <a:ext uri="{FF2B5EF4-FFF2-40B4-BE49-F238E27FC236}">
                <a16:creationId xmlns:a16="http://schemas.microsoft.com/office/drawing/2014/main" id="{40AB41A2-7DB0-6640-A773-92FD5E858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7" name="Otsikko 1">
            <a:extLst>
              <a:ext uri="{FF2B5EF4-FFF2-40B4-BE49-F238E27FC236}">
                <a16:creationId xmlns:a16="http://schemas.microsoft.com/office/drawing/2014/main" id="{71B14961-7809-534C-A9D9-D856DF280E7E}"/>
              </a:ext>
            </a:extLst>
          </p:cNvPr>
          <p:cNvSpPr>
            <a:spLocks noGrp="1"/>
          </p:cNvSpPr>
          <p:nvPr>
            <p:ph type="title" hasCustomPrompt="1"/>
          </p:nvPr>
        </p:nvSpPr>
        <p:spPr>
          <a:xfrm>
            <a:off x="600076" y="476250"/>
            <a:ext cx="9414638" cy="880935"/>
          </a:xfrm>
        </p:spPr>
        <p:txBody>
          <a:bodyPr/>
          <a:lstStyle/>
          <a:p>
            <a:r>
              <a:rPr lang="fi-FI"/>
              <a:t>Muokkaa otsikon perustyylejä klikkaamalla</a:t>
            </a:r>
          </a:p>
        </p:txBody>
      </p:sp>
    </p:spTree>
    <p:extLst>
      <p:ext uri="{BB962C8B-B14F-4D97-AF65-F5344CB8AC3E}">
        <p14:creationId xmlns:p14="http://schemas.microsoft.com/office/powerpoint/2010/main" val="2010263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2 riviä ja sisältö oikea + logo2">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5" name="Kuva 8">
            <a:extLst>
              <a:ext uri="{FF2B5EF4-FFF2-40B4-BE49-F238E27FC236}">
                <a16:creationId xmlns:a16="http://schemas.microsoft.com/office/drawing/2014/main" id="{74B4BBD6-409F-7A4A-8862-114FDD72F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6" name="TextBox 5">
            <a:extLst>
              <a:ext uri="{FF2B5EF4-FFF2-40B4-BE49-F238E27FC236}">
                <a16:creationId xmlns:a16="http://schemas.microsoft.com/office/drawing/2014/main" id="{707472A7-D31D-F444-83B5-41D8254499D3}"/>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7" name="Otsikko 1">
            <a:extLst>
              <a:ext uri="{FF2B5EF4-FFF2-40B4-BE49-F238E27FC236}">
                <a16:creationId xmlns:a16="http://schemas.microsoft.com/office/drawing/2014/main" id="{F34DEF78-0EC8-8049-B86F-2F61FCB855B4}"/>
              </a:ext>
            </a:extLst>
          </p:cNvPr>
          <p:cNvSpPr>
            <a:spLocks noGrp="1"/>
          </p:cNvSpPr>
          <p:nvPr>
            <p:ph type="title" hasCustomPrompt="1"/>
          </p:nvPr>
        </p:nvSpPr>
        <p:spPr>
          <a:xfrm>
            <a:off x="600076" y="476250"/>
            <a:ext cx="9903618" cy="880935"/>
          </a:xfrm>
        </p:spPr>
        <p:txBody>
          <a:bodyPr/>
          <a:lstStyle/>
          <a:p>
            <a:r>
              <a:rPr lang="fi-FI"/>
              <a:t>Muokkaa otsikon perustyylejä klikkaamalla</a:t>
            </a:r>
          </a:p>
        </p:txBody>
      </p:sp>
    </p:spTree>
    <p:extLst>
      <p:ext uri="{BB962C8B-B14F-4D97-AF65-F5344CB8AC3E}">
        <p14:creationId xmlns:p14="http://schemas.microsoft.com/office/powerpoint/2010/main" val="1861395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2 riviä ja sisältö oikea + logo3">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8">
            <a:extLst>
              <a:ext uri="{FF2B5EF4-FFF2-40B4-BE49-F238E27FC236}">
                <a16:creationId xmlns:a16="http://schemas.microsoft.com/office/drawing/2014/main" id="{C439F1D9-7695-1A45-AE25-2FD8B9A33C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6" name="Otsikko 1">
            <a:extLst>
              <a:ext uri="{FF2B5EF4-FFF2-40B4-BE49-F238E27FC236}">
                <a16:creationId xmlns:a16="http://schemas.microsoft.com/office/drawing/2014/main" id="{D0AA420A-7D65-7647-A912-B678B3EBBE76}"/>
              </a:ext>
            </a:extLst>
          </p:cNvPr>
          <p:cNvSpPr>
            <a:spLocks noGrp="1"/>
          </p:cNvSpPr>
          <p:nvPr>
            <p:ph type="title" hasCustomPrompt="1"/>
          </p:nvPr>
        </p:nvSpPr>
        <p:spPr>
          <a:xfrm>
            <a:off x="600076" y="476250"/>
            <a:ext cx="9414638" cy="880935"/>
          </a:xfrm>
        </p:spPr>
        <p:txBody>
          <a:bodyPr/>
          <a:lstStyle/>
          <a:p>
            <a:r>
              <a:rPr lang="fi-FI"/>
              <a:t>Muokkaa otsikon perustyylejä klikkaamalla</a:t>
            </a:r>
          </a:p>
        </p:txBody>
      </p:sp>
    </p:spTree>
    <p:extLst>
      <p:ext uri="{BB962C8B-B14F-4D97-AF65-F5344CB8AC3E}">
        <p14:creationId xmlns:p14="http://schemas.microsoft.com/office/powerpoint/2010/main" val="269884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 alaotsikko ja sisältö oikea + logo1">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41463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6" y="946022"/>
            <a:ext cx="9415394"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6" name="Kuva 8">
            <a:extLst>
              <a:ext uri="{FF2B5EF4-FFF2-40B4-BE49-F238E27FC236}">
                <a16:creationId xmlns:a16="http://schemas.microsoft.com/office/drawing/2014/main" id="{40AB41A2-7DB0-6640-A773-92FD5E858A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30712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tsikko, alaotsikko ja sisältö oikea + logo2">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5" name="Kuva 8">
            <a:extLst>
              <a:ext uri="{FF2B5EF4-FFF2-40B4-BE49-F238E27FC236}">
                <a16:creationId xmlns:a16="http://schemas.microsoft.com/office/drawing/2014/main" id="{74B4BBD6-409F-7A4A-8862-114FDD72F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6" name="TextBox 5">
            <a:extLst>
              <a:ext uri="{FF2B5EF4-FFF2-40B4-BE49-F238E27FC236}">
                <a16:creationId xmlns:a16="http://schemas.microsoft.com/office/drawing/2014/main" id="{707472A7-D31D-F444-83B5-41D8254499D3}"/>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378741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tsikko, alaotsikko ja sisältö oikea + logo3">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610350" y="1825625"/>
            <a:ext cx="4644000"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41463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6" y="946022"/>
            <a:ext cx="9415394"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10" name="Kuva 8">
            <a:extLst>
              <a:ext uri="{FF2B5EF4-FFF2-40B4-BE49-F238E27FC236}">
                <a16:creationId xmlns:a16="http://schemas.microsoft.com/office/drawing/2014/main" id="{C439F1D9-7695-1A45-AE25-2FD8B9A33C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Tree>
    <p:extLst>
      <p:ext uri="{BB962C8B-B14F-4D97-AF65-F5344CB8AC3E}">
        <p14:creationId xmlns:p14="http://schemas.microsoft.com/office/powerpoint/2010/main" val="162561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tsikko 1 rivi, sisältö ja kuva + logo1">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1400175"/>
            <a:ext cx="4203551" cy="4524375"/>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pic>
        <p:nvPicPr>
          <p:cNvPr id="6" name="Kuva 8">
            <a:extLst>
              <a:ext uri="{FF2B5EF4-FFF2-40B4-BE49-F238E27FC236}">
                <a16:creationId xmlns:a16="http://schemas.microsoft.com/office/drawing/2014/main" id="{9DDE9E06-E831-3048-9914-F4ED6B62B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7" name="Otsikko 1">
            <a:extLst>
              <a:ext uri="{FF2B5EF4-FFF2-40B4-BE49-F238E27FC236}">
                <a16:creationId xmlns:a16="http://schemas.microsoft.com/office/drawing/2014/main" id="{BCDD3A4B-AAEA-504A-A296-61A379F5FC1A}"/>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Tree>
    <p:extLst>
      <p:ext uri="{BB962C8B-B14F-4D97-AF65-F5344CB8AC3E}">
        <p14:creationId xmlns:p14="http://schemas.microsoft.com/office/powerpoint/2010/main" val="2768372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tsikko, alaotsikko, sisältö ja kuva + logo1">
    <p:spTree>
      <p:nvGrpSpPr>
        <p:cNvPr id="1" name=""/>
        <p:cNvGrpSpPr/>
        <p:nvPr/>
      </p:nvGrpSpPr>
      <p:grpSpPr>
        <a:xfrm>
          <a:off x="0" y="0"/>
          <a:ext cx="0" cy="0"/>
          <a:chOff x="0" y="0"/>
          <a:chExt cx="0" cy="0"/>
        </a:xfrm>
      </p:grpSpPr>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6" y="946022"/>
            <a:ext cx="4536926"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
        <p:nvSpPr>
          <p:cNvPr id="12" name="Kuvan paikkamerkki 3">
            <a:extLst>
              <a:ext uri="{FF2B5EF4-FFF2-40B4-BE49-F238E27FC236}">
                <a16:creationId xmlns:a16="http://schemas.microsoft.com/office/drawing/2014/main" id="{42F3701F-0B41-8C41-9364-8A0550CADB76}"/>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pic>
        <p:nvPicPr>
          <p:cNvPr id="11" name="Kuva 8">
            <a:extLst>
              <a:ext uri="{FF2B5EF4-FFF2-40B4-BE49-F238E27FC236}">
                <a16:creationId xmlns:a16="http://schemas.microsoft.com/office/drawing/2014/main" id="{018B14E6-3B0A-6743-8FE2-A2B8B7DD2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3" name="Sisällön paikkamerkki 2">
            <a:extLst>
              <a:ext uri="{FF2B5EF4-FFF2-40B4-BE49-F238E27FC236}">
                <a16:creationId xmlns:a16="http://schemas.microsoft.com/office/drawing/2014/main" id="{D59FEC9C-EC78-6A4D-8C3C-92B56FEC8217}"/>
              </a:ext>
            </a:extLst>
          </p:cNvPr>
          <p:cNvSpPr>
            <a:spLocks noGrp="1"/>
          </p:cNvSpPr>
          <p:nvPr>
            <p:ph sz="half" idx="1" hasCustomPrompt="1"/>
          </p:nvPr>
        </p:nvSpPr>
        <p:spPr>
          <a:xfrm>
            <a:off x="933450" y="1825625"/>
            <a:ext cx="4203551"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1924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 2 riviä, sisältö ja kuva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923925"/>
          </a:xfrm>
        </p:spPr>
        <p:txBody>
          <a:bodyPr/>
          <a:lstStyle/>
          <a:p>
            <a:r>
              <a:rPr lang="fi-FI"/>
              <a:t>Muokkaa </a:t>
            </a:r>
            <a:r>
              <a:rPr lang="fi-FI" err="1"/>
              <a:t>ots</a:t>
            </a:r>
            <a:r>
              <a:rPr lang="fi-FI"/>
              <a:t>. perustyylejä klikkaamalla</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1885949"/>
            <a:ext cx="4203551" cy="4038601"/>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pic>
        <p:nvPicPr>
          <p:cNvPr id="6" name="Kuva 8">
            <a:extLst>
              <a:ext uri="{FF2B5EF4-FFF2-40B4-BE49-F238E27FC236}">
                <a16:creationId xmlns:a16="http://schemas.microsoft.com/office/drawing/2014/main" id="{E477317E-FA04-7246-9AFE-B695994CE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31975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 keltainen">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CD12DB6F-08E1-684C-8A1E-B4D8AECCFFC0}"/>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14" name="Kuva 13">
            <a:extLst>
              <a:ext uri="{FF2B5EF4-FFF2-40B4-BE49-F238E27FC236}">
                <a16:creationId xmlns:a16="http://schemas.microsoft.com/office/drawing/2014/main" id="{EA205233-99EB-46DF-99F8-5F81C0C7FA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2563" y="2953511"/>
            <a:ext cx="4090424" cy="646177"/>
          </a:xfrm>
          <a:prstGeom prst="rect">
            <a:avLst/>
          </a:prstGeom>
        </p:spPr>
      </p:pic>
    </p:spTree>
    <p:extLst>
      <p:ext uri="{BB962C8B-B14F-4D97-AF65-F5344CB8AC3E}">
        <p14:creationId xmlns:p14="http://schemas.microsoft.com/office/powerpoint/2010/main" val="3055242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tsikko 3 riviä, sisältö ja kuva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1359347"/>
          </a:xfrm>
        </p:spPr>
        <p:txBody>
          <a:bodyPr/>
          <a:lstStyle/>
          <a:p>
            <a:r>
              <a:rPr lang="fi-FI"/>
              <a:t>Muokkaa otsikon perustyylejä klikkaamalla tästä tekstikentästä</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2245171"/>
            <a:ext cx="4203551" cy="3679379"/>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pic>
        <p:nvPicPr>
          <p:cNvPr id="6" name="Kuva 8">
            <a:extLst>
              <a:ext uri="{FF2B5EF4-FFF2-40B4-BE49-F238E27FC236}">
                <a16:creationId xmlns:a16="http://schemas.microsoft.com/office/drawing/2014/main" id="{9DDE9E06-E831-3048-9914-F4ED6B62B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768683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 4 riviä, sisältö ja kuva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2078943"/>
          </a:xfrm>
        </p:spPr>
        <p:txBody>
          <a:bodyPr/>
          <a:lstStyle/>
          <a:p>
            <a:r>
              <a:rPr lang="fi-FI"/>
              <a:t>Muokkaa otsikon perustyylejä klikkaamalla tästä tekstikentästä</a:t>
            </a:r>
            <a:br>
              <a:rPr lang="fi-FI"/>
            </a:br>
            <a:r>
              <a:rPr lang="fi-FI"/>
              <a:t>4 riviä</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0" name="Sisällön paikkamerkki 2">
            <a:extLst>
              <a:ext uri="{FF2B5EF4-FFF2-40B4-BE49-F238E27FC236}">
                <a16:creationId xmlns:a16="http://schemas.microsoft.com/office/drawing/2014/main" id="{6C3D0B64-1652-F94D-A087-0672A7DE1CF9}"/>
              </a:ext>
            </a:extLst>
          </p:cNvPr>
          <p:cNvSpPr>
            <a:spLocks noGrp="1"/>
          </p:cNvSpPr>
          <p:nvPr>
            <p:ph idx="1" hasCustomPrompt="1"/>
          </p:nvPr>
        </p:nvSpPr>
        <p:spPr>
          <a:xfrm>
            <a:off x="923926" y="2555193"/>
            <a:ext cx="4203551" cy="3369357"/>
          </a:xfrm>
        </p:spPr>
        <p:txBody>
          <a:bodyPr/>
          <a:lstStyle>
            <a:lvl1pPr>
              <a:defRPr sz="1800"/>
            </a:lvl1pPr>
            <a:lvl2pPr>
              <a:defRPr sz="1800"/>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68351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 1 rivi, sisältö ja kuva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63551"/>
            <a:ext cx="4527401" cy="514350"/>
          </a:xfrm>
        </p:spPr>
        <p:txBody>
          <a:bodyPr/>
          <a:lstStyle/>
          <a:p>
            <a:r>
              <a:rPr lang="fi-FI"/>
              <a:t>Muokkaa </a:t>
            </a:r>
            <a:r>
              <a:rPr lang="fi-FI" err="1"/>
              <a:t>ots</a:t>
            </a:r>
            <a:r>
              <a:rPr lang="fi-FI"/>
              <a:t>. perustyylejä</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1400175"/>
            <a:ext cx="4203551" cy="4524375"/>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sp>
        <p:nvSpPr>
          <p:cNvPr id="7" name="TextBox 6">
            <a:extLst>
              <a:ext uri="{FF2B5EF4-FFF2-40B4-BE49-F238E27FC236}">
                <a16:creationId xmlns:a16="http://schemas.microsoft.com/office/drawing/2014/main" id="{357C4ADF-BDF8-9546-996C-64BA5C81D950}"/>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664026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ko, alaotsikko, sisältö ja kuva + logo2">
    <p:spTree>
      <p:nvGrpSpPr>
        <p:cNvPr id="1" name=""/>
        <p:cNvGrpSpPr/>
        <p:nvPr/>
      </p:nvGrpSpPr>
      <p:grpSpPr>
        <a:xfrm>
          <a:off x="0" y="0"/>
          <a:ext cx="0" cy="0"/>
          <a:chOff x="0" y="0"/>
          <a:chExt cx="0" cy="0"/>
        </a:xfrm>
      </p:grpSpPr>
      <p:pic>
        <p:nvPicPr>
          <p:cNvPr id="10" name="Kuva 8">
            <a:extLst>
              <a:ext uri="{FF2B5EF4-FFF2-40B4-BE49-F238E27FC236}">
                <a16:creationId xmlns:a16="http://schemas.microsoft.com/office/drawing/2014/main" id="{E3C66D1F-FA70-3C46-97A9-15F5C3A19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14" name="TextBox 13">
            <a:extLst>
              <a:ext uri="{FF2B5EF4-FFF2-40B4-BE49-F238E27FC236}">
                <a16:creationId xmlns:a16="http://schemas.microsoft.com/office/drawing/2014/main" id="{F52D360C-E91E-624B-8EC9-2C23F230D17A}"/>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6" y="946022"/>
            <a:ext cx="4536926"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
        <p:nvSpPr>
          <p:cNvPr id="12" name="Kuvan paikkamerkki 3">
            <a:extLst>
              <a:ext uri="{FF2B5EF4-FFF2-40B4-BE49-F238E27FC236}">
                <a16:creationId xmlns:a16="http://schemas.microsoft.com/office/drawing/2014/main" id="{42F3701F-0B41-8C41-9364-8A0550CADB76}"/>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sp>
        <p:nvSpPr>
          <p:cNvPr id="13" name="Sisällön paikkamerkki 2">
            <a:extLst>
              <a:ext uri="{FF2B5EF4-FFF2-40B4-BE49-F238E27FC236}">
                <a16:creationId xmlns:a16="http://schemas.microsoft.com/office/drawing/2014/main" id="{F6CE8478-4270-D143-8B0F-E9D64A342314}"/>
              </a:ext>
            </a:extLst>
          </p:cNvPr>
          <p:cNvSpPr>
            <a:spLocks noGrp="1"/>
          </p:cNvSpPr>
          <p:nvPr>
            <p:ph idx="1" hasCustomPrompt="1"/>
          </p:nvPr>
        </p:nvSpPr>
        <p:spPr>
          <a:xfrm>
            <a:off x="923926" y="1600200"/>
            <a:ext cx="4203551" cy="4324351"/>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69101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 2 riviä, sisältö ja kuva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923925"/>
          </a:xfrm>
        </p:spPr>
        <p:txBody>
          <a:bodyPr/>
          <a:lstStyle/>
          <a:p>
            <a:r>
              <a:rPr lang="fi-FI"/>
              <a:t>Muokkaa </a:t>
            </a:r>
            <a:r>
              <a:rPr lang="fi-FI" err="1"/>
              <a:t>ots</a:t>
            </a:r>
            <a:r>
              <a:rPr lang="fi-FI"/>
              <a:t>. perustyylejä klikkaamalla</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1885949"/>
            <a:ext cx="4203551" cy="4038601"/>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sp>
        <p:nvSpPr>
          <p:cNvPr id="7" name="TextBox 6">
            <a:extLst>
              <a:ext uri="{FF2B5EF4-FFF2-40B4-BE49-F238E27FC236}">
                <a16:creationId xmlns:a16="http://schemas.microsoft.com/office/drawing/2014/main" id="{7E5075FB-6888-E34B-A111-026CA2371B9E}"/>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3902708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 3 riviä, sisältö ja kuva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1359347"/>
          </a:xfrm>
        </p:spPr>
        <p:txBody>
          <a:bodyPr/>
          <a:lstStyle/>
          <a:p>
            <a:r>
              <a:rPr lang="fi-FI"/>
              <a:t>Muokkaa otsikon perustyylejä klikkaamalla tästä tekstikentästä</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hasCustomPrompt="1"/>
          </p:nvPr>
        </p:nvSpPr>
        <p:spPr>
          <a:xfrm>
            <a:off x="923926" y="2245171"/>
            <a:ext cx="4203551" cy="3679379"/>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sp>
        <p:nvSpPr>
          <p:cNvPr id="7" name="TextBox 6">
            <a:extLst>
              <a:ext uri="{FF2B5EF4-FFF2-40B4-BE49-F238E27FC236}">
                <a16:creationId xmlns:a16="http://schemas.microsoft.com/office/drawing/2014/main" id="{FD595D85-D156-DA4F-98C5-1E7938E920B8}"/>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1778333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tsikko 4 riviä, sisältö ja kuva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0"/>
            <a:ext cx="4527401" cy="2078943"/>
          </a:xfrm>
        </p:spPr>
        <p:txBody>
          <a:bodyPr/>
          <a:lstStyle/>
          <a:p>
            <a:r>
              <a:rPr lang="fi-FI"/>
              <a:t>Muokkaa otsikon perustyylejä klikkaamalla tästä tekstikentästä</a:t>
            </a:r>
            <a:br>
              <a:rPr lang="fi-FI"/>
            </a:br>
            <a:r>
              <a:rPr lang="fi-FI"/>
              <a:t>4 riviä</a:t>
            </a:r>
          </a:p>
        </p:txBody>
      </p:sp>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hasCustomPrompt="1"/>
          </p:nvPr>
        </p:nvSpPr>
        <p:spPr>
          <a:xfrm>
            <a:off x="6096000" y="0"/>
            <a:ext cx="6096000" cy="6858000"/>
          </a:xfrm>
          <a:solidFill>
            <a:schemeClr val="bg1">
              <a:lumMod val="85000"/>
            </a:schemeClr>
          </a:solidFill>
        </p:spPr>
        <p:txBody>
          <a:bodyPr/>
          <a:lstStyle>
            <a:lvl1pPr marL="88900" indent="177800">
              <a:buFont typeface="Arial" panose="020B0604020202020204" pitchFamily="34" charset="0"/>
              <a:buChar char="•"/>
              <a:tabLst/>
              <a:defRPr/>
            </a:lvl1pPr>
          </a:lstStyle>
          <a:p>
            <a:r>
              <a:rPr lang="fi-FI"/>
              <a:t>Lisää kuva klikkaamalla kuvaketta</a:t>
            </a:r>
          </a:p>
        </p:txBody>
      </p:sp>
      <p:sp>
        <p:nvSpPr>
          <p:cNvPr id="10" name="Sisällön paikkamerkki 2">
            <a:extLst>
              <a:ext uri="{FF2B5EF4-FFF2-40B4-BE49-F238E27FC236}">
                <a16:creationId xmlns:a16="http://schemas.microsoft.com/office/drawing/2014/main" id="{6C3D0B64-1652-F94D-A087-0672A7DE1CF9}"/>
              </a:ext>
            </a:extLst>
          </p:cNvPr>
          <p:cNvSpPr>
            <a:spLocks noGrp="1"/>
          </p:cNvSpPr>
          <p:nvPr>
            <p:ph idx="1" hasCustomPrompt="1"/>
          </p:nvPr>
        </p:nvSpPr>
        <p:spPr>
          <a:xfrm>
            <a:off x="923926" y="2555193"/>
            <a:ext cx="4203551" cy="3369357"/>
          </a:xfrm>
        </p:spPr>
        <p:txBody>
          <a:bodyPr/>
          <a:lstStyle>
            <a:lvl1pPr>
              <a:defRPr sz="1800"/>
            </a:lvl1pPr>
            <a:lvl2pPr>
              <a:defRPr sz="1800"/>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TextBox 6">
            <a:extLst>
              <a:ext uri="{FF2B5EF4-FFF2-40B4-BE49-F238E27FC236}">
                <a16:creationId xmlns:a16="http://schemas.microsoft.com/office/drawing/2014/main" id="{3D939A73-3B92-F54B-813B-6DFBA2123BB2}"/>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3795737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kuvaa, otsikko 1 rivi, kaksi sisältöä + logo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600075" y="3269136"/>
            <a:ext cx="4780737" cy="2634346"/>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776512" y="3265714"/>
            <a:ext cx="4775029" cy="2632359"/>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0" name="Kuva 8">
            <a:extLst>
              <a:ext uri="{FF2B5EF4-FFF2-40B4-BE49-F238E27FC236}">
                <a16:creationId xmlns:a16="http://schemas.microsoft.com/office/drawing/2014/main" id="{CA5A039C-3676-224B-956E-4D71417292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4" name="Text Placeholder 4">
            <a:extLst>
              <a:ext uri="{FF2B5EF4-FFF2-40B4-BE49-F238E27FC236}">
                <a16:creationId xmlns:a16="http://schemas.microsoft.com/office/drawing/2014/main" id="{5D9ACD74-5E57-3747-B4FA-A6AB7DCABC66}"/>
              </a:ext>
            </a:extLst>
          </p:cNvPr>
          <p:cNvSpPr>
            <a:spLocks noGrp="1"/>
          </p:cNvSpPr>
          <p:nvPr>
            <p:ph type="body" sz="quarter" idx="10" hasCustomPrompt="1"/>
          </p:nvPr>
        </p:nvSpPr>
        <p:spPr>
          <a:xfrm>
            <a:off x="6776512" y="2661016"/>
            <a:ext cx="4775041" cy="327080"/>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endParaRPr lang="en-FI"/>
          </a:p>
        </p:txBody>
      </p:sp>
      <p:sp>
        <p:nvSpPr>
          <p:cNvPr id="15" name="Otsikko 1">
            <a:extLst>
              <a:ext uri="{FF2B5EF4-FFF2-40B4-BE49-F238E27FC236}">
                <a16:creationId xmlns:a16="http://schemas.microsoft.com/office/drawing/2014/main" id="{81FE3E27-2130-B24C-9E2D-9305DC24D3FA}"/>
              </a:ext>
            </a:extLst>
          </p:cNvPr>
          <p:cNvSpPr>
            <a:spLocks noGrp="1"/>
          </p:cNvSpPr>
          <p:nvPr>
            <p:ph type="title" hasCustomPrompt="1"/>
          </p:nvPr>
        </p:nvSpPr>
        <p:spPr>
          <a:xfrm>
            <a:off x="600075" y="2663330"/>
            <a:ext cx="4780737" cy="324766"/>
          </a:xfrm>
        </p:spPr>
        <p:txBody>
          <a:bodyPr/>
          <a:lstStyle>
            <a:lvl1pPr>
              <a:defRPr sz="2400"/>
            </a:lvl1pPr>
          </a:lstStyle>
          <a:p>
            <a:r>
              <a:rPr lang="en-GB" err="1"/>
              <a:t>Muokkaa</a:t>
            </a:r>
            <a:r>
              <a:rPr lang="en-GB"/>
              <a:t> </a:t>
            </a:r>
            <a:r>
              <a:rPr lang="en-GB" err="1"/>
              <a:t>otsikon</a:t>
            </a:r>
            <a:r>
              <a:rPr lang="en-GB"/>
              <a:t> </a:t>
            </a:r>
            <a:r>
              <a:rPr lang="en-GB" err="1"/>
              <a:t>perustyylejä</a:t>
            </a:r>
            <a:endParaRPr lang="fi-FI"/>
          </a:p>
        </p:txBody>
      </p:sp>
      <p:sp>
        <p:nvSpPr>
          <p:cNvPr id="5" name="Picture Placeholder 4">
            <a:extLst>
              <a:ext uri="{FF2B5EF4-FFF2-40B4-BE49-F238E27FC236}">
                <a16:creationId xmlns:a16="http://schemas.microsoft.com/office/drawing/2014/main" id="{1744C1CC-6DCB-B74B-9240-8D3D0EF274C5}"/>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6" name="Picture Placeholder 4">
            <a:extLst>
              <a:ext uri="{FF2B5EF4-FFF2-40B4-BE49-F238E27FC236}">
                <a16:creationId xmlns:a16="http://schemas.microsoft.com/office/drawing/2014/main" id="{A964068C-A408-8E4C-8EE8-211ABEAAE191}"/>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Tree>
    <p:extLst>
      <p:ext uri="{BB962C8B-B14F-4D97-AF65-F5344CB8AC3E}">
        <p14:creationId xmlns:p14="http://schemas.microsoft.com/office/powerpoint/2010/main" val="16973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kuvaa, otsikko 2 riviä, kaksi sisältöä + logo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600075" y="3621947"/>
            <a:ext cx="4780737" cy="2281534"/>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776512" y="3621974"/>
            <a:ext cx="4775029" cy="2276099"/>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0" name="Kuva 8">
            <a:extLst>
              <a:ext uri="{FF2B5EF4-FFF2-40B4-BE49-F238E27FC236}">
                <a16:creationId xmlns:a16="http://schemas.microsoft.com/office/drawing/2014/main" id="{07FED1F5-8B5E-C849-95F8-22C2E7C178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5" name="Picture Placeholder 4">
            <a:extLst>
              <a:ext uri="{FF2B5EF4-FFF2-40B4-BE49-F238E27FC236}">
                <a16:creationId xmlns:a16="http://schemas.microsoft.com/office/drawing/2014/main" id="{65DE6FA4-9348-6249-9727-8D28A3DF247B}"/>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6" name="Picture Placeholder 4">
            <a:extLst>
              <a:ext uri="{FF2B5EF4-FFF2-40B4-BE49-F238E27FC236}">
                <a16:creationId xmlns:a16="http://schemas.microsoft.com/office/drawing/2014/main" id="{BAC7EC13-9376-194B-8096-A619BF529557}"/>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
        <p:nvSpPr>
          <p:cNvPr id="19" name="Text Placeholder 4">
            <a:extLst>
              <a:ext uri="{FF2B5EF4-FFF2-40B4-BE49-F238E27FC236}">
                <a16:creationId xmlns:a16="http://schemas.microsoft.com/office/drawing/2014/main" id="{C17CDDD3-7742-C540-B630-AB4131332D09}"/>
              </a:ext>
            </a:extLst>
          </p:cNvPr>
          <p:cNvSpPr>
            <a:spLocks noGrp="1"/>
          </p:cNvSpPr>
          <p:nvPr>
            <p:ph type="body" sz="quarter" idx="10" hasCustomPrompt="1"/>
          </p:nvPr>
        </p:nvSpPr>
        <p:spPr>
          <a:xfrm>
            <a:off x="6776512" y="2661015"/>
            <a:ext cx="4775041" cy="771125"/>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br>
              <a:rPr lang="en-GB"/>
            </a:br>
            <a:r>
              <a:rPr lang="en-GB"/>
              <a:t>2 </a:t>
            </a:r>
            <a:r>
              <a:rPr lang="en-GB" err="1"/>
              <a:t>riviä</a:t>
            </a:r>
            <a:endParaRPr lang="en-FI"/>
          </a:p>
        </p:txBody>
      </p:sp>
      <p:sp>
        <p:nvSpPr>
          <p:cNvPr id="20" name="Otsikko 1">
            <a:extLst>
              <a:ext uri="{FF2B5EF4-FFF2-40B4-BE49-F238E27FC236}">
                <a16:creationId xmlns:a16="http://schemas.microsoft.com/office/drawing/2014/main" id="{AB183F9B-98A9-B64D-9B1F-4BAD4C906F6A}"/>
              </a:ext>
            </a:extLst>
          </p:cNvPr>
          <p:cNvSpPr>
            <a:spLocks noGrp="1"/>
          </p:cNvSpPr>
          <p:nvPr>
            <p:ph type="title" hasCustomPrompt="1"/>
          </p:nvPr>
        </p:nvSpPr>
        <p:spPr>
          <a:xfrm>
            <a:off x="600075" y="2663330"/>
            <a:ext cx="4780737" cy="765670"/>
          </a:xfrm>
        </p:spPr>
        <p:txBody>
          <a:bodyPr/>
          <a:lstStyle>
            <a:lvl1pPr>
              <a:defRPr sz="2400"/>
            </a:lvl1pPr>
          </a:lstStyle>
          <a:p>
            <a:r>
              <a:rPr lang="en-GB" err="1"/>
              <a:t>Muokkaa</a:t>
            </a:r>
            <a:r>
              <a:rPr lang="en-GB"/>
              <a:t> </a:t>
            </a:r>
            <a:r>
              <a:rPr lang="en-GB" err="1"/>
              <a:t>otsikon</a:t>
            </a:r>
            <a:r>
              <a:rPr lang="en-GB"/>
              <a:t> </a:t>
            </a:r>
            <a:r>
              <a:rPr lang="en-GB" err="1"/>
              <a:t>perustyylejä</a:t>
            </a:r>
            <a:br>
              <a:rPr lang="en-GB"/>
            </a:br>
            <a:r>
              <a:rPr lang="en-GB"/>
              <a:t>2 </a:t>
            </a:r>
            <a:r>
              <a:rPr lang="en-GB" err="1"/>
              <a:t>riviä</a:t>
            </a:r>
            <a:endParaRPr lang="fi-FI"/>
          </a:p>
        </p:txBody>
      </p:sp>
    </p:spTree>
    <p:extLst>
      <p:ext uri="{BB962C8B-B14F-4D97-AF65-F5344CB8AC3E}">
        <p14:creationId xmlns:p14="http://schemas.microsoft.com/office/powerpoint/2010/main" val="3245045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kuvaa, otsikko 3 riviä, kaksi sisältöä + logo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600075" y="3907576"/>
            <a:ext cx="4780737" cy="1995906"/>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E71CCDA-A8D9-44C6-9B7D-159B332E313E}"/>
              </a:ext>
            </a:extLst>
          </p:cNvPr>
          <p:cNvSpPr>
            <a:spLocks noGrp="1"/>
          </p:cNvSpPr>
          <p:nvPr>
            <p:ph sz="half" idx="2" hasCustomPrompt="1"/>
          </p:nvPr>
        </p:nvSpPr>
        <p:spPr>
          <a:xfrm>
            <a:off x="6776512" y="3903673"/>
            <a:ext cx="4775029" cy="1994400"/>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0" name="Kuva 8">
            <a:extLst>
              <a:ext uri="{FF2B5EF4-FFF2-40B4-BE49-F238E27FC236}">
                <a16:creationId xmlns:a16="http://schemas.microsoft.com/office/drawing/2014/main" id="{5901B36B-49DB-0042-A2B3-CB33F9EED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14" name="Picture Placeholder 4">
            <a:extLst>
              <a:ext uri="{FF2B5EF4-FFF2-40B4-BE49-F238E27FC236}">
                <a16:creationId xmlns:a16="http://schemas.microsoft.com/office/drawing/2014/main" id="{4056FD7F-1BBB-D84D-AB4F-7B570BA37A58}"/>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5" name="Picture Placeholder 4">
            <a:extLst>
              <a:ext uri="{FF2B5EF4-FFF2-40B4-BE49-F238E27FC236}">
                <a16:creationId xmlns:a16="http://schemas.microsoft.com/office/drawing/2014/main" id="{42251694-03A4-1A45-8D17-C7797CC41389}"/>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
        <p:nvSpPr>
          <p:cNvPr id="16" name="Text Placeholder 4">
            <a:extLst>
              <a:ext uri="{FF2B5EF4-FFF2-40B4-BE49-F238E27FC236}">
                <a16:creationId xmlns:a16="http://schemas.microsoft.com/office/drawing/2014/main" id="{1579303F-963B-D947-8B5C-087B9E31C6F4}"/>
              </a:ext>
            </a:extLst>
          </p:cNvPr>
          <p:cNvSpPr>
            <a:spLocks noGrp="1"/>
          </p:cNvSpPr>
          <p:nvPr>
            <p:ph type="body" sz="quarter" idx="10" hasCustomPrompt="1"/>
          </p:nvPr>
        </p:nvSpPr>
        <p:spPr>
          <a:xfrm>
            <a:off x="6776512" y="2661015"/>
            <a:ext cx="4775041" cy="1130470"/>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br>
              <a:rPr lang="en-GB"/>
            </a:br>
            <a:r>
              <a:rPr lang="en-GB"/>
              <a:t>2 </a:t>
            </a:r>
            <a:r>
              <a:rPr lang="en-GB" err="1"/>
              <a:t>riviä</a:t>
            </a:r>
            <a:br>
              <a:rPr lang="en-GB"/>
            </a:br>
            <a:r>
              <a:rPr lang="en-GB"/>
              <a:t>3 </a:t>
            </a:r>
            <a:r>
              <a:rPr lang="en-GB" err="1"/>
              <a:t>riviä</a:t>
            </a:r>
            <a:endParaRPr lang="en-FI"/>
          </a:p>
        </p:txBody>
      </p:sp>
      <p:sp>
        <p:nvSpPr>
          <p:cNvPr id="18" name="Otsikko 1">
            <a:extLst>
              <a:ext uri="{FF2B5EF4-FFF2-40B4-BE49-F238E27FC236}">
                <a16:creationId xmlns:a16="http://schemas.microsoft.com/office/drawing/2014/main" id="{7A523327-EECA-954B-8C2C-AA8E2292A96E}"/>
              </a:ext>
            </a:extLst>
          </p:cNvPr>
          <p:cNvSpPr>
            <a:spLocks noGrp="1"/>
          </p:cNvSpPr>
          <p:nvPr>
            <p:ph type="title" hasCustomPrompt="1"/>
          </p:nvPr>
        </p:nvSpPr>
        <p:spPr>
          <a:xfrm>
            <a:off x="600075" y="2663329"/>
            <a:ext cx="4780737" cy="1122473"/>
          </a:xfrm>
        </p:spPr>
        <p:txBody>
          <a:bodyPr/>
          <a:lstStyle>
            <a:lvl1pPr>
              <a:defRPr sz="2400"/>
            </a:lvl1pPr>
          </a:lstStyle>
          <a:p>
            <a:r>
              <a:rPr lang="en-GB" err="1"/>
              <a:t>Muokkaa</a:t>
            </a:r>
            <a:r>
              <a:rPr lang="en-GB"/>
              <a:t> </a:t>
            </a:r>
            <a:r>
              <a:rPr lang="en-GB" err="1"/>
              <a:t>otsikon</a:t>
            </a:r>
            <a:r>
              <a:rPr lang="en-GB"/>
              <a:t> </a:t>
            </a:r>
            <a:r>
              <a:rPr lang="en-GB" err="1"/>
              <a:t>perustyylejä</a:t>
            </a:r>
            <a:br>
              <a:rPr lang="en-GB"/>
            </a:br>
            <a:r>
              <a:rPr lang="en-GB"/>
              <a:t>2 </a:t>
            </a:r>
            <a:r>
              <a:rPr lang="en-GB" err="1"/>
              <a:t>riviä</a:t>
            </a:r>
            <a:br>
              <a:rPr lang="en-GB"/>
            </a:br>
            <a:r>
              <a:rPr lang="en-GB"/>
              <a:t>3 </a:t>
            </a:r>
            <a:r>
              <a:rPr lang="en-GB" err="1"/>
              <a:t>riviä</a:t>
            </a:r>
            <a:endParaRPr lang="fi-FI"/>
          </a:p>
        </p:txBody>
      </p:sp>
    </p:spTree>
    <p:extLst>
      <p:ext uri="{BB962C8B-B14F-4D97-AF65-F5344CB8AC3E}">
        <p14:creationId xmlns:p14="http://schemas.microsoft.com/office/powerpoint/2010/main" val="2633366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 vaalea vihreä">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52E9CA7-EAA2-024C-9B5C-8E3218921097}"/>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7" name="Kuva 6">
            <a:extLst>
              <a:ext uri="{FF2B5EF4-FFF2-40B4-BE49-F238E27FC236}">
                <a16:creationId xmlns:a16="http://schemas.microsoft.com/office/drawing/2014/main" id="{161559A2-F2E9-4340-BC1A-DC9B560647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2563" y="2953511"/>
            <a:ext cx="4090424" cy="646177"/>
          </a:xfrm>
          <a:prstGeom prst="rect">
            <a:avLst/>
          </a:prstGeom>
        </p:spPr>
      </p:pic>
    </p:spTree>
    <p:extLst>
      <p:ext uri="{BB962C8B-B14F-4D97-AF65-F5344CB8AC3E}">
        <p14:creationId xmlns:p14="http://schemas.microsoft.com/office/powerpoint/2010/main" val="3129020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kuvaa, otsikko 1 rivi, kaksi sisältöä + logo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748E01-AB82-374A-9216-119823BE42B6}"/>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5" name="Picture Placeholder 4">
            <a:extLst>
              <a:ext uri="{FF2B5EF4-FFF2-40B4-BE49-F238E27FC236}">
                <a16:creationId xmlns:a16="http://schemas.microsoft.com/office/drawing/2014/main" id="{E9867E76-F63C-C943-B3CA-9A3053D2947C}"/>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6" name="Picture Placeholder 4">
            <a:extLst>
              <a:ext uri="{FF2B5EF4-FFF2-40B4-BE49-F238E27FC236}">
                <a16:creationId xmlns:a16="http://schemas.microsoft.com/office/drawing/2014/main" id="{8A39E43E-F729-9B49-B2BD-8AE309C109BF}"/>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
        <p:nvSpPr>
          <p:cNvPr id="18" name="Sisällön paikkamerkki 2">
            <a:extLst>
              <a:ext uri="{FF2B5EF4-FFF2-40B4-BE49-F238E27FC236}">
                <a16:creationId xmlns:a16="http://schemas.microsoft.com/office/drawing/2014/main" id="{556FAD25-8618-1344-9A1F-30F1932F7FB3}"/>
              </a:ext>
            </a:extLst>
          </p:cNvPr>
          <p:cNvSpPr>
            <a:spLocks noGrp="1"/>
          </p:cNvSpPr>
          <p:nvPr>
            <p:ph sz="half" idx="1" hasCustomPrompt="1"/>
          </p:nvPr>
        </p:nvSpPr>
        <p:spPr>
          <a:xfrm>
            <a:off x="600075" y="3269136"/>
            <a:ext cx="4780737" cy="2634346"/>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9" name="Sisällön paikkamerkki 3">
            <a:extLst>
              <a:ext uri="{FF2B5EF4-FFF2-40B4-BE49-F238E27FC236}">
                <a16:creationId xmlns:a16="http://schemas.microsoft.com/office/drawing/2014/main" id="{DAB3E70E-6A94-7E44-B4C5-9A7C9D689C50}"/>
              </a:ext>
            </a:extLst>
          </p:cNvPr>
          <p:cNvSpPr>
            <a:spLocks noGrp="1"/>
          </p:cNvSpPr>
          <p:nvPr>
            <p:ph sz="half" idx="2" hasCustomPrompt="1"/>
          </p:nvPr>
        </p:nvSpPr>
        <p:spPr>
          <a:xfrm>
            <a:off x="6776512" y="3265714"/>
            <a:ext cx="4775029" cy="2632359"/>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20" name="Text Placeholder 4">
            <a:extLst>
              <a:ext uri="{FF2B5EF4-FFF2-40B4-BE49-F238E27FC236}">
                <a16:creationId xmlns:a16="http://schemas.microsoft.com/office/drawing/2014/main" id="{BD40A54C-089F-C64C-BBCD-6A406A297F60}"/>
              </a:ext>
            </a:extLst>
          </p:cNvPr>
          <p:cNvSpPr>
            <a:spLocks noGrp="1"/>
          </p:cNvSpPr>
          <p:nvPr>
            <p:ph type="body" sz="quarter" idx="10" hasCustomPrompt="1"/>
          </p:nvPr>
        </p:nvSpPr>
        <p:spPr>
          <a:xfrm>
            <a:off x="6776512" y="2661016"/>
            <a:ext cx="4775041" cy="327080"/>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endParaRPr lang="en-FI"/>
          </a:p>
        </p:txBody>
      </p:sp>
      <p:sp>
        <p:nvSpPr>
          <p:cNvPr id="21" name="Otsikko 1">
            <a:extLst>
              <a:ext uri="{FF2B5EF4-FFF2-40B4-BE49-F238E27FC236}">
                <a16:creationId xmlns:a16="http://schemas.microsoft.com/office/drawing/2014/main" id="{434421A8-99A8-BB4D-8ACD-9899889FBE3A}"/>
              </a:ext>
            </a:extLst>
          </p:cNvPr>
          <p:cNvSpPr>
            <a:spLocks noGrp="1"/>
          </p:cNvSpPr>
          <p:nvPr>
            <p:ph type="title" hasCustomPrompt="1"/>
          </p:nvPr>
        </p:nvSpPr>
        <p:spPr>
          <a:xfrm>
            <a:off x="600075" y="2663330"/>
            <a:ext cx="4780737" cy="324766"/>
          </a:xfrm>
        </p:spPr>
        <p:txBody>
          <a:bodyPr/>
          <a:lstStyle>
            <a:lvl1pPr>
              <a:defRPr sz="2400"/>
            </a:lvl1pPr>
          </a:lstStyle>
          <a:p>
            <a:r>
              <a:rPr lang="en-GB" err="1"/>
              <a:t>Muokkaa</a:t>
            </a:r>
            <a:r>
              <a:rPr lang="en-GB"/>
              <a:t> </a:t>
            </a:r>
            <a:r>
              <a:rPr lang="en-GB" err="1"/>
              <a:t>otsikon</a:t>
            </a:r>
            <a:r>
              <a:rPr lang="en-GB"/>
              <a:t> </a:t>
            </a:r>
            <a:r>
              <a:rPr lang="en-GB" err="1"/>
              <a:t>perustyylejä</a:t>
            </a:r>
            <a:endParaRPr lang="fi-FI"/>
          </a:p>
        </p:txBody>
      </p:sp>
    </p:spTree>
    <p:extLst>
      <p:ext uri="{BB962C8B-B14F-4D97-AF65-F5344CB8AC3E}">
        <p14:creationId xmlns:p14="http://schemas.microsoft.com/office/powerpoint/2010/main" val="2759189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kuvaa, otsikko 2 riviä, kaksi sisältöä + logo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748E01-AB82-374A-9216-119823BE42B6}"/>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0" name="Picture Placeholder 4">
            <a:extLst>
              <a:ext uri="{FF2B5EF4-FFF2-40B4-BE49-F238E27FC236}">
                <a16:creationId xmlns:a16="http://schemas.microsoft.com/office/drawing/2014/main" id="{FBF73881-884E-C64C-B61C-F1CE6E5E9EE0}"/>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5" name="Picture Placeholder 4">
            <a:extLst>
              <a:ext uri="{FF2B5EF4-FFF2-40B4-BE49-F238E27FC236}">
                <a16:creationId xmlns:a16="http://schemas.microsoft.com/office/drawing/2014/main" id="{97D91233-933E-5D45-8D6E-309A0145F053}"/>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
        <p:nvSpPr>
          <p:cNvPr id="16" name="Sisällön paikkamerkki 2">
            <a:extLst>
              <a:ext uri="{FF2B5EF4-FFF2-40B4-BE49-F238E27FC236}">
                <a16:creationId xmlns:a16="http://schemas.microsoft.com/office/drawing/2014/main" id="{6BBB2F25-A8BA-3A40-BB85-635C4695FC5E}"/>
              </a:ext>
            </a:extLst>
          </p:cNvPr>
          <p:cNvSpPr>
            <a:spLocks noGrp="1"/>
          </p:cNvSpPr>
          <p:nvPr>
            <p:ph sz="half" idx="1" hasCustomPrompt="1"/>
          </p:nvPr>
        </p:nvSpPr>
        <p:spPr>
          <a:xfrm>
            <a:off x="600075" y="3621947"/>
            <a:ext cx="4780737" cy="2281534"/>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3">
            <a:extLst>
              <a:ext uri="{FF2B5EF4-FFF2-40B4-BE49-F238E27FC236}">
                <a16:creationId xmlns:a16="http://schemas.microsoft.com/office/drawing/2014/main" id="{9D378955-CCDD-0F45-B466-74AB258491E7}"/>
              </a:ext>
            </a:extLst>
          </p:cNvPr>
          <p:cNvSpPr>
            <a:spLocks noGrp="1"/>
          </p:cNvSpPr>
          <p:nvPr>
            <p:ph sz="half" idx="2" hasCustomPrompt="1"/>
          </p:nvPr>
        </p:nvSpPr>
        <p:spPr>
          <a:xfrm>
            <a:off x="6776512" y="3621974"/>
            <a:ext cx="4775029" cy="2276099"/>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8" name="Text Placeholder 4">
            <a:extLst>
              <a:ext uri="{FF2B5EF4-FFF2-40B4-BE49-F238E27FC236}">
                <a16:creationId xmlns:a16="http://schemas.microsoft.com/office/drawing/2014/main" id="{BC4B1D26-2015-9142-8DD8-50E68C6DE15F}"/>
              </a:ext>
            </a:extLst>
          </p:cNvPr>
          <p:cNvSpPr>
            <a:spLocks noGrp="1"/>
          </p:cNvSpPr>
          <p:nvPr>
            <p:ph type="body" sz="quarter" idx="10" hasCustomPrompt="1"/>
          </p:nvPr>
        </p:nvSpPr>
        <p:spPr>
          <a:xfrm>
            <a:off x="6776512" y="2661015"/>
            <a:ext cx="4775041" cy="771125"/>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br>
              <a:rPr lang="en-GB"/>
            </a:br>
            <a:r>
              <a:rPr lang="en-GB"/>
              <a:t>2 </a:t>
            </a:r>
            <a:r>
              <a:rPr lang="en-GB" err="1"/>
              <a:t>riviä</a:t>
            </a:r>
            <a:endParaRPr lang="en-FI"/>
          </a:p>
        </p:txBody>
      </p:sp>
      <p:sp>
        <p:nvSpPr>
          <p:cNvPr id="19" name="Otsikko 1">
            <a:extLst>
              <a:ext uri="{FF2B5EF4-FFF2-40B4-BE49-F238E27FC236}">
                <a16:creationId xmlns:a16="http://schemas.microsoft.com/office/drawing/2014/main" id="{224B3C7F-F865-CF49-AA94-63B8F1EC6B2D}"/>
              </a:ext>
            </a:extLst>
          </p:cNvPr>
          <p:cNvSpPr>
            <a:spLocks noGrp="1"/>
          </p:cNvSpPr>
          <p:nvPr>
            <p:ph type="title" hasCustomPrompt="1"/>
          </p:nvPr>
        </p:nvSpPr>
        <p:spPr>
          <a:xfrm>
            <a:off x="600075" y="2663330"/>
            <a:ext cx="4780737" cy="765670"/>
          </a:xfrm>
        </p:spPr>
        <p:txBody>
          <a:bodyPr/>
          <a:lstStyle>
            <a:lvl1pPr>
              <a:defRPr sz="2400"/>
            </a:lvl1pPr>
          </a:lstStyle>
          <a:p>
            <a:r>
              <a:rPr lang="en-GB" err="1"/>
              <a:t>Muokkaa</a:t>
            </a:r>
            <a:r>
              <a:rPr lang="en-GB"/>
              <a:t> </a:t>
            </a:r>
            <a:r>
              <a:rPr lang="en-GB" err="1"/>
              <a:t>otsikon</a:t>
            </a:r>
            <a:r>
              <a:rPr lang="en-GB"/>
              <a:t> </a:t>
            </a:r>
            <a:r>
              <a:rPr lang="en-GB" err="1"/>
              <a:t>perustyylejä</a:t>
            </a:r>
            <a:br>
              <a:rPr lang="en-GB"/>
            </a:br>
            <a:r>
              <a:rPr lang="en-GB"/>
              <a:t>2 </a:t>
            </a:r>
            <a:r>
              <a:rPr lang="en-GB" err="1"/>
              <a:t>riviä</a:t>
            </a:r>
            <a:endParaRPr lang="fi-FI"/>
          </a:p>
        </p:txBody>
      </p:sp>
    </p:spTree>
    <p:extLst>
      <p:ext uri="{BB962C8B-B14F-4D97-AF65-F5344CB8AC3E}">
        <p14:creationId xmlns:p14="http://schemas.microsoft.com/office/powerpoint/2010/main" val="1845634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kuvaa, otsikko 3 riviä, kaksi sisältöä + logo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B6B90E3-9D73-634D-B1AA-0AAC3BEE0CA0}"/>
              </a:ext>
            </a:extLst>
          </p:cNvPr>
          <p:cNvSpPr/>
          <p:nvPr userDrawn="1"/>
        </p:nvSpPr>
        <p:spPr>
          <a:xfrm>
            <a:off x="8193471" y="0"/>
            <a:ext cx="3998528" cy="3007974"/>
          </a:xfrm>
          <a:custGeom>
            <a:avLst/>
            <a:gdLst>
              <a:gd name="connsiteX0" fmla="*/ 0 w 3998528"/>
              <a:gd name="connsiteY0" fmla="*/ 0 h 3007974"/>
              <a:gd name="connsiteX1" fmla="*/ 3998528 w 3998528"/>
              <a:gd name="connsiteY1" fmla="*/ 0 h 3007974"/>
              <a:gd name="connsiteX2" fmla="*/ 3998528 w 3998528"/>
              <a:gd name="connsiteY2" fmla="*/ 3007974 h 3007974"/>
              <a:gd name="connsiteX3" fmla="*/ 3679007 w 3998528"/>
              <a:gd name="connsiteY3" fmla="*/ 2801086 h 3007974"/>
              <a:gd name="connsiteX4" fmla="*/ 603598 w 3998528"/>
              <a:gd name="connsiteY4" fmla="*/ 522849 h 3007974"/>
              <a:gd name="connsiteX5" fmla="*/ 0 w 3998528"/>
              <a:gd name="connsiteY5" fmla="*/ 0 h 30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528" h="3007974">
                <a:moveTo>
                  <a:pt x="0" y="0"/>
                </a:moveTo>
                <a:lnTo>
                  <a:pt x="3998528" y="0"/>
                </a:lnTo>
                <a:lnTo>
                  <a:pt x="3998528" y="3007974"/>
                </a:lnTo>
                <a:lnTo>
                  <a:pt x="3679007" y="2801086"/>
                </a:lnTo>
                <a:cubicBezTo>
                  <a:pt x="2613208" y="2094953"/>
                  <a:pt x="1586741" y="1334211"/>
                  <a:pt x="603598" y="522849"/>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cxnSp>
        <p:nvCxnSpPr>
          <p:cNvPr id="13" name="Straight Connector 12">
            <a:extLst>
              <a:ext uri="{FF2B5EF4-FFF2-40B4-BE49-F238E27FC236}">
                <a16:creationId xmlns:a16="http://schemas.microsoft.com/office/drawing/2014/main" id="{92D98C6A-9FDD-004B-A702-BE11F1D593AD}"/>
              </a:ext>
            </a:extLst>
          </p:cNvPr>
          <p:cNvCxnSpPr>
            <a:cxnSpLocks/>
          </p:cNvCxnSpPr>
          <p:nvPr userDrawn="1"/>
        </p:nvCxnSpPr>
        <p:spPr>
          <a:xfrm>
            <a:off x="6075814" y="2514600"/>
            <a:ext cx="0" cy="34845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748E01-AB82-374A-9216-119823BE42B6}"/>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11" name="Freeform 10">
            <a:extLst>
              <a:ext uri="{FF2B5EF4-FFF2-40B4-BE49-F238E27FC236}">
                <a16:creationId xmlns:a16="http://schemas.microsoft.com/office/drawing/2014/main" id="{4F3B1F58-DD5D-2444-B109-4A5EF68F403E}"/>
              </a:ext>
            </a:extLst>
          </p:cNvPr>
          <p:cNvSpPr/>
          <p:nvPr userDrawn="1"/>
        </p:nvSpPr>
        <p:spPr>
          <a:xfrm>
            <a:off x="0" y="0"/>
            <a:ext cx="5823145" cy="2257928"/>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10" name="Picture Placeholder 4">
            <a:extLst>
              <a:ext uri="{FF2B5EF4-FFF2-40B4-BE49-F238E27FC236}">
                <a16:creationId xmlns:a16="http://schemas.microsoft.com/office/drawing/2014/main" id="{C86FE4D3-CA2A-0041-BFC9-0BCEB3251A89}"/>
              </a:ext>
            </a:extLst>
          </p:cNvPr>
          <p:cNvSpPr>
            <a:spLocks noGrp="1"/>
          </p:cNvSpPr>
          <p:nvPr>
            <p:ph type="pic" sz="quarter" idx="11" hasCustomPrompt="1"/>
          </p:nvPr>
        </p:nvSpPr>
        <p:spPr>
          <a:xfrm>
            <a:off x="600075" y="357188"/>
            <a:ext cx="4779963" cy="2227262"/>
          </a:xfrm>
        </p:spPr>
        <p:txBody>
          <a:bodyPr/>
          <a:lstStyle/>
          <a:p>
            <a:r>
              <a:rPr lang="en-FI"/>
              <a:t>Lisää kuva klikkaamalla kuvaketta</a:t>
            </a:r>
          </a:p>
        </p:txBody>
      </p:sp>
      <p:sp>
        <p:nvSpPr>
          <p:cNvPr id="14" name="Picture Placeholder 4">
            <a:extLst>
              <a:ext uri="{FF2B5EF4-FFF2-40B4-BE49-F238E27FC236}">
                <a16:creationId xmlns:a16="http://schemas.microsoft.com/office/drawing/2014/main" id="{D1E231AE-E06D-CB4A-95E1-56715CFF6C01}"/>
              </a:ext>
            </a:extLst>
          </p:cNvPr>
          <p:cNvSpPr>
            <a:spLocks noGrp="1"/>
          </p:cNvSpPr>
          <p:nvPr>
            <p:ph type="pic" sz="quarter" idx="12" hasCustomPrompt="1"/>
          </p:nvPr>
        </p:nvSpPr>
        <p:spPr>
          <a:xfrm>
            <a:off x="6772275" y="357188"/>
            <a:ext cx="4779963" cy="2227262"/>
          </a:xfrm>
        </p:spPr>
        <p:txBody>
          <a:bodyPr/>
          <a:lstStyle/>
          <a:p>
            <a:r>
              <a:rPr lang="en-FI"/>
              <a:t>Lisää kuva klikkaamalla kuvaketta</a:t>
            </a:r>
          </a:p>
        </p:txBody>
      </p:sp>
      <p:sp>
        <p:nvSpPr>
          <p:cNvPr id="15" name="Sisällön paikkamerkki 2">
            <a:extLst>
              <a:ext uri="{FF2B5EF4-FFF2-40B4-BE49-F238E27FC236}">
                <a16:creationId xmlns:a16="http://schemas.microsoft.com/office/drawing/2014/main" id="{F715E2A3-C0E5-FC49-BBF7-FF13A66CFFB5}"/>
              </a:ext>
            </a:extLst>
          </p:cNvPr>
          <p:cNvSpPr>
            <a:spLocks noGrp="1"/>
          </p:cNvSpPr>
          <p:nvPr>
            <p:ph sz="half" idx="1" hasCustomPrompt="1"/>
          </p:nvPr>
        </p:nvSpPr>
        <p:spPr>
          <a:xfrm>
            <a:off x="600075" y="3907576"/>
            <a:ext cx="4780737" cy="1995906"/>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6" name="Sisällön paikkamerkki 3">
            <a:extLst>
              <a:ext uri="{FF2B5EF4-FFF2-40B4-BE49-F238E27FC236}">
                <a16:creationId xmlns:a16="http://schemas.microsoft.com/office/drawing/2014/main" id="{7AE6D901-B9C9-7B4D-9F0A-63CC7621C396}"/>
              </a:ext>
            </a:extLst>
          </p:cNvPr>
          <p:cNvSpPr>
            <a:spLocks noGrp="1"/>
          </p:cNvSpPr>
          <p:nvPr>
            <p:ph sz="half" idx="2" hasCustomPrompt="1"/>
          </p:nvPr>
        </p:nvSpPr>
        <p:spPr>
          <a:xfrm>
            <a:off x="6776512" y="3903673"/>
            <a:ext cx="4775029" cy="1994400"/>
          </a:xfrm>
        </p:spPr>
        <p:txBody>
          <a:bodyPr/>
          <a:lstStyle>
            <a:lvl1pPr>
              <a:defRPr sz="1600"/>
            </a:lvl1pPr>
            <a:lvl2pPr>
              <a:defRPr sz="1600"/>
            </a:lvl2pPr>
            <a:lvl3pPr>
              <a:defRPr sz="1600"/>
            </a:lvl3pPr>
            <a:lvl4pPr>
              <a:defRPr sz="1600"/>
            </a:lvl4pPr>
            <a:lvl5pPr>
              <a:defRPr sz="16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8" name="Text Placeholder 4">
            <a:extLst>
              <a:ext uri="{FF2B5EF4-FFF2-40B4-BE49-F238E27FC236}">
                <a16:creationId xmlns:a16="http://schemas.microsoft.com/office/drawing/2014/main" id="{8B92E028-9F0C-694A-840D-7C13DA1B333B}"/>
              </a:ext>
            </a:extLst>
          </p:cNvPr>
          <p:cNvSpPr>
            <a:spLocks noGrp="1"/>
          </p:cNvSpPr>
          <p:nvPr>
            <p:ph type="body" sz="quarter" idx="10" hasCustomPrompt="1"/>
          </p:nvPr>
        </p:nvSpPr>
        <p:spPr>
          <a:xfrm>
            <a:off x="6776512" y="2661015"/>
            <a:ext cx="4775041" cy="1130470"/>
          </a:xfrm>
        </p:spPr>
        <p:txBody>
          <a:bodyPr/>
          <a:lstStyle>
            <a:lvl1pPr marL="7938" indent="-7938">
              <a:buNone/>
              <a:tabLst/>
              <a:defRPr sz="2400" b="1"/>
            </a:lvl1pPr>
          </a:lstStyle>
          <a:p>
            <a:pPr lvl="0"/>
            <a:r>
              <a:rPr lang="en-GB" err="1"/>
              <a:t>Muokkaa</a:t>
            </a:r>
            <a:r>
              <a:rPr lang="en-GB"/>
              <a:t> </a:t>
            </a:r>
            <a:r>
              <a:rPr lang="en-GB" err="1"/>
              <a:t>otsikon</a:t>
            </a:r>
            <a:r>
              <a:rPr lang="en-GB"/>
              <a:t> </a:t>
            </a:r>
            <a:r>
              <a:rPr lang="en-GB" err="1"/>
              <a:t>perustyylejä</a:t>
            </a:r>
            <a:br>
              <a:rPr lang="en-GB"/>
            </a:br>
            <a:r>
              <a:rPr lang="en-GB"/>
              <a:t>2 </a:t>
            </a:r>
            <a:r>
              <a:rPr lang="en-GB" err="1"/>
              <a:t>riviä</a:t>
            </a:r>
            <a:br>
              <a:rPr lang="en-GB"/>
            </a:br>
            <a:r>
              <a:rPr lang="en-GB"/>
              <a:t>3 </a:t>
            </a:r>
            <a:r>
              <a:rPr lang="en-GB" err="1"/>
              <a:t>riviä</a:t>
            </a:r>
            <a:endParaRPr lang="en-FI"/>
          </a:p>
        </p:txBody>
      </p:sp>
      <p:sp>
        <p:nvSpPr>
          <p:cNvPr id="19" name="Otsikko 1">
            <a:extLst>
              <a:ext uri="{FF2B5EF4-FFF2-40B4-BE49-F238E27FC236}">
                <a16:creationId xmlns:a16="http://schemas.microsoft.com/office/drawing/2014/main" id="{8BBA6403-6E3D-4345-BEC4-75D33FA114F6}"/>
              </a:ext>
            </a:extLst>
          </p:cNvPr>
          <p:cNvSpPr>
            <a:spLocks noGrp="1"/>
          </p:cNvSpPr>
          <p:nvPr>
            <p:ph type="title" hasCustomPrompt="1"/>
          </p:nvPr>
        </p:nvSpPr>
        <p:spPr>
          <a:xfrm>
            <a:off x="600075" y="2663329"/>
            <a:ext cx="4780737" cy="1122473"/>
          </a:xfrm>
        </p:spPr>
        <p:txBody>
          <a:bodyPr/>
          <a:lstStyle>
            <a:lvl1pPr>
              <a:defRPr sz="2400"/>
            </a:lvl1pPr>
          </a:lstStyle>
          <a:p>
            <a:r>
              <a:rPr lang="en-GB" err="1"/>
              <a:t>Muokkaa</a:t>
            </a:r>
            <a:r>
              <a:rPr lang="en-GB"/>
              <a:t> </a:t>
            </a:r>
            <a:r>
              <a:rPr lang="en-GB" err="1"/>
              <a:t>otsikon</a:t>
            </a:r>
            <a:r>
              <a:rPr lang="en-GB"/>
              <a:t> </a:t>
            </a:r>
            <a:r>
              <a:rPr lang="en-GB" err="1"/>
              <a:t>perustyylejä</a:t>
            </a:r>
            <a:br>
              <a:rPr lang="en-GB"/>
            </a:br>
            <a:r>
              <a:rPr lang="en-GB"/>
              <a:t>2 </a:t>
            </a:r>
            <a:r>
              <a:rPr lang="en-GB" err="1"/>
              <a:t>riviä</a:t>
            </a:r>
            <a:br>
              <a:rPr lang="en-GB"/>
            </a:br>
            <a:r>
              <a:rPr lang="en-GB"/>
              <a:t>3 </a:t>
            </a:r>
            <a:r>
              <a:rPr lang="en-GB" err="1"/>
              <a:t>riviä</a:t>
            </a:r>
            <a:endParaRPr lang="fi-FI"/>
          </a:p>
        </p:txBody>
      </p:sp>
    </p:spTree>
    <p:extLst>
      <p:ext uri="{BB962C8B-B14F-4D97-AF65-F5344CB8AC3E}">
        <p14:creationId xmlns:p14="http://schemas.microsoft.com/office/powerpoint/2010/main" val="327937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tsikko 1 rivi, sisältö ja mobiili + logo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3" name="Sisällön paikkamerkki 2">
            <a:extLst>
              <a:ext uri="{FF2B5EF4-FFF2-40B4-BE49-F238E27FC236}">
                <a16:creationId xmlns:a16="http://schemas.microsoft.com/office/drawing/2014/main" id="{C3E52F1C-81A2-1B4F-951B-B8CBBA9EEB58}"/>
              </a:ext>
            </a:extLst>
          </p:cNvPr>
          <p:cNvSpPr>
            <a:spLocks noGrp="1"/>
          </p:cNvSpPr>
          <p:nvPr>
            <p:ph idx="1" hasCustomPrompt="1"/>
          </p:nvPr>
        </p:nvSpPr>
        <p:spPr>
          <a:xfrm>
            <a:off x="923926" y="1400175"/>
            <a:ext cx="4203551" cy="4524375"/>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5" name="Otsikko 1">
            <a:extLst>
              <a:ext uri="{FF2B5EF4-FFF2-40B4-BE49-F238E27FC236}">
                <a16:creationId xmlns:a16="http://schemas.microsoft.com/office/drawing/2014/main" id="{D60EF028-CA05-7D49-9D5F-973F052131FB}"/>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Tree>
    <p:extLst>
      <p:ext uri="{BB962C8B-B14F-4D97-AF65-F5344CB8AC3E}">
        <p14:creationId xmlns:p14="http://schemas.microsoft.com/office/powerpoint/2010/main" val="4072764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tsikko, alaotsikko, sisältö ja mobiili + logo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48127624-E118-E441-BCF0-EC145D63D59F}"/>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
        <p:nvSpPr>
          <p:cNvPr id="13" name="Text Placeholder 3">
            <a:extLst>
              <a:ext uri="{FF2B5EF4-FFF2-40B4-BE49-F238E27FC236}">
                <a16:creationId xmlns:a16="http://schemas.microsoft.com/office/drawing/2014/main" id="{563DC6F5-52D7-C345-BDC2-35FD7F0581A3}"/>
              </a:ext>
            </a:extLst>
          </p:cNvPr>
          <p:cNvSpPr>
            <a:spLocks noGrp="1"/>
          </p:cNvSpPr>
          <p:nvPr>
            <p:ph type="body" sz="quarter" idx="12" hasCustomPrompt="1"/>
          </p:nvPr>
        </p:nvSpPr>
        <p:spPr>
          <a:xfrm>
            <a:off x="600076" y="946022"/>
            <a:ext cx="4536926"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
        <p:nvSpPr>
          <p:cNvPr id="14" name="Sisällön paikkamerkki 2">
            <a:extLst>
              <a:ext uri="{FF2B5EF4-FFF2-40B4-BE49-F238E27FC236}">
                <a16:creationId xmlns:a16="http://schemas.microsoft.com/office/drawing/2014/main" id="{8CBE14E4-B8CF-7241-A0AC-96068E8F2C6C}"/>
              </a:ext>
            </a:extLst>
          </p:cNvPr>
          <p:cNvSpPr>
            <a:spLocks noGrp="1"/>
          </p:cNvSpPr>
          <p:nvPr>
            <p:ph sz="half" idx="1" hasCustomPrompt="1"/>
          </p:nvPr>
        </p:nvSpPr>
        <p:spPr>
          <a:xfrm>
            <a:off x="933450" y="1825625"/>
            <a:ext cx="4203551"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75850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tsikko 2 riviä, sisältö ja mobiili + logo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97B8DCA9-76B9-6841-9E19-28BB9B66BD41}"/>
              </a:ext>
            </a:extLst>
          </p:cNvPr>
          <p:cNvSpPr>
            <a:spLocks noGrp="1"/>
          </p:cNvSpPr>
          <p:nvPr>
            <p:ph type="title" hasCustomPrompt="1"/>
          </p:nvPr>
        </p:nvSpPr>
        <p:spPr>
          <a:xfrm>
            <a:off x="600076" y="476250"/>
            <a:ext cx="4527401" cy="923925"/>
          </a:xfrm>
        </p:spPr>
        <p:txBody>
          <a:bodyPr/>
          <a:lstStyle/>
          <a:p>
            <a:r>
              <a:rPr lang="fi-FI"/>
              <a:t>Muokkaa otsikon perustyylejä klikkaamalla</a:t>
            </a:r>
          </a:p>
        </p:txBody>
      </p:sp>
      <p:sp>
        <p:nvSpPr>
          <p:cNvPr id="13" name="Sisällön paikkamerkki 2">
            <a:extLst>
              <a:ext uri="{FF2B5EF4-FFF2-40B4-BE49-F238E27FC236}">
                <a16:creationId xmlns:a16="http://schemas.microsoft.com/office/drawing/2014/main" id="{C7E1F77C-F7D4-F548-B884-472384EF1B69}"/>
              </a:ext>
            </a:extLst>
          </p:cNvPr>
          <p:cNvSpPr>
            <a:spLocks noGrp="1"/>
          </p:cNvSpPr>
          <p:nvPr>
            <p:ph idx="1" hasCustomPrompt="1"/>
          </p:nvPr>
        </p:nvSpPr>
        <p:spPr>
          <a:xfrm>
            <a:off x="923926" y="1885949"/>
            <a:ext cx="4203551" cy="4038601"/>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38695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tsikko 3 riviä, sisältö ja mobiili + logo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4" name="Otsikko 1">
            <a:extLst>
              <a:ext uri="{FF2B5EF4-FFF2-40B4-BE49-F238E27FC236}">
                <a16:creationId xmlns:a16="http://schemas.microsoft.com/office/drawing/2014/main" id="{BAFD34CD-A854-EB43-B53B-3F38AE4B6521}"/>
              </a:ext>
            </a:extLst>
          </p:cNvPr>
          <p:cNvSpPr>
            <a:spLocks noGrp="1"/>
          </p:cNvSpPr>
          <p:nvPr>
            <p:ph type="title" hasCustomPrompt="1"/>
          </p:nvPr>
        </p:nvSpPr>
        <p:spPr>
          <a:xfrm>
            <a:off x="600076" y="476250"/>
            <a:ext cx="4527401" cy="1359347"/>
          </a:xfrm>
        </p:spPr>
        <p:txBody>
          <a:bodyPr/>
          <a:lstStyle/>
          <a:p>
            <a:r>
              <a:rPr lang="fi-FI"/>
              <a:t>Muokkaa otsikon perustyylejä klikkaamalla tästä tekstikentästä</a:t>
            </a:r>
          </a:p>
        </p:txBody>
      </p:sp>
      <p:sp>
        <p:nvSpPr>
          <p:cNvPr id="15" name="Sisällön paikkamerkki 2">
            <a:extLst>
              <a:ext uri="{FF2B5EF4-FFF2-40B4-BE49-F238E27FC236}">
                <a16:creationId xmlns:a16="http://schemas.microsoft.com/office/drawing/2014/main" id="{7AA6FAF0-EFC9-E248-9C92-05F925924859}"/>
              </a:ext>
            </a:extLst>
          </p:cNvPr>
          <p:cNvSpPr>
            <a:spLocks noGrp="1"/>
          </p:cNvSpPr>
          <p:nvPr>
            <p:ph idx="1" hasCustomPrompt="1"/>
          </p:nvPr>
        </p:nvSpPr>
        <p:spPr>
          <a:xfrm>
            <a:off x="923926" y="2245171"/>
            <a:ext cx="4203551" cy="3679379"/>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9686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sikko 4 riviä, sisältö ja mobiili + logo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pic>
        <p:nvPicPr>
          <p:cNvPr id="6" name="Kuva 8">
            <a:extLst>
              <a:ext uri="{FF2B5EF4-FFF2-40B4-BE49-F238E27FC236}">
                <a16:creationId xmlns:a16="http://schemas.microsoft.com/office/drawing/2014/main" id="{BDE41F88-FEDF-8240-9F65-FF93E571F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B0D529C8-5F55-B24C-A3F9-E37213C62F12}"/>
              </a:ext>
            </a:extLst>
          </p:cNvPr>
          <p:cNvSpPr>
            <a:spLocks noGrp="1"/>
          </p:cNvSpPr>
          <p:nvPr>
            <p:ph type="title" hasCustomPrompt="1"/>
          </p:nvPr>
        </p:nvSpPr>
        <p:spPr>
          <a:xfrm>
            <a:off x="600076" y="476250"/>
            <a:ext cx="4527401" cy="2078943"/>
          </a:xfrm>
        </p:spPr>
        <p:txBody>
          <a:bodyPr/>
          <a:lstStyle/>
          <a:p>
            <a:r>
              <a:rPr lang="fi-FI"/>
              <a:t>Muokkaa otsikon perustyylejä klikkaamalla tästä tekstikentästä</a:t>
            </a:r>
            <a:br>
              <a:rPr lang="fi-FI"/>
            </a:br>
            <a:r>
              <a:rPr lang="fi-FI"/>
              <a:t>4 riviä</a:t>
            </a:r>
          </a:p>
        </p:txBody>
      </p:sp>
      <p:sp>
        <p:nvSpPr>
          <p:cNvPr id="13" name="Sisällön paikkamerkki 2">
            <a:extLst>
              <a:ext uri="{FF2B5EF4-FFF2-40B4-BE49-F238E27FC236}">
                <a16:creationId xmlns:a16="http://schemas.microsoft.com/office/drawing/2014/main" id="{562ECCA0-ED93-764E-9669-F6F236CFDCF5}"/>
              </a:ext>
            </a:extLst>
          </p:cNvPr>
          <p:cNvSpPr>
            <a:spLocks noGrp="1"/>
          </p:cNvSpPr>
          <p:nvPr>
            <p:ph idx="1" hasCustomPrompt="1"/>
          </p:nvPr>
        </p:nvSpPr>
        <p:spPr>
          <a:xfrm>
            <a:off x="923926" y="2555193"/>
            <a:ext cx="4203551" cy="3369357"/>
          </a:xfrm>
        </p:spPr>
        <p:txBody>
          <a:bodyPr/>
          <a:lstStyle>
            <a:lvl1pPr>
              <a:defRPr sz="1800"/>
            </a:lvl1pPr>
            <a:lvl2pPr>
              <a:defRPr sz="1800"/>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50709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sikko 1 rivi, sisältö ja mobiili + logo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3" name="Sisällön paikkamerkki 2">
            <a:extLst>
              <a:ext uri="{FF2B5EF4-FFF2-40B4-BE49-F238E27FC236}">
                <a16:creationId xmlns:a16="http://schemas.microsoft.com/office/drawing/2014/main" id="{C3E52F1C-81A2-1B4F-951B-B8CBBA9EEB58}"/>
              </a:ext>
            </a:extLst>
          </p:cNvPr>
          <p:cNvSpPr>
            <a:spLocks noGrp="1"/>
          </p:cNvSpPr>
          <p:nvPr>
            <p:ph idx="1" hasCustomPrompt="1"/>
          </p:nvPr>
        </p:nvSpPr>
        <p:spPr>
          <a:xfrm>
            <a:off x="923926" y="1400175"/>
            <a:ext cx="4203551" cy="4524375"/>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TextBox 13">
            <a:extLst>
              <a:ext uri="{FF2B5EF4-FFF2-40B4-BE49-F238E27FC236}">
                <a16:creationId xmlns:a16="http://schemas.microsoft.com/office/drawing/2014/main" id="{E1751365-68D0-E34D-9213-F257F49E588B}"/>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
        <p:nvSpPr>
          <p:cNvPr id="15" name="Otsikko 1">
            <a:extLst>
              <a:ext uri="{FF2B5EF4-FFF2-40B4-BE49-F238E27FC236}">
                <a16:creationId xmlns:a16="http://schemas.microsoft.com/office/drawing/2014/main" id="{D5036BF5-0E72-5941-B164-791D60317B63}"/>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Tree>
    <p:extLst>
      <p:ext uri="{BB962C8B-B14F-4D97-AF65-F5344CB8AC3E}">
        <p14:creationId xmlns:p14="http://schemas.microsoft.com/office/powerpoint/2010/main" val="1812689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sikko, alaotsikko, sisältö ja mobiili + logo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48127624-E118-E441-BCF0-EC145D63D59F}"/>
              </a:ext>
            </a:extLst>
          </p:cNvPr>
          <p:cNvSpPr>
            <a:spLocks noGrp="1"/>
          </p:cNvSpPr>
          <p:nvPr>
            <p:ph type="title" hasCustomPrompt="1"/>
          </p:nvPr>
        </p:nvSpPr>
        <p:spPr>
          <a:xfrm>
            <a:off x="600076" y="476250"/>
            <a:ext cx="4536925" cy="454153"/>
          </a:xfrm>
        </p:spPr>
        <p:txBody>
          <a:bodyPr/>
          <a:lstStyle/>
          <a:p>
            <a:r>
              <a:rPr lang="fi-FI"/>
              <a:t>Muokkaa </a:t>
            </a:r>
            <a:r>
              <a:rPr lang="fi-FI" err="1"/>
              <a:t>ots</a:t>
            </a:r>
            <a:r>
              <a:rPr lang="fi-FI"/>
              <a:t>. perustyylejä</a:t>
            </a:r>
          </a:p>
        </p:txBody>
      </p:sp>
      <p:sp>
        <p:nvSpPr>
          <p:cNvPr id="13" name="Text Placeholder 3">
            <a:extLst>
              <a:ext uri="{FF2B5EF4-FFF2-40B4-BE49-F238E27FC236}">
                <a16:creationId xmlns:a16="http://schemas.microsoft.com/office/drawing/2014/main" id="{563DC6F5-52D7-C345-BDC2-35FD7F0581A3}"/>
              </a:ext>
            </a:extLst>
          </p:cNvPr>
          <p:cNvSpPr>
            <a:spLocks noGrp="1"/>
          </p:cNvSpPr>
          <p:nvPr>
            <p:ph type="body" sz="quarter" idx="12" hasCustomPrompt="1"/>
          </p:nvPr>
        </p:nvSpPr>
        <p:spPr>
          <a:xfrm>
            <a:off x="600076" y="946022"/>
            <a:ext cx="4536926"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
        <p:nvSpPr>
          <p:cNvPr id="14" name="Sisällön paikkamerkki 2">
            <a:extLst>
              <a:ext uri="{FF2B5EF4-FFF2-40B4-BE49-F238E27FC236}">
                <a16:creationId xmlns:a16="http://schemas.microsoft.com/office/drawing/2014/main" id="{8CBE14E4-B8CF-7241-A0AC-96068E8F2C6C}"/>
              </a:ext>
            </a:extLst>
          </p:cNvPr>
          <p:cNvSpPr>
            <a:spLocks noGrp="1"/>
          </p:cNvSpPr>
          <p:nvPr>
            <p:ph sz="half" idx="1" hasCustomPrompt="1"/>
          </p:nvPr>
        </p:nvSpPr>
        <p:spPr>
          <a:xfrm>
            <a:off x="933450" y="1825625"/>
            <a:ext cx="4203551" cy="3708400"/>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5" name="TextBox 14">
            <a:extLst>
              <a:ext uri="{FF2B5EF4-FFF2-40B4-BE49-F238E27FC236}">
                <a16:creationId xmlns:a16="http://schemas.microsoft.com/office/drawing/2014/main" id="{C23FF7DB-0982-DD4B-B140-FE3EAE6C846A}"/>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398072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 3 riviä oranssi">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0DC8716-462A-0740-A6D2-DCCA54C23C45}"/>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7" name="Kuva 6">
            <a:extLst>
              <a:ext uri="{FF2B5EF4-FFF2-40B4-BE49-F238E27FC236}">
                <a16:creationId xmlns:a16="http://schemas.microsoft.com/office/drawing/2014/main" id="{CA4E4411-83B3-4B00-848F-6452904C3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746" y="2520694"/>
            <a:ext cx="4038608" cy="1740412"/>
          </a:xfrm>
          <a:prstGeom prst="rect">
            <a:avLst/>
          </a:prstGeom>
        </p:spPr>
      </p:pic>
    </p:spTree>
    <p:extLst>
      <p:ext uri="{BB962C8B-B14F-4D97-AF65-F5344CB8AC3E}">
        <p14:creationId xmlns:p14="http://schemas.microsoft.com/office/powerpoint/2010/main" val="3135310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 2 riviä, sisältö ja mobiili + logo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97B8DCA9-76B9-6841-9E19-28BB9B66BD41}"/>
              </a:ext>
            </a:extLst>
          </p:cNvPr>
          <p:cNvSpPr>
            <a:spLocks noGrp="1"/>
          </p:cNvSpPr>
          <p:nvPr>
            <p:ph type="title" hasCustomPrompt="1"/>
          </p:nvPr>
        </p:nvSpPr>
        <p:spPr>
          <a:xfrm>
            <a:off x="600076" y="476250"/>
            <a:ext cx="4527401" cy="923925"/>
          </a:xfrm>
        </p:spPr>
        <p:txBody>
          <a:bodyPr/>
          <a:lstStyle/>
          <a:p>
            <a:r>
              <a:rPr lang="fi-FI"/>
              <a:t>Muokkaa </a:t>
            </a:r>
            <a:r>
              <a:rPr lang="fi-FI" err="1"/>
              <a:t>ots</a:t>
            </a:r>
            <a:r>
              <a:rPr lang="fi-FI"/>
              <a:t>. perustyylejä klikkaamalla</a:t>
            </a:r>
          </a:p>
        </p:txBody>
      </p:sp>
      <p:sp>
        <p:nvSpPr>
          <p:cNvPr id="13" name="Sisällön paikkamerkki 2">
            <a:extLst>
              <a:ext uri="{FF2B5EF4-FFF2-40B4-BE49-F238E27FC236}">
                <a16:creationId xmlns:a16="http://schemas.microsoft.com/office/drawing/2014/main" id="{C7E1F77C-F7D4-F548-B884-472384EF1B69}"/>
              </a:ext>
            </a:extLst>
          </p:cNvPr>
          <p:cNvSpPr>
            <a:spLocks noGrp="1"/>
          </p:cNvSpPr>
          <p:nvPr>
            <p:ph idx="1" hasCustomPrompt="1"/>
          </p:nvPr>
        </p:nvSpPr>
        <p:spPr>
          <a:xfrm>
            <a:off x="923926" y="1885949"/>
            <a:ext cx="4203551" cy="4038601"/>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TextBox 13">
            <a:extLst>
              <a:ext uri="{FF2B5EF4-FFF2-40B4-BE49-F238E27FC236}">
                <a16:creationId xmlns:a16="http://schemas.microsoft.com/office/drawing/2014/main" id="{61B6DC99-780E-5344-ABE2-37EDA74B2F10}"/>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669923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tsikko 3 riviä, sisältö ja mobiili + logo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4" name="Otsikko 1">
            <a:extLst>
              <a:ext uri="{FF2B5EF4-FFF2-40B4-BE49-F238E27FC236}">
                <a16:creationId xmlns:a16="http://schemas.microsoft.com/office/drawing/2014/main" id="{BAFD34CD-A854-EB43-B53B-3F38AE4B6521}"/>
              </a:ext>
            </a:extLst>
          </p:cNvPr>
          <p:cNvSpPr>
            <a:spLocks noGrp="1"/>
          </p:cNvSpPr>
          <p:nvPr>
            <p:ph type="title" hasCustomPrompt="1"/>
          </p:nvPr>
        </p:nvSpPr>
        <p:spPr>
          <a:xfrm>
            <a:off x="600076" y="476250"/>
            <a:ext cx="4527401" cy="1359347"/>
          </a:xfrm>
        </p:spPr>
        <p:txBody>
          <a:bodyPr/>
          <a:lstStyle/>
          <a:p>
            <a:r>
              <a:rPr lang="fi-FI"/>
              <a:t>Muokkaa otsikon perustyylejä klikkaamalla tästä tekstikentästä</a:t>
            </a:r>
          </a:p>
        </p:txBody>
      </p:sp>
      <p:sp>
        <p:nvSpPr>
          <p:cNvPr id="15" name="Sisällön paikkamerkki 2">
            <a:extLst>
              <a:ext uri="{FF2B5EF4-FFF2-40B4-BE49-F238E27FC236}">
                <a16:creationId xmlns:a16="http://schemas.microsoft.com/office/drawing/2014/main" id="{7AA6FAF0-EFC9-E248-9C92-05F925924859}"/>
              </a:ext>
            </a:extLst>
          </p:cNvPr>
          <p:cNvSpPr>
            <a:spLocks noGrp="1"/>
          </p:cNvSpPr>
          <p:nvPr>
            <p:ph idx="1" hasCustomPrompt="1"/>
          </p:nvPr>
        </p:nvSpPr>
        <p:spPr>
          <a:xfrm>
            <a:off x="923926" y="2245171"/>
            <a:ext cx="4203551" cy="3679379"/>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TextBox 11">
            <a:extLst>
              <a:ext uri="{FF2B5EF4-FFF2-40B4-BE49-F238E27FC236}">
                <a16:creationId xmlns:a16="http://schemas.microsoft.com/office/drawing/2014/main" id="{35893C6A-C145-FB45-B0A3-60DC9141E017}"/>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476300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tsikko 4 riviä, sisältö ja mobiili + logo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3697E-11B3-8F42-82DD-82CDD4B249CE}"/>
              </a:ext>
            </a:extLst>
          </p:cNvPr>
          <p:cNvSpPr/>
          <p:nvPr userDrawn="1"/>
        </p:nvSpPr>
        <p:spPr>
          <a:xfrm>
            <a:off x="5885262" y="2"/>
            <a:ext cx="6306738"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9" name="Freeform 38">
            <a:extLst>
              <a:ext uri="{FF2B5EF4-FFF2-40B4-BE49-F238E27FC236}">
                <a16:creationId xmlns:a16="http://schemas.microsoft.com/office/drawing/2014/main" id="{F55B91CD-E7FA-1149-9D4E-AFFC5E49A7AF}"/>
              </a:ext>
            </a:extLst>
          </p:cNvPr>
          <p:cNvSpPr/>
          <p:nvPr userDrawn="1"/>
        </p:nvSpPr>
        <p:spPr>
          <a:xfrm>
            <a:off x="8147019" y="1610466"/>
            <a:ext cx="4044981" cy="5247534"/>
          </a:xfrm>
          <a:custGeom>
            <a:avLst/>
            <a:gdLst>
              <a:gd name="connsiteX0" fmla="*/ 450719 w 4044981"/>
              <a:gd name="connsiteY0" fmla="*/ 0 h 5247534"/>
              <a:gd name="connsiteX1" fmla="*/ 4044981 w 4044981"/>
              <a:gd name="connsiteY1" fmla="*/ 0 h 5247534"/>
              <a:gd name="connsiteX2" fmla="*/ 4044981 w 4044981"/>
              <a:gd name="connsiteY2" fmla="*/ 5247534 h 5247534"/>
              <a:gd name="connsiteX3" fmla="*/ 0 w 4044981"/>
              <a:gd name="connsiteY3" fmla="*/ 5247534 h 5247534"/>
              <a:gd name="connsiteX4" fmla="*/ 0 w 4044981"/>
              <a:gd name="connsiteY4" fmla="*/ 450719 h 5247534"/>
              <a:gd name="connsiteX5" fmla="*/ 450719 w 4044981"/>
              <a:gd name="connsiteY5" fmla="*/ 0 h 5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981" h="5247534">
                <a:moveTo>
                  <a:pt x="450719" y="0"/>
                </a:moveTo>
                <a:lnTo>
                  <a:pt x="4044981" y="0"/>
                </a:lnTo>
                <a:lnTo>
                  <a:pt x="4044981" y="5247534"/>
                </a:lnTo>
                <a:lnTo>
                  <a:pt x="0" y="5247534"/>
                </a:lnTo>
                <a:lnTo>
                  <a:pt x="0" y="450719"/>
                </a:lnTo>
                <a:cubicBezTo>
                  <a:pt x="0" y="201794"/>
                  <a:pt x="201794" y="0"/>
                  <a:pt x="450719"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18" name="Picture 17" descr="A screenshot of a computer&#10;&#10;Description automatically generated">
            <a:extLst>
              <a:ext uri="{FF2B5EF4-FFF2-40B4-BE49-F238E27FC236}">
                <a16:creationId xmlns:a16="http://schemas.microsoft.com/office/drawing/2014/main" id="{AC4C230B-26A9-6243-9B67-7FDEA9267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64917"/>
          <a:stretch/>
        </p:blipFill>
        <p:spPr>
          <a:xfrm rot="16200000">
            <a:off x="7730989" y="2396986"/>
            <a:ext cx="5065778" cy="3856250"/>
          </a:xfrm>
          <a:prstGeom prst="rect">
            <a:avLst/>
          </a:prstGeom>
        </p:spPr>
      </p:pic>
      <p:sp>
        <p:nvSpPr>
          <p:cNvPr id="19" name="Picture Placeholder 10">
            <a:extLst>
              <a:ext uri="{FF2B5EF4-FFF2-40B4-BE49-F238E27FC236}">
                <a16:creationId xmlns:a16="http://schemas.microsoft.com/office/drawing/2014/main" id="{6E143B77-EB0D-9F43-9B25-7E2C8BC454CD}"/>
              </a:ext>
            </a:extLst>
          </p:cNvPr>
          <p:cNvSpPr>
            <a:spLocks noGrp="1"/>
          </p:cNvSpPr>
          <p:nvPr>
            <p:ph type="pic" sz="quarter" idx="10" hasCustomPrompt="1"/>
          </p:nvPr>
        </p:nvSpPr>
        <p:spPr>
          <a:xfrm>
            <a:off x="9307226" y="2283606"/>
            <a:ext cx="2884774" cy="4574394"/>
          </a:xfrm>
        </p:spPr>
        <p:txBody>
          <a:bodyPr/>
          <a:lstStyle/>
          <a:p>
            <a:r>
              <a:rPr lang="en-FI"/>
              <a:t>Lisää kuva klikkaamalla kuvaketta</a:t>
            </a:r>
          </a:p>
        </p:txBody>
      </p:sp>
      <p:sp>
        <p:nvSpPr>
          <p:cNvPr id="23" name="Rounded Rectangle 22">
            <a:extLst>
              <a:ext uri="{FF2B5EF4-FFF2-40B4-BE49-F238E27FC236}">
                <a16:creationId xmlns:a16="http://schemas.microsoft.com/office/drawing/2014/main" id="{A7B57B62-95FE-A347-9327-7212CCD688CE}"/>
              </a:ext>
            </a:extLst>
          </p:cNvPr>
          <p:cNvSpPr/>
          <p:nvPr userDrawn="1"/>
        </p:nvSpPr>
        <p:spPr>
          <a:xfrm>
            <a:off x="6176384" y="433144"/>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4" name="Picture 23" descr="A close up of a computer&#10;&#10;Description automatically generated">
            <a:extLst>
              <a:ext uri="{FF2B5EF4-FFF2-40B4-BE49-F238E27FC236}">
                <a16:creationId xmlns:a16="http://schemas.microsoft.com/office/drawing/2014/main" id="{12402BAF-563C-8C47-ADA6-4B2478FB46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13554" y="583693"/>
            <a:ext cx="2768599" cy="5554557"/>
          </a:xfrm>
          <a:prstGeom prst="rect">
            <a:avLst/>
          </a:prstGeom>
        </p:spPr>
      </p:pic>
      <p:sp>
        <p:nvSpPr>
          <p:cNvPr id="25" name="Picture Placeholder 10">
            <a:extLst>
              <a:ext uri="{FF2B5EF4-FFF2-40B4-BE49-F238E27FC236}">
                <a16:creationId xmlns:a16="http://schemas.microsoft.com/office/drawing/2014/main" id="{67DF44FF-AD53-E54F-80BB-0D8A0B7C9F6E}"/>
              </a:ext>
            </a:extLst>
          </p:cNvPr>
          <p:cNvSpPr>
            <a:spLocks noGrp="1"/>
          </p:cNvSpPr>
          <p:nvPr>
            <p:ph type="pic" sz="quarter" idx="11" hasCustomPrompt="1"/>
          </p:nvPr>
        </p:nvSpPr>
        <p:spPr>
          <a:xfrm>
            <a:off x="6506684" y="1224057"/>
            <a:ext cx="2404400" cy="4273272"/>
          </a:xfrm>
        </p:spPr>
        <p:txBody>
          <a:bodyPr/>
          <a:lstStyle/>
          <a:p>
            <a:r>
              <a:rPr lang="en-FI"/>
              <a:t>Lisää kuva klikkaamalla kuvaketta</a:t>
            </a:r>
          </a:p>
        </p:txBody>
      </p:sp>
      <p:sp>
        <p:nvSpPr>
          <p:cNvPr id="12" name="Otsikko 1">
            <a:extLst>
              <a:ext uri="{FF2B5EF4-FFF2-40B4-BE49-F238E27FC236}">
                <a16:creationId xmlns:a16="http://schemas.microsoft.com/office/drawing/2014/main" id="{B0D529C8-5F55-B24C-A3F9-E37213C62F12}"/>
              </a:ext>
            </a:extLst>
          </p:cNvPr>
          <p:cNvSpPr>
            <a:spLocks noGrp="1"/>
          </p:cNvSpPr>
          <p:nvPr>
            <p:ph type="title" hasCustomPrompt="1"/>
          </p:nvPr>
        </p:nvSpPr>
        <p:spPr>
          <a:xfrm>
            <a:off x="600076" y="476250"/>
            <a:ext cx="4527401" cy="2078943"/>
          </a:xfrm>
        </p:spPr>
        <p:txBody>
          <a:bodyPr/>
          <a:lstStyle/>
          <a:p>
            <a:r>
              <a:rPr lang="fi-FI"/>
              <a:t>Muokkaa otsikon perustyylejä klikkaamalla tästä tekstikentästä</a:t>
            </a:r>
            <a:br>
              <a:rPr lang="fi-FI"/>
            </a:br>
            <a:r>
              <a:rPr lang="fi-FI"/>
              <a:t>4 riviä</a:t>
            </a:r>
          </a:p>
        </p:txBody>
      </p:sp>
      <p:sp>
        <p:nvSpPr>
          <p:cNvPr id="13" name="Sisällön paikkamerkki 2">
            <a:extLst>
              <a:ext uri="{FF2B5EF4-FFF2-40B4-BE49-F238E27FC236}">
                <a16:creationId xmlns:a16="http://schemas.microsoft.com/office/drawing/2014/main" id="{562ECCA0-ED93-764E-9669-F6F236CFDCF5}"/>
              </a:ext>
            </a:extLst>
          </p:cNvPr>
          <p:cNvSpPr>
            <a:spLocks noGrp="1"/>
          </p:cNvSpPr>
          <p:nvPr>
            <p:ph idx="1" hasCustomPrompt="1"/>
          </p:nvPr>
        </p:nvSpPr>
        <p:spPr>
          <a:xfrm>
            <a:off x="923926" y="2555193"/>
            <a:ext cx="4203551" cy="3369357"/>
          </a:xfrm>
        </p:spPr>
        <p:txBody>
          <a:bodyPr/>
          <a:lstStyle>
            <a:lvl1pPr>
              <a:defRPr sz="1800"/>
            </a:lvl1pPr>
            <a:lvl2pPr>
              <a:defRPr sz="1800"/>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TextBox 13">
            <a:extLst>
              <a:ext uri="{FF2B5EF4-FFF2-40B4-BE49-F238E27FC236}">
                <a16:creationId xmlns:a16="http://schemas.microsoft.com/office/drawing/2014/main" id="{36A3E4D7-90F2-9A4A-AA01-17F57CCC9AA4}"/>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565009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tsikko 2 riviä ja kuva + logo1">
    <p:spTree>
      <p:nvGrpSpPr>
        <p:cNvPr id="1" name=""/>
        <p:cNvGrpSpPr/>
        <p:nvPr/>
      </p:nvGrpSpPr>
      <p:grpSpPr>
        <a:xfrm>
          <a:off x="0" y="0"/>
          <a:ext cx="0" cy="0"/>
          <a:chOff x="0" y="0"/>
          <a:chExt cx="0" cy="0"/>
        </a:xfrm>
      </p:grpSpPr>
      <p:sp>
        <p:nvSpPr>
          <p:cNvPr id="8" name="Kuvan paikkamerkki 3">
            <a:extLst>
              <a:ext uri="{FF2B5EF4-FFF2-40B4-BE49-F238E27FC236}">
                <a16:creationId xmlns:a16="http://schemas.microsoft.com/office/drawing/2014/main" id="{0ECD5345-B390-47DB-8286-9AC8C827566D}"/>
              </a:ext>
            </a:extLst>
          </p:cNvPr>
          <p:cNvSpPr>
            <a:spLocks noGrp="1"/>
          </p:cNvSpPr>
          <p:nvPr>
            <p:ph type="pic" sz="quarter" idx="14" hasCustomPrompt="1"/>
          </p:nvPr>
        </p:nvSpPr>
        <p:spPr>
          <a:xfrm>
            <a:off x="0" y="1666874"/>
            <a:ext cx="12192000" cy="5191126"/>
          </a:xfrm>
          <a:solidFill>
            <a:schemeClr val="bg1">
              <a:lumMod val="85000"/>
            </a:schemeClr>
          </a:solidFill>
        </p:spPr>
        <p:txBody>
          <a:bodyPr/>
          <a:lstStyle>
            <a:lvl1pPr marL="177800" indent="179388">
              <a:buFont typeface="Arial" panose="020B0604020202020204" pitchFamily="34" charset="0"/>
              <a:buChar char="•"/>
              <a:tabLst/>
              <a:defRPr/>
            </a:lvl1pPr>
          </a:lstStyle>
          <a:p>
            <a:r>
              <a:rPr lang="fi-FI"/>
              <a:t>Lisää kuva klikkaamalla kuvaketta</a:t>
            </a:r>
          </a:p>
        </p:txBody>
      </p:sp>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p:txBody>
          <a:bodyPr/>
          <a:lstStyle/>
          <a:p>
            <a:r>
              <a:rPr lang="fi-FI"/>
              <a:t>Muokkaa otsikon perustyylejä klikkaamalla</a:t>
            </a:r>
          </a:p>
        </p:txBody>
      </p:sp>
      <p:pic>
        <p:nvPicPr>
          <p:cNvPr id="4" name="Kuva 8">
            <a:extLst>
              <a:ext uri="{FF2B5EF4-FFF2-40B4-BE49-F238E27FC236}">
                <a16:creationId xmlns:a16="http://schemas.microsoft.com/office/drawing/2014/main" id="{37C29FA5-5CD3-0A49-BCD9-54E330E0E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Tree>
    <p:extLst>
      <p:ext uri="{BB962C8B-B14F-4D97-AF65-F5344CB8AC3E}">
        <p14:creationId xmlns:p14="http://schemas.microsoft.com/office/powerpoint/2010/main" val="1328549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tsikko, alaotsikko ja kuva + logo1">
    <p:spTree>
      <p:nvGrpSpPr>
        <p:cNvPr id="1" name=""/>
        <p:cNvGrpSpPr/>
        <p:nvPr/>
      </p:nvGrpSpPr>
      <p:grpSpPr>
        <a:xfrm>
          <a:off x="0" y="0"/>
          <a:ext cx="0" cy="0"/>
          <a:chOff x="0" y="0"/>
          <a:chExt cx="0" cy="0"/>
        </a:xfrm>
      </p:grpSpPr>
      <p:sp>
        <p:nvSpPr>
          <p:cNvPr id="8" name="Kuvan paikkamerkki 3">
            <a:extLst>
              <a:ext uri="{FF2B5EF4-FFF2-40B4-BE49-F238E27FC236}">
                <a16:creationId xmlns:a16="http://schemas.microsoft.com/office/drawing/2014/main" id="{0ECD5345-B390-47DB-8286-9AC8C827566D}"/>
              </a:ext>
            </a:extLst>
          </p:cNvPr>
          <p:cNvSpPr>
            <a:spLocks noGrp="1"/>
          </p:cNvSpPr>
          <p:nvPr>
            <p:ph type="pic" sz="quarter" idx="14" hasCustomPrompt="1"/>
          </p:nvPr>
        </p:nvSpPr>
        <p:spPr>
          <a:xfrm>
            <a:off x="0" y="1666874"/>
            <a:ext cx="12192000" cy="5191126"/>
          </a:xfrm>
          <a:solidFill>
            <a:schemeClr val="bg1">
              <a:lumMod val="85000"/>
            </a:schemeClr>
          </a:solidFill>
        </p:spPr>
        <p:txBody>
          <a:bodyPr/>
          <a:lstStyle>
            <a:lvl1pPr marL="177800" indent="179388">
              <a:buFont typeface="Arial" panose="020B0604020202020204" pitchFamily="34" charset="0"/>
              <a:buChar char="•"/>
              <a:tabLst/>
              <a:defRPr/>
            </a:lvl1pPr>
          </a:lstStyle>
          <a:p>
            <a:r>
              <a:rPr lang="fi-FI"/>
              <a:t>Lisää kuva klikkaamalla kuvaketta</a:t>
            </a:r>
          </a:p>
        </p:txBody>
      </p:sp>
      <p:sp>
        <p:nvSpPr>
          <p:cNvPr id="2" name="Otsikko 1">
            <a:extLst>
              <a:ext uri="{FF2B5EF4-FFF2-40B4-BE49-F238E27FC236}">
                <a16:creationId xmlns:a16="http://schemas.microsoft.com/office/drawing/2014/main" id="{30DC06D9-BF88-44C2-9806-D43973A2F6D8}"/>
              </a:ext>
            </a:extLst>
          </p:cNvPr>
          <p:cNvSpPr>
            <a:spLocks noGrp="1"/>
          </p:cNvSpPr>
          <p:nvPr>
            <p:ph type="title" hasCustomPrompt="1"/>
          </p:nvPr>
        </p:nvSpPr>
        <p:spPr>
          <a:xfrm>
            <a:off x="600076" y="476251"/>
            <a:ext cx="9877222" cy="469772"/>
          </a:xfrm>
        </p:spPr>
        <p:txBody>
          <a:bodyPr/>
          <a:lstStyle/>
          <a:p>
            <a:r>
              <a:rPr lang="fi-FI"/>
              <a:t>Muokkaa otsikon perustyylejä klikkaamalla</a:t>
            </a:r>
          </a:p>
        </p:txBody>
      </p:sp>
      <p:pic>
        <p:nvPicPr>
          <p:cNvPr id="4" name="Kuva 8">
            <a:extLst>
              <a:ext uri="{FF2B5EF4-FFF2-40B4-BE49-F238E27FC236}">
                <a16:creationId xmlns:a16="http://schemas.microsoft.com/office/drawing/2014/main" id="{37C29FA5-5CD3-0A49-BCD9-54E330E0E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6" name="Text Placeholder 3">
            <a:extLst>
              <a:ext uri="{FF2B5EF4-FFF2-40B4-BE49-F238E27FC236}">
                <a16:creationId xmlns:a16="http://schemas.microsoft.com/office/drawing/2014/main" id="{92AA8255-7B18-0A41-B0BD-7EBB717E2313}"/>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Tree>
    <p:extLst>
      <p:ext uri="{BB962C8B-B14F-4D97-AF65-F5344CB8AC3E}">
        <p14:creationId xmlns:p14="http://schemas.microsoft.com/office/powerpoint/2010/main" val="2862996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Otsikko 2 riviä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5" name="Kuva 8">
            <a:extLst>
              <a:ext uri="{FF2B5EF4-FFF2-40B4-BE49-F238E27FC236}">
                <a16:creationId xmlns:a16="http://schemas.microsoft.com/office/drawing/2014/main" id="{23E46D4B-FFC1-CC4F-BA5F-186E72314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636983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Otsikko 2 riviä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4" name="TextBox 3">
            <a:extLst>
              <a:ext uri="{FF2B5EF4-FFF2-40B4-BE49-F238E27FC236}">
                <a16:creationId xmlns:a16="http://schemas.microsoft.com/office/drawing/2014/main" id="{9272C6EA-A47A-D746-9FC0-AFEB94A1BF01}"/>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3903349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Otsikko 2 riviä + logo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Tree>
    <p:extLst>
      <p:ext uri="{BB962C8B-B14F-4D97-AF65-F5344CB8AC3E}">
        <p14:creationId xmlns:p14="http://schemas.microsoft.com/office/powerpoint/2010/main" val="587775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Otsikko 2 riviä + logo1 + työsuojelurekister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5" name="Kuva 8">
            <a:extLst>
              <a:ext uri="{FF2B5EF4-FFF2-40B4-BE49-F238E27FC236}">
                <a16:creationId xmlns:a16="http://schemas.microsoft.com/office/drawing/2014/main" id="{23E46D4B-FFC1-CC4F-BA5F-186E72314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
        <p:nvSpPr>
          <p:cNvPr id="6" name="Oval 5">
            <a:extLst>
              <a:ext uri="{FF2B5EF4-FFF2-40B4-BE49-F238E27FC236}">
                <a16:creationId xmlns:a16="http://schemas.microsoft.com/office/drawing/2014/main" id="{C453E71A-C645-B94D-A00D-65AEB1270F4E}"/>
              </a:ext>
            </a:extLst>
          </p:cNvPr>
          <p:cNvSpPr>
            <a:spLocks noChangeAspect="1"/>
          </p:cNvSpPr>
          <p:nvPr/>
        </p:nvSpPr>
        <p:spPr>
          <a:xfrm>
            <a:off x="1379316" y="1509858"/>
            <a:ext cx="1619704" cy="16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1" name="Oval 10">
            <a:extLst>
              <a:ext uri="{FF2B5EF4-FFF2-40B4-BE49-F238E27FC236}">
                <a16:creationId xmlns:a16="http://schemas.microsoft.com/office/drawing/2014/main" id="{0D75C1DE-BA59-AD43-88B5-63EE20009B83}"/>
              </a:ext>
            </a:extLst>
          </p:cNvPr>
          <p:cNvSpPr>
            <a:spLocks noChangeAspect="1"/>
          </p:cNvSpPr>
          <p:nvPr/>
        </p:nvSpPr>
        <p:spPr>
          <a:xfrm>
            <a:off x="3988267" y="1509858"/>
            <a:ext cx="1619704" cy="16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16" name="Oval 15">
            <a:extLst>
              <a:ext uri="{FF2B5EF4-FFF2-40B4-BE49-F238E27FC236}">
                <a16:creationId xmlns:a16="http://schemas.microsoft.com/office/drawing/2014/main" id="{267A88F1-97AA-FC4D-A2B9-18C6369122E7}"/>
              </a:ext>
            </a:extLst>
          </p:cNvPr>
          <p:cNvSpPr>
            <a:spLocks noChangeAspect="1"/>
          </p:cNvSpPr>
          <p:nvPr/>
        </p:nvSpPr>
        <p:spPr>
          <a:xfrm>
            <a:off x="6578018" y="1509858"/>
            <a:ext cx="1619704" cy="16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21" name="Oval 20">
            <a:extLst>
              <a:ext uri="{FF2B5EF4-FFF2-40B4-BE49-F238E27FC236}">
                <a16:creationId xmlns:a16="http://schemas.microsoft.com/office/drawing/2014/main" id="{87B59036-A90D-B143-8EEC-BE1D244C2B5C}"/>
              </a:ext>
            </a:extLst>
          </p:cNvPr>
          <p:cNvSpPr>
            <a:spLocks noChangeAspect="1"/>
          </p:cNvSpPr>
          <p:nvPr/>
        </p:nvSpPr>
        <p:spPr>
          <a:xfrm>
            <a:off x="9186969" y="1509858"/>
            <a:ext cx="1619704" cy="162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26" name="Oval 25">
            <a:extLst>
              <a:ext uri="{FF2B5EF4-FFF2-40B4-BE49-F238E27FC236}">
                <a16:creationId xmlns:a16="http://schemas.microsoft.com/office/drawing/2014/main" id="{687E3E4D-C100-CE48-B2FE-CCC8F49D4670}"/>
              </a:ext>
            </a:extLst>
          </p:cNvPr>
          <p:cNvSpPr>
            <a:spLocks noChangeAspect="1"/>
          </p:cNvSpPr>
          <p:nvPr/>
        </p:nvSpPr>
        <p:spPr>
          <a:xfrm>
            <a:off x="2562896" y="3800052"/>
            <a:ext cx="1619704" cy="16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31" name="Oval 30">
            <a:extLst>
              <a:ext uri="{FF2B5EF4-FFF2-40B4-BE49-F238E27FC236}">
                <a16:creationId xmlns:a16="http://schemas.microsoft.com/office/drawing/2014/main" id="{CAD1AD98-71A3-DC41-8F90-A5A9122BF63A}"/>
              </a:ext>
            </a:extLst>
          </p:cNvPr>
          <p:cNvSpPr>
            <a:spLocks noChangeAspect="1"/>
          </p:cNvSpPr>
          <p:nvPr/>
        </p:nvSpPr>
        <p:spPr>
          <a:xfrm>
            <a:off x="5214100" y="3800052"/>
            <a:ext cx="1619704" cy="16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36" name="Oval 35">
            <a:extLst>
              <a:ext uri="{FF2B5EF4-FFF2-40B4-BE49-F238E27FC236}">
                <a16:creationId xmlns:a16="http://schemas.microsoft.com/office/drawing/2014/main" id="{79127ECE-9F31-DB4B-A27B-639425044A40}"/>
              </a:ext>
            </a:extLst>
          </p:cNvPr>
          <p:cNvSpPr>
            <a:spLocks noChangeAspect="1"/>
          </p:cNvSpPr>
          <p:nvPr/>
        </p:nvSpPr>
        <p:spPr>
          <a:xfrm>
            <a:off x="7824581" y="3800052"/>
            <a:ext cx="1619704" cy="1620000"/>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42" name="Text Placeholder 39">
            <a:extLst>
              <a:ext uri="{FF2B5EF4-FFF2-40B4-BE49-F238E27FC236}">
                <a16:creationId xmlns:a16="http://schemas.microsoft.com/office/drawing/2014/main" id="{ED3CE71E-C387-134D-9F50-5005F5FE9CAF}"/>
              </a:ext>
            </a:extLst>
          </p:cNvPr>
          <p:cNvSpPr>
            <a:spLocks noGrp="1"/>
          </p:cNvSpPr>
          <p:nvPr userDrawn="1">
            <p:ph type="body" sz="quarter" idx="10" hasCustomPrompt="1"/>
          </p:nvPr>
        </p:nvSpPr>
        <p:spPr>
          <a:xfrm>
            <a:off x="1370900" y="2066460"/>
            <a:ext cx="1628119" cy="320760"/>
          </a:xfrm>
        </p:spPr>
        <p:txBody>
          <a:bodyPr/>
          <a:lstStyle>
            <a:lvl1pPr algn="ctr">
              <a:buNone/>
              <a:defRPr sz="2400" b="1"/>
            </a:lvl1pPr>
          </a:lstStyle>
          <a:p>
            <a:pPr lvl="0"/>
            <a:r>
              <a:rPr lang="en-GB" err="1"/>
              <a:t>Luku</a:t>
            </a:r>
            <a:endParaRPr lang="en-FI"/>
          </a:p>
        </p:txBody>
      </p:sp>
      <p:sp>
        <p:nvSpPr>
          <p:cNvPr id="43" name="Text Placeholder 39">
            <a:extLst>
              <a:ext uri="{FF2B5EF4-FFF2-40B4-BE49-F238E27FC236}">
                <a16:creationId xmlns:a16="http://schemas.microsoft.com/office/drawing/2014/main" id="{234EFC1B-275A-5B4B-907B-7DD8A5B1E76A}"/>
              </a:ext>
            </a:extLst>
          </p:cNvPr>
          <p:cNvSpPr>
            <a:spLocks noGrp="1"/>
          </p:cNvSpPr>
          <p:nvPr userDrawn="1">
            <p:ph type="body" sz="quarter" idx="11" hasCustomPrompt="1"/>
          </p:nvPr>
        </p:nvSpPr>
        <p:spPr>
          <a:xfrm>
            <a:off x="1370900" y="2402019"/>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46" name="Text Placeholder 39">
            <a:extLst>
              <a:ext uri="{FF2B5EF4-FFF2-40B4-BE49-F238E27FC236}">
                <a16:creationId xmlns:a16="http://schemas.microsoft.com/office/drawing/2014/main" id="{A388C626-A76D-5E41-8DE1-06DEA9B7A9C4}"/>
              </a:ext>
            </a:extLst>
          </p:cNvPr>
          <p:cNvSpPr>
            <a:spLocks noGrp="1"/>
          </p:cNvSpPr>
          <p:nvPr userDrawn="1">
            <p:ph type="body" sz="quarter" idx="12" hasCustomPrompt="1"/>
          </p:nvPr>
        </p:nvSpPr>
        <p:spPr>
          <a:xfrm>
            <a:off x="3988265" y="2066460"/>
            <a:ext cx="1628119" cy="320760"/>
          </a:xfrm>
        </p:spPr>
        <p:txBody>
          <a:bodyPr/>
          <a:lstStyle>
            <a:lvl1pPr algn="ctr">
              <a:buNone/>
              <a:defRPr sz="2400" b="1"/>
            </a:lvl1pPr>
          </a:lstStyle>
          <a:p>
            <a:pPr lvl="0"/>
            <a:r>
              <a:rPr lang="en-GB" err="1"/>
              <a:t>Luku</a:t>
            </a:r>
            <a:endParaRPr lang="en-FI"/>
          </a:p>
        </p:txBody>
      </p:sp>
      <p:sp>
        <p:nvSpPr>
          <p:cNvPr id="47" name="Text Placeholder 39">
            <a:extLst>
              <a:ext uri="{FF2B5EF4-FFF2-40B4-BE49-F238E27FC236}">
                <a16:creationId xmlns:a16="http://schemas.microsoft.com/office/drawing/2014/main" id="{E562E5B0-D7C1-8041-8F9A-C76C6D561750}"/>
              </a:ext>
            </a:extLst>
          </p:cNvPr>
          <p:cNvSpPr>
            <a:spLocks noGrp="1"/>
          </p:cNvSpPr>
          <p:nvPr userDrawn="1">
            <p:ph type="body" sz="quarter" idx="13" hasCustomPrompt="1"/>
          </p:nvPr>
        </p:nvSpPr>
        <p:spPr>
          <a:xfrm>
            <a:off x="3988265" y="2402019"/>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50" name="Text Placeholder 39">
            <a:extLst>
              <a:ext uri="{FF2B5EF4-FFF2-40B4-BE49-F238E27FC236}">
                <a16:creationId xmlns:a16="http://schemas.microsoft.com/office/drawing/2014/main" id="{23C6E79F-745B-914E-9037-AC314CF2F492}"/>
              </a:ext>
            </a:extLst>
          </p:cNvPr>
          <p:cNvSpPr>
            <a:spLocks noGrp="1"/>
          </p:cNvSpPr>
          <p:nvPr userDrawn="1">
            <p:ph type="body" sz="quarter" idx="14" hasCustomPrompt="1"/>
          </p:nvPr>
        </p:nvSpPr>
        <p:spPr>
          <a:xfrm>
            <a:off x="6572075" y="2066460"/>
            <a:ext cx="1628119" cy="320760"/>
          </a:xfrm>
        </p:spPr>
        <p:txBody>
          <a:bodyPr/>
          <a:lstStyle>
            <a:lvl1pPr algn="ctr">
              <a:buNone/>
              <a:defRPr sz="2400" b="1"/>
            </a:lvl1pPr>
          </a:lstStyle>
          <a:p>
            <a:pPr lvl="0"/>
            <a:r>
              <a:rPr lang="en-GB" err="1"/>
              <a:t>Luku</a:t>
            </a:r>
            <a:endParaRPr lang="en-FI"/>
          </a:p>
        </p:txBody>
      </p:sp>
      <p:sp>
        <p:nvSpPr>
          <p:cNvPr id="51" name="Text Placeholder 39">
            <a:extLst>
              <a:ext uri="{FF2B5EF4-FFF2-40B4-BE49-F238E27FC236}">
                <a16:creationId xmlns:a16="http://schemas.microsoft.com/office/drawing/2014/main" id="{8AF9A156-3F79-B049-9275-D99665BEDD81}"/>
              </a:ext>
            </a:extLst>
          </p:cNvPr>
          <p:cNvSpPr>
            <a:spLocks noGrp="1"/>
          </p:cNvSpPr>
          <p:nvPr userDrawn="1">
            <p:ph type="body" sz="quarter" idx="15" hasCustomPrompt="1"/>
          </p:nvPr>
        </p:nvSpPr>
        <p:spPr>
          <a:xfrm>
            <a:off x="6572075" y="2402019"/>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54" name="Text Placeholder 39">
            <a:extLst>
              <a:ext uri="{FF2B5EF4-FFF2-40B4-BE49-F238E27FC236}">
                <a16:creationId xmlns:a16="http://schemas.microsoft.com/office/drawing/2014/main" id="{02C67973-B550-5541-B9BF-8C8E288551F8}"/>
              </a:ext>
            </a:extLst>
          </p:cNvPr>
          <p:cNvSpPr>
            <a:spLocks noGrp="1"/>
          </p:cNvSpPr>
          <p:nvPr userDrawn="1">
            <p:ph type="body" sz="quarter" idx="16" hasCustomPrompt="1"/>
          </p:nvPr>
        </p:nvSpPr>
        <p:spPr>
          <a:xfrm>
            <a:off x="9189440" y="2066460"/>
            <a:ext cx="1628119" cy="320760"/>
          </a:xfrm>
        </p:spPr>
        <p:txBody>
          <a:bodyPr/>
          <a:lstStyle>
            <a:lvl1pPr algn="ctr">
              <a:buNone/>
              <a:defRPr sz="2400" b="1"/>
            </a:lvl1pPr>
          </a:lstStyle>
          <a:p>
            <a:pPr lvl="0"/>
            <a:r>
              <a:rPr lang="en-GB" err="1"/>
              <a:t>Luku</a:t>
            </a:r>
            <a:endParaRPr lang="en-FI"/>
          </a:p>
        </p:txBody>
      </p:sp>
      <p:sp>
        <p:nvSpPr>
          <p:cNvPr id="55" name="Text Placeholder 39">
            <a:extLst>
              <a:ext uri="{FF2B5EF4-FFF2-40B4-BE49-F238E27FC236}">
                <a16:creationId xmlns:a16="http://schemas.microsoft.com/office/drawing/2014/main" id="{E942B6E2-38D5-7C47-B0C8-5EC320B9CC9E}"/>
              </a:ext>
            </a:extLst>
          </p:cNvPr>
          <p:cNvSpPr>
            <a:spLocks noGrp="1"/>
          </p:cNvSpPr>
          <p:nvPr userDrawn="1">
            <p:ph type="body" sz="quarter" idx="17" hasCustomPrompt="1"/>
          </p:nvPr>
        </p:nvSpPr>
        <p:spPr>
          <a:xfrm>
            <a:off x="9189440" y="2402019"/>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58" name="Text Placeholder 39">
            <a:extLst>
              <a:ext uri="{FF2B5EF4-FFF2-40B4-BE49-F238E27FC236}">
                <a16:creationId xmlns:a16="http://schemas.microsoft.com/office/drawing/2014/main" id="{A18514B8-45E3-EB4D-A125-D25D7C5CF81F}"/>
              </a:ext>
            </a:extLst>
          </p:cNvPr>
          <p:cNvSpPr>
            <a:spLocks noGrp="1"/>
          </p:cNvSpPr>
          <p:nvPr userDrawn="1">
            <p:ph type="body" sz="quarter" idx="18" hasCustomPrompt="1"/>
          </p:nvPr>
        </p:nvSpPr>
        <p:spPr>
          <a:xfrm>
            <a:off x="2562895" y="4348265"/>
            <a:ext cx="1628119" cy="320760"/>
          </a:xfrm>
        </p:spPr>
        <p:txBody>
          <a:bodyPr/>
          <a:lstStyle>
            <a:lvl1pPr algn="ctr">
              <a:buNone/>
              <a:defRPr sz="2400" b="1"/>
            </a:lvl1pPr>
          </a:lstStyle>
          <a:p>
            <a:pPr lvl="0"/>
            <a:r>
              <a:rPr lang="en-GB" err="1"/>
              <a:t>Luku</a:t>
            </a:r>
            <a:endParaRPr lang="en-FI"/>
          </a:p>
        </p:txBody>
      </p:sp>
      <p:sp>
        <p:nvSpPr>
          <p:cNvPr id="59" name="Text Placeholder 39">
            <a:extLst>
              <a:ext uri="{FF2B5EF4-FFF2-40B4-BE49-F238E27FC236}">
                <a16:creationId xmlns:a16="http://schemas.microsoft.com/office/drawing/2014/main" id="{6DD45E8F-D83A-734C-8B60-7DF6F00FAEB1}"/>
              </a:ext>
            </a:extLst>
          </p:cNvPr>
          <p:cNvSpPr>
            <a:spLocks noGrp="1"/>
          </p:cNvSpPr>
          <p:nvPr userDrawn="1">
            <p:ph type="body" sz="quarter" idx="19" hasCustomPrompt="1"/>
          </p:nvPr>
        </p:nvSpPr>
        <p:spPr>
          <a:xfrm>
            <a:off x="2562895" y="4683824"/>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62" name="Text Placeholder 39">
            <a:extLst>
              <a:ext uri="{FF2B5EF4-FFF2-40B4-BE49-F238E27FC236}">
                <a16:creationId xmlns:a16="http://schemas.microsoft.com/office/drawing/2014/main" id="{6E9FCB4B-A5E7-4C4E-93B7-98BC5F626E78}"/>
              </a:ext>
            </a:extLst>
          </p:cNvPr>
          <p:cNvSpPr>
            <a:spLocks noGrp="1"/>
          </p:cNvSpPr>
          <p:nvPr userDrawn="1">
            <p:ph type="body" sz="quarter" idx="20" hasCustomPrompt="1"/>
          </p:nvPr>
        </p:nvSpPr>
        <p:spPr>
          <a:xfrm>
            <a:off x="5213816" y="4348265"/>
            <a:ext cx="1628119" cy="320760"/>
          </a:xfrm>
        </p:spPr>
        <p:txBody>
          <a:bodyPr/>
          <a:lstStyle>
            <a:lvl1pPr algn="ctr">
              <a:buNone/>
              <a:defRPr sz="2400" b="1"/>
            </a:lvl1pPr>
          </a:lstStyle>
          <a:p>
            <a:pPr lvl="0"/>
            <a:r>
              <a:rPr lang="en-GB" err="1"/>
              <a:t>Luku</a:t>
            </a:r>
            <a:endParaRPr lang="en-FI"/>
          </a:p>
        </p:txBody>
      </p:sp>
      <p:sp>
        <p:nvSpPr>
          <p:cNvPr id="63" name="Text Placeholder 39">
            <a:extLst>
              <a:ext uri="{FF2B5EF4-FFF2-40B4-BE49-F238E27FC236}">
                <a16:creationId xmlns:a16="http://schemas.microsoft.com/office/drawing/2014/main" id="{DD1184CF-DE84-4A47-B539-1BDE89559470}"/>
              </a:ext>
            </a:extLst>
          </p:cNvPr>
          <p:cNvSpPr>
            <a:spLocks noGrp="1"/>
          </p:cNvSpPr>
          <p:nvPr userDrawn="1">
            <p:ph type="body" sz="quarter" idx="21" hasCustomPrompt="1"/>
          </p:nvPr>
        </p:nvSpPr>
        <p:spPr>
          <a:xfrm>
            <a:off x="5213816" y="4683824"/>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66" name="Text Placeholder 39">
            <a:extLst>
              <a:ext uri="{FF2B5EF4-FFF2-40B4-BE49-F238E27FC236}">
                <a16:creationId xmlns:a16="http://schemas.microsoft.com/office/drawing/2014/main" id="{F46BA406-208A-6D43-A2BB-BBC0A1850A33}"/>
              </a:ext>
            </a:extLst>
          </p:cNvPr>
          <p:cNvSpPr>
            <a:spLocks noGrp="1"/>
          </p:cNvSpPr>
          <p:nvPr>
            <p:ph type="body" sz="quarter" idx="22" hasCustomPrompt="1"/>
          </p:nvPr>
        </p:nvSpPr>
        <p:spPr>
          <a:xfrm>
            <a:off x="7814403" y="4348265"/>
            <a:ext cx="1628119" cy="320760"/>
          </a:xfrm>
        </p:spPr>
        <p:txBody>
          <a:bodyPr/>
          <a:lstStyle>
            <a:lvl1pPr algn="ctr">
              <a:buNone/>
              <a:defRPr sz="2400" b="1"/>
            </a:lvl1pPr>
          </a:lstStyle>
          <a:p>
            <a:pPr lvl="0"/>
            <a:r>
              <a:rPr lang="en-GB" err="1"/>
              <a:t>Luku</a:t>
            </a:r>
            <a:endParaRPr lang="en-FI"/>
          </a:p>
        </p:txBody>
      </p:sp>
      <p:sp>
        <p:nvSpPr>
          <p:cNvPr id="67" name="Text Placeholder 39">
            <a:extLst>
              <a:ext uri="{FF2B5EF4-FFF2-40B4-BE49-F238E27FC236}">
                <a16:creationId xmlns:a16="http://schemas.microsoft.com/office/drawing/2014/main" id="{034D04FE-328D-664F-AD58-309559451C5A}"/>
              </a:ext>
            </a:extLst>
          </p:cNvPr>
          <p:cNvSpPr>
            <a:spLocks noGrp="1"/>
          </p:cNvSpPr>
          <p:nvPr>
            <p:ph type="body" sz="quarter" idx="23" hasCustomPrompt="1"/>
          </p:nvPr>
        </p:nvSpPr>
        <p:spPr>
          <a:xfrm>
            <a:off x="7814403" y="4683824"/>
            <a:ext cx="1628119" cy="320760"/>
          </a:xfrm>
        </p:spPr>
        <p:txBody>
          <a:bodyPr/>
          <a:lstStyle>
            <a:lvl1pPr algn="ctr">
              <a:buNone/>
              <a:defRPr sz="1400" b="1"/>
            </a:lvl1pPr>
          </a:lstStyle>
          <a:p>
            <a:pPr lvl="0"/>
            <a:r>
              <a:rPr lang="en-GB" err="1"/>
              <a:t>Muuttujan</a:t>
            </a:r>
            <a:r>
              <a:rPr lang="en-GB"/>
              <a:t> </a:t>
            </a:r>
            <a:r>
              <a:rPr lang="en-GB" err="1"/>
              <a:t>nimi</a:t>
            </a:r>
            <a:endParaRPr lang="en-FI"/>
          </a:p>
        </p:txBody>
      </p:sp>
      <p:sp>
        <p:nvSpPr>
          <p:cNvPr id="69" name="Text Placeholder 39">
            <a:extLst>
              <a:ext uri="{FF2B5EF4-FFF2-40B4-BE49-F238E27FC236}">
                <a16:creationId xmlns:a16="http://schemas.microsoft.com/office/drawing/2014/main" id="{862A71D8-A309-9842-9150-D096242A000A}"/>
              </a:ext>
            </a:extLst>
          </p:cNvPr>
          <p:cNvSpPr>
            <a:spLocks noGrp="1"/>
          </p:cNvSpPr>
          <p:nvPr>
            <p:ph type="body" sz="quarter" idx="24" hasCustomPrompt="1"/>
          </p:nvPr>
        </p:nvSpPr>
        <p:spPr>
          <a:xfrm>
            <a:off x="1370900" y="3224140"/>
            <a:ext cx="1628119" cy="320760"/>
          </a:xfrm>
        </p:spPr>
        <p:txBody>
          <a:bodyPr/>
          <a:lstStyle>
            <a:lvl1pPr algn="ctr">
              <a:buNone/>
              <a:defRPr sz="1600" b="0"/>
            </a:lvl1pPr>
          </a:lstStyle>
          <a:p>
            <a:pPr lvl="0"/>
            <a:r>
              <a:rPr lang="en-GB" err="1"/>
              <a:t>Luokka</a:t>
            </a:r>
            <a:r>
              <a:rPr lang="en-GB"/>
              <a:t> 0</a:t>
            </a:r>
            <a:endParaRPr lang="en-FI"/>
          </a:p>
        </p:txBody>
      </p:sp>
      <p:sp>
        <p:nvSpPr>
          <p:cNvPr id="71" name="Text Placeholder 39">
            <a:extLst>
              <a:ext uri="{FF2B5EF4-FFF2-40B4-BE49-F238E27FC236}">
                <a16:creationId xmlns:a16="http://schemas.microsoft.com/office/drawing/2014/main" id="{16B41E25-4C4D-C24B-8168-F806776A3E4E}"/>
              </a:ext>
            </a:extLst>
          </p:cNvPr>
          <p:cNvSpPr>
            <a:spLocks noGrp="1"/>
          </p:cNvSpPr>
          <p:nvPr>
            <p:ph type="body" sz="quarter" idx="25" hasCustomPrompt="1"/>
          </p:nvPr>
        </p:nvSpPr>
        <p:spPr>
          <a:xfrm>
            <a:off x="3988265" y="3224140"/>
            <a:ext cx="1628119" cy="320760"/>
          </a:xfrm>
        </p:spPr>
        <p:txBody>
          <a:bodyPr/>
          <a:lstStyle>
            <a:lvl1pPr algn="ctr">
              <a:buNone/>
              <a:defRPr sz="1600" b="0"/>
            </a:lvl1pPr>
          </a:lstStyle>
          <a:p>
            <a:pPr lvl="0"/>
            <a:r>
              <a:rPr lang="en-GB" err="1"/>
              <a:t>Luokka</a:t>
            </a:r>
            <a:r>
              <a:rPr lang="en-GB"/>
              <a:t> 1</a:t>
            </a:r>
            <a:endParaRPr lang="en-FI"/>
          </a:p>
        </p:txBody>
      </p:sp>
      <p:sp>
        <p:nvSpPr>
          <p:cNvPr id="73" name="Text Placeholder 39">
            <a:extLst>
              <a:ext uri="{FF2B5EF4-FFF2-40B4-BE49-F238E27FC236}">
                <a16:creationId xmlns:a16="http://schemas.microsoft.com/office/drawing/2014/main" id="{3A1BF790-5468-D341-969E-60972CD7FF8D}"/>
              </a:ext>
            </a:extLst>
          </p:cNvPr>
          <p:cNvSpPr>
            <a:spLocks noGrp="1"/>
          </p:cNvSpPr>
          <p:nvPr>
            <p:ph type="body" sz="quarter" idx="26" hasCustomPrompt="1"/>
          </p:nvPr>
        </p:nvSpPr>
        <p:spPr>
          <a:xfrm>
            <a:off x="6580464" y="3224140"/>
            <a:ext cx="1628119" cy="320760"/>
          </a:xfrm>
        </p:spPr>
        <p:txBody>
          <a:bodyPr/>
          <a:lstStyle>
            <a:lvl1pPr algn="ctr">
              <a:buNone/>
              <a:defRPr sz="1600" b="0"/>
            </a:lvl1pPr>
          </a:lstStyle>
          <a:p>
            <a:pPr lvl="0"/>
            <a:r>
              <a:rPr lang="en-GB" err="1"/>
              <a:t>Luokka</a:t>
            </a:r>
            <a:r>
              <a:rPr lang="en-GB"/>
              <a:t> 2</a:t>
            </a:r>
            <a:endParaRPr lang="en-FI"/>
          </a:p>
        </p:txBody>
      </p:sp>
      <p:sp>
        <p:nvSpPr>
          <p:cNvPr id="75" name="Text Placeholder 39">
            <a:extLst>
              <a:ext uri="{FF2B5EF4-FFF2-40B4-BE49-F238E27FC236}">
                <a16:creationId xmlns:a16="http://schemas.microsoft.com/office/drawing/2014/main" id="{58740E07-5EF6-2343-A904-01B3170190E0}"/>
              </a:ext>
            </a:extLst>
          </p:cNvPr>
          <p:cNvSpPr>
            <a:spLocks noGrp="1"/>
          </p:cNvSpPr>
          <p:nvPr>
            <p:ph type="body" sz="quarter" idx="27" hasCustomPrompt="1"/>
          </p:nvPr>
        </p:nvSpPr>
        <p:spPr>
          <a:xfrm>
            <a:off x="9197829" y="3224140"/>
            <a:ext cx="1628119" cy="320760"/>
          </a:xfrm>
        </p:spPr>
        <p:txBody>
          <a:bodyPr/>
          <a:lstStyle>
            <a:lvl1pPr algn="ctr">
              <a:buNone/>
              <a:defRPr sz="1600" b="0"/>
            </a:lvl1pPr>
          </a:lstStyle>
          <a:p>
            <a:pPr lvl="0"/>
            <a:r>
              <a:rPr lang="en-GB" err="1"/>
              <a:t>Luokka</a:t>
            </a:r>
            <a:r>
              <a:rPr lang="en-GB"/>
              <a:t> 3</a:t>
            </a:r>
            <a:endParaRPr lang="en-FI"/>
          </a:p>
        </p:txBody>
      </p:sp>
      <p:sp>
        <p:nvSpPr>
          <p:cNvPr id="77" name="Text Placeholder 39">
            <a:extLst>
              <a:ext uri="{FF2B5EF4-FFF2-40B4-BE49-F238E27FC236}">
                <a16:creationId xmlns:a16="http://schemas.microsoft.com/office/drawing/2014/main" id="{193A5CE2-5E1C-5245-8192-66A6DB7F2E63}"/>
              </a:ext>
            </a:extLst>
          </p:cNvPr>
          <p:cNvSpPr>
            <a:spLocks noGrp="1"/>
          </p:cNvSpPr>
          <p:nvPr>
            <p:ph type="body" sz="quarter" idx="28" hasCustomPrompt="1"/>
          </p:nvPr>
        </p:nvSpPr>
        <p:spPr>
          <a:xfrm>
            <a:off x="2629248" y="5505945"/>
            <a:ext cx="1628119" cy="320760"/>
          </a:xfrm>
        </p:spPr>
        <p:txBody>
          <a:bodyPr/>
          <a:lstStyle>
            <a:lvl1pPr algn="ctr">
              <a:buNone/>
              <a:defRPr sz="1600" b="0"/>
            </a:lvl1pPr>
          </a:lstStyle>
          <a:p>
            <a:pPr lvl="0"/>
            <a:r>
              <a:rPr lang="en-GB" err="1"/>
              <a:t>Luokka</a:t>
            </a:r>
            <a:r>
              <a:rPr lang="en-GB"/>
              <a:t> 4</a:t>
            </a:r>
            <a:endParaRPr lang="en-FI"/>
          </a:p>
        </p:txBody>
      </p:sp>
      <p:sp>
        <p:nvSpPr>
          <p:cNvPr id="79" name="Text Placeholder 39">
            <a:extLst>
              <a:ext uri="{FF2B5EF4-FFF2-40B4-BE49-F238E27FC236}">
                <a16:creationId xmlns:a16="http://schemas.microsoft.com/office/drawing/2014/main" id="{18A91D46-E5D7-1B4F-BA89-231B4CC9F099}"/>
              </a:ext>
            </a:extLst>
          </p:cNvPr>
          <p:cNvSpPr>
            <a:spLocks noGrp="1"/>
          </p:cNvSpPr>
          <p:nvPr>
            <p:ph type="body" sz="quarter" idx="29" hasCustomPrompt="1"/>
          </p:nvPr>
        </p:nvSpPr>
        <p:spPr>
          <a:xfrm>
            <a:off x="5213057" y="5505945"/>
            <a:ext cx="1628119" cy="320760"/>
          </a:xfrm>
        </p:spPr>
        <p:txBody>
          <a:bodyPr/>
          <a:lstStyle>
            <a:lvl1pPr algn="ctr">
              <a:buNone/>
              <a:defRPr sz="1600" b="0"/>
            </a:lvl1pPr>
          </a:lstStyle>
          <a:p>
            <a:pPr lvl="0"/>
            <a:r>
              <a:rPr lang="en-GB" err="1"/>
              <a:t>Luokka</a:t>
            </a:r>
            <a:r>
              <a:rPr lang="en-GB"/>
              <a:t> 5</a:t>
            </a:r>
            <a:endParaRPr lang="en-FI"/>
          </a:p>
        </p:txBody>
      </p:sp>
      <p:sp>
        <p:nvSpPr>
          <p:cNvPr id="81" name="Text Placeholder 39">
            <a:extLst>
              <a:ext uri="{FF2B5EF4-FFF2-40B4-BE49-F238E27FC236}">
                <a16:creationId xmlns:a16="http://schemas.microsoft.com/office/drawing/2014/main" id="{B02DD16F-5B6F-4C4C-B210-A776B002AC74}"/>
              </a:ext>
            </a:extLst>
          </p:cNvPr>
          <p:cNvSpPr>
            <a:spLocks noGrp="1"/>
          </p:cNvSpPr>
          <p:nvPr>
            <p:ph type="body" sz="quarter" idx="30" hasCustomPrompt="1"/>
          </p:nvPr>
        </p:nvSpPr>
        <p:spPr>
          <a:xfrm>
            <a:off x="7805255" y="5505945"/>
            <a:ext cx="1628119" cy="320760"/>
          </a:xfrm>
        </p:spPr>
        <p:txBody>
          <a:bodyPr/>
          <a:lstStyle>
            <a:lvl1pPr algn="ctr">
              <a:buNone/>
              <a:defRPr sz="1600" b="0"/>
            </a:lvl1pPr>
          </a:lstStyle>
          <a:p>
            <a:pPr lvl="0"/>
            <a:r>
              <a:rPr lang="en-GB" err="1"/>
              <a:t>Luokka</a:t>
            </a:r>
            <a:r>
              <a:rPr lang="en-GB"/>
              <a:t> 6</a:t>
            </a:r>
            <a:endParaRPr lang="en-FI"/>
          </a:p>
        </p:txBody>
      </p:sp>
    </p:spTree>
    <p:extLst>
      <p:ext uri="{BB962C8B-B14F-4D97-AF65-F5344CB8AC3E}">
        <p14:creationId xmlns:p14="http://schemas.microsoft.com/office/powerpoint/2010/main" val="3130289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Otsikko 2 riviä + logo3 + kuvitus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grpSp>
        <p:nvGrpSpPr>
          <p:cNvPr id="4" name="Group 3">
            <a:extLst>
              <a:ext uri="{FF2B5EF4-FFF2-40B4-BE49-F238E27FC236}">
                <a16:creationId xmlns:a16="http://schemas.microsoft.com/office/drawing/2014/main" id="{23FCEE68-B866-554C-A803-192AA7A6D085}"/>
              </a:ext>
            </a:extLst>
          </p:cNvPr>
          <p:cNvGrpSpPr/>
          <p:nvPr userDrawn="1"/>
        </p:nvGrpSpPr>
        <p:grpSpPr>
          <a:xfrm>
            <a:off x="-275161" y="341208"/>
            <a:ext cx="7123082" cy="6858000"/>
            <a:chOff x="-275161" y="341208"/>
            <a:chExt cx="7123082" cy="6858000"/>
          </a:xfrm>
        </p:grpSpPr>
        <p:pic>
          <p:nvPicPr>
            <p:cNvPr id="5" name="Picture 4">
              <a:extLst>
                <a:ext uri="{FF2B5EF4-FFF2-40B4-BE49-F238E27FC236}">
                  <a16:creationId xmlns:a16="http://schemas.microsoft.com/office/drawing/2014/main" id="{63828C2C-0611-D24E-AC0C-34FDDC9179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79" y="341208"/>
              <a:ext cx="6858000" cy="6858000"/>
            </a:xfrm>
            <a:prstGeom prst="rect">
              <a:avLst/>
            </a:prstGeom>
          </p:spPr>
        </p:pic>
        <p:sp>
          <p:nvSpPr>
            <p:cNvPr id="7" name="Content Placeholder 12">
              <a:extLst>
                <a:ext uri="{FF2B5EF4-FFF2-40B4-BE49-F238E27FC236}">
                  <a16:creationId xmlns:a16="http://schemas.microsoft.com/office/drawing/2014/main" id="{A80F3CDE-4545-3B45-9D96-3901E9C82FA5}"/>
                </a:ext>
              </a:extLst>
            </p:cNvPr>
            <p:cNvSpPr txBox="1">
              <a:spLocks/>
            </p:cNvSpPr>
            <p:nvPr/>
          </p:nvSpPr>
          <p:spPr>
            <a:xfrm>
              <a:off x="2565049" y="1364209"/>
              <a:ext cx="1724521"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Yhteistoiminta</a:t>
              </a:r>
              <a:endParaRPr lang="en-GB" sz="1200"/>
            </a:p>
          </p:txBody>
        </p:sp>
        <p:sp>
          <p:nvSpPr>
            <p:cNvPr id="8" name="Content Placeholder 12">
              <a:extLst>
                <a:ext uri="{FF2B5EF4-FFF2-40B4-BE49-F238E27FC236}">
                  <a16:creationId xmlns:a16="http://schemas.microsoft.com/office/drawing/2014/main" id="{1A73DF3F-D7E5-DE4C-BFCF-65C43613FA24}"/>
                </a:ext>
              </a:extLst>
            </p:cNvPr>
            <p:cNvSpPr txBox="1">
              <a:spLocks/>
            </p:cNvSpPr>
            <p:nvPr/>
          </p:nvSpPr>
          <p:spPr>
            <a:xfrm>
              <a:off x="-275161" y="2830871"/>
              <a:ext cx="2018922"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r">
                <a:buFont typeface="Franklin Gothic Book" panose="020B0503020102020204" pitchFamily="34" charset="0"/>
                <a:buNone/>
              </a:pPr>
              <a:r>
                <a:rPr lang="en-GB" sz="1200" b="1" err="1"/>
                <a:t>Vaikuttavuus</a:t>
              </a:r>
              <a:endParaRPr lang="en-GB" sz="1200"/>
            </a:p>
          </p:txBody>
        </p:sp>
        <p:sp>
          <p:nvSpPr>
            <p:cNvPr id="9" name="Content Placeholder 12">
              <a:extLst>
                <a:ext uri="{FF2B5EF4-FFF2-40B4-BE49-F238E27FC236}">
                  <a16:creationId xmlns:a16="http://schemas.microsoft.com/office/drawing/2014/main" id="{75EC93D6-9129-E043-A618-8E7FAB160BB4}"/>
                </a:ext>
              </a:extLst>
            </p:cNvPr>
            <p:cNvSpPr txBox="1">
              <a:spLocks/>
            </p:cNvSpPr>
            <p:nvPr/>
          </p:nvSpPr>
          <p:spPr>
            <a:xfrm>
              <a:off x="5039222" y="2830871"/>
              <a:ext cx="1692998"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buFont typeface="Franklin Gothic Book" panose="020B0503020102020204" pitchFamily="34" charset="0"/>
                <a:buNone/>
              </a:pPr>
              <a:r>
                <a:rPr lang="en-GB" sz="1200" b="1" err="1"/>
                <a:t>Ajankohtaisuus</a:t>
              </a:r>
              <a:endParaRPr lang="en-GB" sz="1200"/>
            </a:p>
          </p:txBody>
        </p:sp>
        <p:sp>
          <p:nvSpPr>
            <p:cNvPr id="10" name="Content Placeholder 12">
              <a:extLst>
                <a:ext uri="{FF2B5EF4-FFF2-40B4-BE49-F238E27FC236}">
                  <a16:creationId xmlns:a16="http://schemas.microsoft.com/office/drawing/2014/main" id="{C650398D-0D03-B74D-AB1C-975252CF1348}"/>
                </a:ext>
              </a:extLst>
            </p:cNvPr>
            <p:cNvSpPr txBox="1">
              <a:spLocks/>
            </p:cNvSpPr>
            <p:nvPr/>
          </p:nvSpPr>
          <p:spPr>
            <a:xfrm>
              <a:off x="1615929" y="5920169"/>
              <a:ext cx="1724521"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Työvälineet</a:t>
              </a:r>
              <a:endParaRPr lang="en-GB" sz="1200"/>
            </a:p>
          </p:txBody>
        </p:sp>
        <p:sp>
          <p:nvSpPr>
            <p:cNvPr id="11" name="Content Placeholder 12">
              <a:extLst>
                <a:ext uri="{FF2B5EF4-FFF2-40B4-BE49-F238E27FC236}">
                  <a16:creationId xmlns:a16="http://schemas.microsoft.com/office/drawing/2014/main" id="{7E8F0480-C81A-6044-9857-EF62B670EF82}"/>
                </a:ext>
              </a:extLst>
            </p:cNvPr>
            <p:cNvSpPr txBox="1">
              <a:spLocks/>
            </p:cNvSpPr>
            <p:nvPr/>
          </p:nvSpPr>
          <p:spPr>
            <a:xfrm>
              <a:off x="3453783" y="5920169"/>
              <a:ext cx="1724521"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Käytännönläheisyys</a:t>
              </a:r>
              <a:endParaRPr lang="en-GB" sz="1200"/>
            </a:p>
          </p:txBody>
        </p:sp>
        <p:sp>
          <p:nvSpPr>
            <p:cNvPr id="12" name="Content Placeholder 12">
              <a:extLst>
                <a:ext uri="{FF2B5EF4-FFF2-40B4-BE49-F238E27FC236}">
                  <a16:creationId xmlns:a16="http://schemas.microsoft.com/office/drawing/2014/main" id="{617B961E-08EF-E64C-A1AF-BFDEFA3E6345}"/>
                </a:ext>
              </a:extLst>
            </p:cNvPr>
            <p:cNvSpPr txBox="1">
              <a:spLocks/>
            </p:cNvSpPr>
            <p:nvPr/>
          </p:nvSpPr>
          <p:spPr>
            <a:xfrm>
              <a:off x="2565049" y="4290544"/>
              <a:ext cx="1724521"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Asiakaslähtöisyys</a:t>
              </a:r>
              <a:endParaRPr lang="en-GB" sz="1200"/>
            </a:p>
          </p:txBody>
        </p:sp>
      </p:grpSp>
    </p:spTree>
    <p:extLst>
      <p:ext uri="{BB962C8B-B14F-4D97-AF65-F5344CB8AC3E}">
        <p14:creationId xmlns:p14="http://schemas.microsoft.com/office/powerpoint/2010/main" val="66388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tsikko 3 riviä turkoosi">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05F87A29-2407-1645-80A0-228E0EBE5E8C}"/>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5" name="Kuva 4">
            <a:extLst>
              <a:ext uri="{FF2B5EF4-FFF2-40B4-BE49-F238E27FC236}">
                <a16:creationId xmlns:a16="http://schemas.microsoft.com/office/drawing/2014/main" id="{D4A6B5C9-2A15-4F61-B71C-3314C18E86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746" y="2520694"/>
            <a:ext cx="4038608" cy="1740412"/>
          </a:xfrm>
          <a:prstGeom prst="rect">
            <a:avLst/>
          </a:prstGeom>
        </p:spPr>
      </p:pic>
    </p:spTree>
    <p:extLst>
      <p:ext uri="{BB962C8B-B14F-4D97-AF65-F5344CB8AC3E}">
        <p14:creationId xmlns:p14="http://schemas.microsoft.com/office/powerpoint/2010/main" val="4001052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2_Otsikko 2 riviä + logo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pic>
        <p:nvPicPr>
          <p:cNvPr id="13" name="Picture 12">
            <a:extLst>
              <a:ext uri="{FF2B5EF4-FFF2-40B4-BE49-F238E27FC236}">
                <a16:creationId xmlns:a16="http://schemas.microsoft.com/office/drawing/2014/main" id="{D78451E8-3309-C141-B629-A852627612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0477" y="643466"/>
            <a:ext cx="6214533" cy="6214533"/>
          </a:xfrm>
          <a:prstGeom prst="rect">
            <a:avLst/>
          </a:prstGeom>
        </p:spPr>
      </p:pic>
      <p:sp>
        <p:nvSpPr>
          <p:cNvPr id="14" name="Content Placeholder 12">
            <a:extLst>
              <a:ext uri="{FF2B5EF4-FFF2-40B4-BE49-F238E27FC236}">
                <a16:creationId xmlns:a16="http://schemas.microsoft.com/office/drawing/2014/main" id="{B454DF32-D489-854C-97B5-FE9233A20C42}"/>
              </a:ext>
            </a:extLst>
          </p:cNvPr>
          <p:cNvSpPr txBox="1">
            <a:spLocks/>
          </p:cNvSpPr>
          <p:nvPr userDrawn="1"/>
        </p:nvSpPr>
        <p:spPr>
          <a:xfrm>
            <a:off x="4060643" y="1207055"/>
            <a:ext cx="1724521"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Toimiva</a:t>
            </a:r>
            <a:r>
              <a:rPr lang="en-GB" sz="1200" b="1"/>
              <a:t> </a:t>
            </a:r>
            <a:r>
              <a:rPr lang="en-GB" sz="1200" b="1" err="1"/>
              <a:t>työyhteisö</a:t>
            </a:r>
            <a:endParaRPr lang="en-GB" sz="1200"/>
          </a:p>
        </p:txBody>
      </p:sp>
      <p:sp>
        <p:nvSpPr>
          <p:cNvPr id="15" name="Content Placeholder 12">
            <a:extLst>
              <a:ext uri="{FF2B5EF4-FFF2-40B4-BE49-F238E27FC236}">
                <a16:creationId xmlns:a16="http://schemas.microsoft.com/office/drawing/2014/main" id="{1252BD28-F475-F14D-8D67-13BCA0EEA1AC}"/>
              </a:ext>
            </a:extLst>
          </p:cNvPr>
          <p:cNvSpPr txBox="1">
            <a:spLocks/>
          </p:cNvSpPr>
          <p:nvPr userDrawn="1"/>
        </p:nvSpPr>
        <p:spPr>
          <a:xfrm>
            <a:off x="1100161" y="1207055"/>
            <a:ext cx="2021995"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Turvallinen</a:t>
            </a:r>
            <a:r>
              <a:rPr lang="en-GB" sz="1200" b="1"/>
              <a:t> </a:t>
            </a:r>
            <a:r>
              <a:rPr lang="en-GB" sz="1200" b="1" err="1"/>
              <a:t>työympäristö</a:t>
            </a:r>
            <a:endParaRPr lang="en-GB" sz="1200"/>
          </a:p>
        </p:txBody>
      </p:sp>
      <p:sp>
        <p:nvSpPr>
          <p:cNvPr id="16" name="Content Placeholder 12">
            <a:extLst>
              <a:ext uri="{FF2B5EF4-FFF2-40B4-BE49-F238E27FC236}">
                <a16:creationId xmlns:a16="http://schemas.microsoft.com/office/drawing/2014/main" id="{4925C5FC-814D-0D4F-A908-D7E7824AAED3}"/>
              </a:ext>
            </a:extLst>
          </p:cNvPr>
          <p:cNvSpPr txBox="1">
            <a:spLocks/>
          </p:cNvSpPr>
          <p:nvPr userDrawn="1"/>
        </p:nvSpPr>
        <p:spPr>
          <a:xfrm>
            <a:off x="2230559" y="6304158"/>
            <a:ext cx="2554367" cy="2743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sz="1200" b="1" err="1"/>
              <a:t>Työsuojelun</a:t>
            </a:r>
            <a:r>
              <a:rPr lang="en-GB" sz="1200" b="1"/>
              <a:t> </a:t>
            </a:r>
            <a:r>
              <a:rPr lang="en-GB" sz="1200" b="1" err="1"/>
              <a:t>peruskoulutus</a:t>
            </a:r>
            <a:endParaRPr lang="en-GB" sz="1200"/>
          </a:p>
        </p:txBody>
      </p:sp>
      <p:sp>
        <p:nvSpPr>
          <p:cNvPr id="17" name="Content Placeholder 12">
            <a:extLst>
              <a:ext uri="{FF2B5EF4-FFF2-40B4-BE49-F238E27FC236}">
                <a16:creationId xmlns:a16="http://schemas.microsoft.com/office/drawing/2014/main" id="{A297A5BF-755E-9D4E-B7AD-54F4A1A172CD}"/>
              </a:ext>
            </a:extLst>
          </p:cNvPr>
          <p:cNvSpPr txBox="1">
            <a:spLocks/>
          </p:cNvSpPr>
          <p:nvPr userDrawn="1"/>
        </p:nvSpPr>
        <p:spPr>
          <a:xfrm>
            <a:off x="2268596" y="2480649"/>
            <a:ext cx="2408221" cy="2181885"/>
          </a:xfrm>
          <a:prstGeom prst="rect">
            <a:avLst/>
          </a:prstGeom>
        </p:spPr>
        <p:txBody>
          <a:bodyPr vert="horz" lIns="0" tIns="0" rIns="0" bIns="0" rtlCol="0" anchor="ctr" anchorCtr="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133350" algn="ctr">
              <a:buFont typeface="Franklin Gothic Book" panose="020B0503020102020204" pitchFamily="34" charset="0"/>
              <a:buNone/>
            </a:pPr>
            <a:r>
              <a:rPr lang="en-GB" b="1"/>
              <a:t>Visio</a:t>
            </a:r>
          </a:p>
          <a:p>
            <a:pPr marL="133350" indent="-133350" algn="ctr">
              <a:buFont typeface="Franklin Gothic Book" panose="020B0503020102020204" pitchFamily="34" charset="0"/>
              <a:buNone/>
            </a:pPr>
            <a:r>
              <a:rPr lang="en-GB" sz="1200" b="1" i="1">
                <a:latin typeface="Source Sans Pro Semibold" panose="020B0503030403020204" pitchFamily="34" charset="0"/>
              </a:rPr>
              <a:t>    </a:t>
            </a:r>
            <a:r>
              <a:rPr lang="en-GB" sz="1200" b="1" i="1" err="1">
                <a:latin typeface="Source Sans Pro Semibold" panose="020B0503030403020204" pitchFamily="34" charset="0"/>
              </a:rPr>
              <a:t>Kaikilla</a:t>
            </a:r>
            <a:r>
              <a:rPr lang="en-GB" sz="1200" b="1" i="1">
                <a:latin typeface="Source Sans Pro Semibold" panose="020B0503030403020204" pitchFamily="34" charset="0"/>
              </a:rPr>
              <a:t> </a:t>
            </a:r>
            <a:r>
              <a:rPr lang="en-GB" sz="1200" b="1" i="1" err="1">
                <a:latin typeface="Source Sans Pro Semibold" panose="020B0503030403020204" pitchFamily="34" charset="0"/>
              </a:rPr>
              <a:t>työpaikoilla</a:t>
            </a:r>
            <a:br>
              <a:rPr lang="en-GB" sz="1200" b="1" i="1">
                <a:latin typeface="Source Sans Pro Semibold" panose="020B0503030403020204" pitchFamily="34" charset="0"/>
              </a:rPr>
            </a:br>
            <a:r>
              <a:rPr lang="en-GB" sz="1200" b="1" i="1">
                <a:latin typeface="Source Sans Pro Semibold" panose="020B0503030403020204" pitchFamily="34" charset="0"/>
              </a:rPr>
              <a:t>on </a:t>
            </a:r>
            <a:r>
              <a:rPr lang="en-GB" sz="1200" b="1" i="1" err="1">
                <a:latin typeface="Source Sans Pro Semibold" panose="020B0503030403020204" pitchFamily="34" charset="0"/>
              </a:rPr>
              <a:t>osaamista</a:t>
            </a:r>
            <a:r>
              <a:rPr lang="en-GB" sz="1200" b="1" i="1">
                <a:latin typeface="Source Sans Pro Semibold" panose="020B0503030403020204" pitchFamily="34" charset="0"/>
              </a:rPr>
              <a:t> </a:t>
            </a:r>
            <a:r>
              <a:rPr lang="en-GB" sz="1200" b="1" i="1" err="1">
                <a:latin typeface="Source Sans Pro Semibold" panose="020B0503030403020204" pitchFamily="34" charset="0"/>
              </a:rPr>
              <a:t>ja</a:t>
            </a:r>
            <a:r>
              <a:rPr lang="en-GB" sz="1200" b="1" i="1">
                <a:latin typeface="Source Sans Pro Semibold" panose="020B0503030403020204" pitchFamily="34" charset="0"/>
              </a:rPr>
              <a:t> </a:t>
            </a:r>
            <a:r>
              <a:rPr lang="en-GB" sz="1200" b="1" i="1" err="1">
                <a:latin typeface="Source Sans Pro Semibold" panose="020B0503030403020204" pitchFamily="34" charset="0"/>
              </a:rPr>
              <a:t>intoa</a:t>
            </a:r>
            <a:br>
              <a:rPr lang="en-GB" sz="1200" b="1" i="1">
                <a:latin typeface="Source Sans Pro Semibold" panose="020B0503030403020204" pitchFamily="34" charset="0"/>
              </a:rPr>
            </a:br>
            <a:r>
              <a:rPr lang="en-GB" sz="1200" b="1" i="1" err="1">
                <a:latin typeface="Source Sans Pro Semibold" panose="020B0503030403020204" pitchFamily="34" charset="0"/>
              </a:rPr>
              <a:t>jatkuvasti</a:t>
            </a:r>
            <a:r>
              <a:rPr lang="en-GB" sz="1200" b="1" i="1">
                <a:latin typeface="Source Sans Pro Semibold" panose="020B0503030403020204" pitchFamily="34" charset="0"/>
              </a:rPr>
              <a:t> </a:t>
            </a:r>
            <a:r>
              <a:rPr lang="en-GB" sz="1200" b="1" i="1" err="1">
                <a:latin typeface="Source Sans Pro Semibold" panose="020B0503030403020204" pitchFamily="34" charset="0"/>
              </a:rPr>
              <a:t>parantaa</a:t>
            </a:r>
            <a:br>
              <a:rPr lang="en-GB" sz="1200" b="1" i="1">
                <a:latin typeface="Source Sans Pro Semibold" panose="020B0503030403020204" pitchFamily="34" charset="0"/>
              </a:rPr>
            </a:br>
            <a:r>
              <a:rPr lang="en-GB" sz="1200" b="1" i="1" err="1">
                <a:latin typeface="Source Sans Pro Semibold" panose="020B0503030403020204" pitchFamily="34" charset="0"/>
              </a:rPr>
              <a:t>työturvallisuutta</a:t>
            </a:r>
            <a:endParaRPr lang="en-GB" sz="1200" b="1" i="1">
              <a:latin typeface="Source Sans Pro Semibold" panose="020B0503030403020204" pitchFamily="34" charset="0"/>
            </a:endParaRPr>
          </a:p>
        </p:txBody>
      </p:sp>
      <p:sp>
        <p:nvSpPr>
          <p:cNvPr id="18" name="Content Placeholder 12">
            <a:extLst>
              <a:ext uri="{FF2B5EF4-FFF2-40B4-BE49-F238E27FC236}">
                <a16:creationId xmlns:a16="http://schemas.microsoft.com/office/drawing/2014/main" id="{E6D99D94-8FCE-CF42-8DB6-9C69024CB89A}"/>
              </a:ext>
            </a:extLst>
          </p:cNvPr>
          <p:cNvSpPr txBox="1">
            <a:spLocks/>
          </p:cNvSpPr>
          <p:nvPr userDrawn="1"/>
        </p:nvSpPr>
        <p:spPr>
          <a:xfrm>
            <a:off x="769547" y="3924073"/>
            <a:ext cx="1584355" cy="991961"/>
          </a:xfrm>
          <a:prstGeom prst="rect">
            <a:avLst/>
          </a:prstGeom>
        </p:spPr>
        <p:txBody>
          <a:bodyPr vert="horz" lIns="0" tIns="0" rIns="0" bIns="0" rtlCol="0" anchor="ctr" anchorCtr="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7938" algn="ctr">
              <a:buFont typeface="Franklin Gothic Book" panose="020B0503020102020204" pitchFamily="34" charset="0"/>
              <a:buNone/>
            </a:pPr>
            <a:r>
              <a:rPr lang="en-GB" sz="1200" b="1" err="1"/>
              <a:t>Vuonna</a:t>
            </a:r>
            <a:r>
              <a:rPr lang="en-GB" sz="1200" b="1"/>
              <a:t> 2021</a:t>
            </a:r>
            <a:br>
              <a:rPr lang="en-GB" sz="1200" b="1"/>
            </a:br>
            <a:r>
              <a:rPr lang="en-GB" sz="1200" b="1" err="1"/>
              <a:t>esillä</a:t>
            </a:r>
            <a:r>
              <a:rPr lang="en-GB" sz="1200" b="1"/>
              <a:t> </a:t>
            </a:r>
            <a:r>
              <a:rPr lang="en-GB" sz="1200" b="1" err="1"/>
              <a:t>myös</a:t>
            </a:r>
            <a:br>
              <a:rPr lang="en-GB" sz="1200" b="1"/>
            </a:br>
            <a:r>
              <a:rPr lang="en-GB" sz="1200" b="1" err="1"/>
              <a:t>koulutukset</a:t>
            </a:r>
            <a:br>
              <a:rPr lang="en-GB" sz="1200" b="1"/>
            </a:br>
            <a:r>
              <a:rPr lang="en-GB" sz="1200" b="1"/>
              <a:t>D, E </a:t>
            </a:r>
            <a:r>
              <a:rPr lang="en-GB" sz="1200" b="1" err="1"/>
              <a:t>ja</a:t>
            </a:r>
            <a:r>
              <a:rPr lang="en-GB" sz="1200" b="1"/>
              <a:t> F</a:t>
            </a:r>
          </a:p>
        </p:txBody>
      </p:sp>
      <p:sp>
        <p:nvSpPr>
          <p:cNvPr id="19" name="Content Placeholder 12">
            <a:extLst>
              <a:ext uri="{FF2B5EF4-FFF2-40B4-BE49-F238E27FC236}">
                <a16:creationId xmlns:a16="http://schemas.microsoft.com/office/drawing/2014/main" id="{3A9EAD22-262D-864D-996B-A2497DE51EBE}"/>
              </a:ext>
            </a:extLst>
          </p:cNvPr>
          <p:cNvSpPr txBox="1">
            <a:spLocks/>
          </p:cNvSpPr>
          <p:nvPr userDrawn="1"/>
        </p:nvSpPr>
        <p:spPr>
          <a:xfrm>
            <a:off x="4653483" y="3901160"/>
            <a:ext cx="1584355" cy="991961"/>
          </a:xfrm>
          <a:prstGeom prst="rect">
            <a:avLst/>
          </a:prstGeom>
        </p:spPr>
        <p:txBody>
          <a:bodyPr vert="horz" lIns="0" tIns="0" rIns="0" bIns="0" rtlCol="0" anchor="ctr" anchorCtr="0">
            <a:noAutofit/>
          </a:bodyPr>
          <a:lst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7938" algn="ctr">
              <a:buFont typeface="Franklin Gothic Book" panose="020B0503020102020204" pitchFamily="34" charset="0"/>
              <a:buNone/>
            </a:pPr>
            <a:r>
              <a:rPr lang="en-GB" sz="1200" b="1" err="1"/>
              <a:t>Myös</a:t>
            </a:r>
            <a:r>
              <a:rPr lang="en-GB" sz="1200" b="1"/>
              <a:t> </a:t>
            </a:r>
            <a:r>
              <a:rPr lang="en-GB" sz="1200" b="1" err="1"/>
              <a:t>muita</a:t>
            </a:r>
            <a:r>
              <a:rPr lang="en-GB" sz="1200" b="1"/>
              <a:t>,</a:t>
            </a:r>
            <a:br>
              <a:rPr lang="en-GB" sz="1200" b="1"/>
            </a:br>
            <a:r>
              <a:rPr lang="en-GB" sz="1200" b="1" err="1"/>
              <a:t>vuosittain</a:t>
            </a:r>
            <a:r>
              <a:rPr lang="en-GB" sz="1200" b="1"/>
              <a:t> </a:t>
            </a:r>
            <a:r>
              <a:rPr lang="en-GB" sz="1200" b="1" err="1"/>
              <a:t>vaihtuvia</a:t>
            </a:r>
            <a:br>
              <a:rPr lang="en-GB" sz="1200" b="1"/>
            </a:br>
            <a:r>
              <a:rPr lang="en-GB" sz="1200" b="1" err="1"/>
              <a:t>koulutusteemoja</a:t>
            </a:r>
            <a:endParaRPr lang="en-GB" sz="1200" b="1"/>
          </a:p>
        </p:txBody>
      </p:sp>
    </p:spTree>
    <p:extLst>
      <p:ext uri="{BB962C8B-B14F-4D97-AF65-F5344CB8AC3E}">
        <p14:creationId xmlns:p14="http://schemas.microsoft.com/office/powerpoint/2010/main" val="2127709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tsikko, alaotsikko + logo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4" name="Text Placeholder 3">
            <a:extLst>
              <a:ext uri="{FF2B5EF4-FFF2-40B4-BE49-F238E27FC236}">
                <a16:creationId xmlns:a16="http://schemas.microsoft.com/office/drawing/2014/main" id="{2C22B189-5D4C-614B-A64C-D8664E9BD00A}"/>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6" name="Kuva 8">
            <a:extLst>
              <a:ext uri="{FF2B5EF4-FFF2-40B4-BE49-F238E27FC236}">
                <a16:creationId xmlns:a16="http://schemas.microsoft.com/office/drawing/2014/main" id="{B2BE6015-240A-894E-83E5-6C3367395F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774449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tsikko, alaotsikko + logo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pic>
        <p:nvPicPr>
          <p:cNvPr id="7" name="Kuva 8">
            <a:extLst>
              <a:ext uri="{FF2B5EF4-FFF2-40B4-BE49-F238E27FC236}">
                <a16:creationId xmlns:a16="http://schemas.microsoft.com/office/drawing/2014/main" id="{5985676B-BF53-8349-89C8-C9810852EE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4" name="Text Placeholder 3">
            <a:extLst>
              <a:ext uri="{FF2B5EF4-FFF2-40B4-BE49-F238E27FC236}">
                <a16:creationId xmlns:a16="http://schemas.microsoft.com/office/drawing/2014/main" id="{2C22B189-5D4C-614B-A64C-D8664E9BD00A}"/>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
        <p:nvSpPr>
          <p:cNvPr id="5" name="TextBox 4">
            <a:extLst>
              <a:ext uri="{FF2B5EF4-FFF2-40B4-BE49-F238E27FC236}">
                <a16:creationId xmlns:a16="http://schemas.microsoft.com/office/drawing/2014/main" id="{61CAAE20-C05F-CE42-A6A5-98AA5466A4B6}"/>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1998209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tsikko, alaotsikko + logo3">
    <p:spTree>
      <p:nvGrpSpPr>
        <p:cNvPr id="1" name=""/>
        <p:cNvGrpSpPr/>
        <p:nvPr/>
      </p:nvGrpSpPr>
      <p:grpSpPr>
        <a:xfrm>
          <a:off x="0" y="0"/>
          <a:ext cx="0" cy="0"/>
          <a:chOff x="0" y="0"/>
          <a:chExt cx="0" cy="0"/>
        </a:xfrm>
      </p:grpSpPr>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4" name="Otsikko 1">
            <a:extLst>
              <a:ext uri="{FF2B5EF4-FFF2-40B4-BE49-F238E27FC236}">
                <a16:creationId xmlns:a16="http://schemas.microsoft.com/office/drawing/2014/main" id="{CD7A0320-A9B8-174E-9553-F1480A86FF50}"/>
              </a:ext>
            </a:extLst>
          </p:cNvPr>
          <p:cNvSpPr>
            <a:spLocks noGrp="1"/>
          </p:cNvSpPr>
          <p:nvPr>
            <p:ph type="title" hasCustomPrompt="1"/>
          </p:nvPr>
        </p:nvSpPr>
        <p:spPr>
          <a:xfrm>
            <a:off x="600076" y="476250"/>
            <a:ext cx="9903618" cy="454153"/>
          </a:xfrm>
        </p:spPr>
        <p:txBody>
          <a:bodyPr/>
          <a:lstStyle>
            <a:lvl1pPr>
              <a:defRPr/>
            </a:lvl1pPr>
          </a:lstStyle>
          <a:p>
            <a:r>
              <a:rPr lang="fi-FI"/>
              <a:t>Muokkaa otsikon perustyylejä klikkaamalla</a:t>
            </a:r>
          </a:p>
        </p:txBody>
      </p:sp>
      <p:sp>
        <p:nvSpPr>
          <p:cNvPr id="5" name="Text Placeholder 3">
            <a:extLst>
              <a:ext uri="{FF2B5EF4-FFF2-40B4-BE49-F238E27FC236}">
                <a16:creationId xmlns:a16="http://schemas.microsoft.com/office/drawing/2014/main" id="{B1721571-F6D8-CB46-ADF1-81F8B01CCB98}"/>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spTree>
    <p:extLst>
      <p:ext uri="{BB962C8B-B14F-4D97-AF65-F5344CB8AC3E}">
        <p14:creationId xmlns:p14="http://schemas.microsoft.com/office/powerpoint/2010/main" val="1426933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Logo1 + otsikko 2 rivi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a:xfrm>
            <a:off x="600076" y="1266569"/>
            <a:ext cx="9877222" cy="923925"/>
          </a:xfrm>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076" y="476250"/>
            <a:ext cx="1914148" cy="454153"/>
          </a:xfrm>
          <a:prstGeom prst="rect">
            <a:avLst/>
          </a:prstGeom>
        </p:spPr>
      </p:pic>
    </p:spTree>
    <p:extLst>
      <p:ext uri="{BB962C8B-B14F-4D97-AF65-F5344CB8AC3E}">
        <p14:creationId xmlns:p14="http://schemas.microsoft.com/office/powerpoint/2010/main" val="283142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Logo2 + otsikko 2 rivi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a:xfrm>
            <a:off x="600076" y="1266569"/>
            <a:ext cx="9877222" cy="923925"/>
          </a:xfrm>
        </p:spPr>
        <p:txBody>
          <a:bodyPr/>
          <a:lstStyle/>
          <a:p>
            <a:r>
              <a:rPr lang="fi-FI"/>
              <a:t>Muokkaa otsikon perustyylejä klikkaamalla</a:t>
            </a:r>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076" y="476250"/>
            <a:ext cx="1914148" cy="454153"/>
          </a:xfrm>
          <a:prstGeom prst="rect">
            <a:avLst/>
          </a:prstGeom>
        </p:spPr>
      </p:pic>
      <p:sp>
        <p:nvSpPr>
          <p:cNvPr id="4" name="TextBox 3">
            <a:extLst>
              <a:ext uri="{FF2B5EF4-FFF2-40B4-BE49-F238E27FC236}">
                <a16:creationId xmlns:a16="http://schemas.microsoft.com/office/drawing/2014/main" id="{7F4CFB50-1322-AF4D-B8AE-4EC60AA92457}"/>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502175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ogo1">
    <p:spTree>
      <p:nvGrpSpPr>
        <p:cNvPr id="1" name=""/>
        <p:cNvGrpSpPr/>
        <p:nvPr/>
      </p:nvGrpSpPr>
      <p:grpSpPr>
        <a:xfrm>
          <a:off x="0" y="0"/>
          <a:ext cx="0" cy="0"/>
          <a:chOff x="0" y="0"/>
          <a:chExt cx="0" cy="0"/>
        </a:xfrm>
      </p:grpSpPr>
      <p:pic>
        <p:nvPicPr>
          <p:cNvPr id="5" name="Kuva 8">
            <a:extLst>
              <a:ext uri="{FF2B5EF4-FFF2-40B4-BE49-F238E27FC236}">
                <a16:creationId xmlns:a16="http://schemas.microsoft.com/office/drawing/2014/main" id="{B4B7899F-9583-1344-8337-6979196B5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736255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ogo2">
    <p:spTree>
      <p:nvGrpSpPr>
        <p:cNvPr id="1" name=""/>
        <p:cNvGrpSpPr/>
        <p:nvPr/>
      </p:nvGrpSpPr>
      <p:grpSpPr>
        <a:xfrm>
          <a:off x="0" y="0"/>
          <a:ext cx="0" cy="0"/>
          <a:chOff x="0" y="0"/>
          <a:chExt cx="0" cy="0"/>
        </a:xfrm>
      </p:grpSpPr>
      <p:pic>
        <p:nvPicPr>
          <p:cNvPr id="6" name="Kuva 8">
            <a:extLst>
              <a:ext uri="{FF2B5EF4-FFF2-40B4-BE49-F238E27FC236}">
                <a16:creationId xmlns:a16="http://schemas.microsoft.com/office/drawing/2014/main" id="{1FFADCDB-FDDB-6F42-AF86-5DDA52635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9" name="TextBox 8">
            <a:extLst>
              <a:ext uri="{FF2B5EF4-FFF2-40B4-BE49-F238E27FC236}">
                <a16:creationId xmlns:a16="http://schemas.microsoft.com/office/drawing/2014/main" id="{11ACA35F-D5B6-E243-BED8-A7CF4DA4109E}"/>
              </a:ext>
            </a:extLst>
          </p:cNvPr>
          <p:cNvSpPr txBox="1"/>
          <p:nvPr userDrawn="1"/>
        </p:nvSpPr>
        <p:spPr>
          <a:xfrm>
            <a:off x="504353" y="6366619"/>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4023937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ogo3">
    <p:spTree>
      <p:nvGrpSpPr>
        <p:cNvPr id="1" name=""/>
        <p:cNvGrpSpPr/>
        <p:nvPr/>
      </p:nvGrpSpPr>
      <p:grpSpPr>
        <a:xfrm>
          <a:off x="0" y="0"/>
          <a:ext cx="0" cy="0"/>
          <a:chOff x="0" y="0"/>
          <a:chExt cx="0" cy="0"/>
        </a:xfrm>
      </p:grpSpPr>
      <p:pic>
        <p:nvPicPr>
          <p:cNvPr id="6" name="Kuva 8">
            <a:extLst>
              <a:ext uri="{FF2B5EF4-FFF2-40B4-BE49-F238E27FC236}">
                <a16:creationId xmlns:a16="http://schemas.microsoft.com/office/drawing/2014/main" id="{1FFADCDB-FDDB-6F42-AF86-5DDA52635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Tree>
    <p:extLst>
      <p:ext uri="{BB962C8B-B14F-4D97-AF65-F5344CB8AC3E}">
        <p14:creationId xmlns:p14="http://schemas.microsoft.com/office/powerpoint/2010/main" val="206206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Otsikko, alaotsikko + logo3">
    <p:spTree>
      <p:nvGrpSpPr>
        <p:cNvPr id="1" name=""/>
        <p:cNvGrpSpPr/>
        <p:nvPr/>
      </p:nvGrpSpPr>
      <p:grpSpPr>
        <a:xfrm>
          <a:off x="0" y="0"/>
          <a:ext cx="0" cy="0"/>
          <a:chOff x="0" y="0"/>
          <a:chExt cx="0" cy="0"/>
        </a:xfrm>
      </p:grpSpPr>
      <p:sp>
        <p:nvSpPr>
          <p:cNvPr id="67" name="Freeform 66">
            <a:extLst>
              <a:ext uri="{FF2B5EF4-FFF2-40B4-BE49-F238E27FC236}">
                <a16:creationId xmlns:a16="http://schemas.microsoft.com/office/drawing/2014/main" id="{07DDD7E3-A4BC-C341-B444-CE9809F91D34}"/>
              </a:ext>
            </a:extLst>
          </p:cNvPr>
          <p:cNvSpPr/>
          <p:nvPr userDrawn="1"/>
        </p:nvSpPr>
        <p:spPr>
          <a:xfrm>
            <a:off x="6907882" y="4202872"/>
            <a:ext cx="5284117" cy="2655128"/>
          </a:xfrm>
          <a:custGeom>
            <a:avLst/>
            <a:gdLst>
              <a:gd name="connsiteX0" fmla="*/ 8100972 w 8100972"/>
              <a:gd name="connsiteY0" fmla="*/ 0 h 4070523"/>
              <a:gd name="connsiteX1" fmla="*/ 8100972 w 8100972"/>
              <a:gd name="connsiteY1" fmla="*/ 4070523 h 4070523"/>
              <a:gd name="connsiteX2" fmla="*/ 0 w 8100972"/>
              <a:gd name="connsiteY2" fmla="*/ 4070523 h 4070523"/>
              <a:gd name="connsiteX3" fmla="*/ 239636 w 8100972"/>
              <a:gd name="connsiteY3" fmla="*/ 3825305 h 4070523"/>
              <a:gd name="connsiteX4" fmla="*/ 7580159 w 8100972"/>
              <a:gd name="connsiteY4" fmla="*/ 65775 h 4070523"/>
              <a:gd name="connsiteX5" fmla="*/ 8100972 w 8100972"/>
              <a:gd name="connsiteY5" fmla="*/ 0 h 407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0972" h="4070523">
                <a:moveTo>
                  <a:pt x="8100972" y="0"/>
                </a:moveTo>
                <a:lnTo>
                  <a:pt x="8100972" y="4070523"/>
                </a:lnTo>
                <a:lnTo>
                  <a:pt x="0" y="4070523"/>
                </a:lnTo>
                <a:lnTo>
                  <a:pt x="239636" y="3825305"/>
                </a:lnTo>
                <a:cubicBezTo>
                  <a:pt x="2288812" y="1827509"/>
                  <a:pt x="4812062" y="484070"/>
                  <a:pt x="7580159" y="65775"/>
                </a:cubicBezTo>
                <a:lnTo>
                  <a:pt x="810097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68" name="Freeform 67">
            <a:extLst>
              <a:ext uri="{FF2B5EF4-FFF2-40B4-BE49-F238E27FC236}">
                <a16:creationId xmlns:a16="http://schemas.microsoft.com/office/drawing/2014/main" id="{3B8B537F-9F08-DD47-A65E-BC4D4CCE1A48}"/>
              </a:ext>
            </a:extLst>
          </p:cNvPr>
          <p:cNvSpPr/>
          <p:nvPr userDrawn="1"/>
        </p:nvSpPr>
        <p:spPr>
          <a:xfrm>
            <a:off x="1" y="0"/>
            <a:ext cx="4318118" cy="1674353"/>
          </a:xfrm>
          <a:custGeom>
            <a:avLst/>
            <a:gdLst>
              <a:gd name="connsiteX0" fmla="*/ 0 w 5823145"/>
              <a:gd name="connsiteY0" fmla="*/ 0 h 2257928"/>
              <a:gd name="connsiteX1" fmla="*/ 5823145 w 5823145"/>
              <a:gd name="connsiteY1" fmla="*/ 0 h 2257928"/>
              <a:gd name="connsiteX2" fmla="*/ 5668484 w 5823145"/>
              <a:gd name="connsiteY2" fmla="*/ 133970 h 2257928"/>
              <a:gd name="connsiteX3" fmla="*/ 156020 w 5823145"/>
              <a:gd name="connsiteY3" fmla="*/ 2254475 h 2257928"/>
              <a:gd name="connsiteX4" fmla="*/ 0 w 5823145"/>
              <a:gd name="connsiteY4" fmla="*/ 2257928 h 2257928"/>
              <a:gd name="connsiteX5" fmla="*/ 0 w 5823145"/>
              <a:gd name="connsiteY5" fmla="*/ 0 h 225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145" h="2257928">
                <a:moveTo>
                  <a:pt x="0" y="0"/>
                </a:moveTo>
                <a:lnTo>
                  <a:pt x="5823145" y="0"/>
                </a:lnTo>
                <a:lnTo>
                  <a:pt x="5668484" y="133970"/>
                </a:lnTo>
                <a:cubicBezTo>
                  <a:pt x="4157014" y="1381347"/>
                  <a:pt x="2245915" y="2161792"/>
                  <a:pt x="156020" y="2254475"/>
                </a:cubicBezTo>
                <a:lnTo>
                  <a:pt x="0" y="2257928"/>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6" name="Kuva 8">
            <a:extLst>
              <a:ext uri="{FF2B5EF4-FFF2-40B4-BE49-F238E27FC236}">
                <a16:creationId xmlns:a16="http://schemas.microsoft.com/office/drawing/2014/main" id="{AB782237-3BE9-084A-A5C1-1662317A4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69" y="476250"/>
            <a:ext cx="1914148" cy="454153"/>
          </a:xfrm>
          <a:prstGeom prst="rect">
            <a:avLst/>
          </a:prstGeom>
        </p:spPr>
      </p:pic>
      <p:sp>
        <p:nvSpPr>
          <p:cNvPr id="4" name="Otsikko 1">
            <a:extLst>
              <a:ext uri="{FF2B5EF4-FFF2-40B4-BE49-F238E27FC236}">
                <a16:creationId xmlns:a16="http://schemas.microsoft.com/office/drawing/2014/main" id="{CD7A0320-A9B8-174E-9553-F1480A86FF50}"/>
              </a:ext>
            </a:extLst>
          </p:cNvPr>
          <p:cNvSpPr>
            <a:spLocks noGrp="1"/>
          </p:cNvSpPr>
          <p:nvPr>
            <p:ph type="title" hasCustomPrompt="1"/>
          </p:nvPr>
        </p:nvSpPr>
        <p:spPr>
          <a:xfrm>
            <a:off x="600076" y="476250"/>
            <a:ext cx="9903618" cy="454153"/>
          </a:xfrm>
        </p:spPr>
        <p:txBody>
          <a:bodyPr/>
          <a:lstStyle>
            <a:lvl1pPr>
              <a:defRPr/>
            </a:lvl1pPr>
          </a:lstStyle>
          <a:p>
            <a:r>
              <a:rPr lang="fi-FI"/>
              <a:t>Muokkaa otsikon perustyylejä klikkaamalla</a:t>
            </a:r>
          </a:p>
        </p:txBody>
      </p:sp>
      <p:sp>
        <p:nvSpPr>
          <p:cNvPr id="27" name="Picture Placeholder 2">
            <a:extLst>
              <a:ext uri="{FF2B5EF4-FFF2-40B4-BE49-F238E27FC236}">
                <a16:creationId xmlns:a16="http://schemas.microsoft.com/office/drawing/2014/main" id="{D61CC3BD-92A9-A345-920F-4F9C45A29A78}"/>
              </a:ext>
            </a:extLst>
          </p:cNvPr>
          <p:cNvSpPr>
            <a:spLocks noGrp="1"/>
          </p:cNvSpPr>
          <p:nvPr userDrawn="1">
            <p:ph type="pic" sz="quarter" idx="11"/>
          </p:nvPr>
        </p:nvSpPr>
        <p:spPr>
          <a:xfrm>
            <a:off x="2610239" y="1357185"/>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29" name="Picture Placeholder 2">
            <a:extLst>
              <a:ext uri="{FF2B5EF4-FFF2-40B4-BE49-F238E27FC236}">
                <a16:creationId xmlns:a16="http://schemas.microsoft.com/office/drawing/2014/main" id="{12EEA88E-E463-D645-93BB-596A47D23D26}"/>
              </a:ext>
            </a:extLst>
          </p:cNvPr>
          <p:cNvSpPr>
            <a:spLocks noGrp="1"/>
          </p:cNvSpPr>
          <p:nvPr userDrawn="1">
            <p:ph type="pic" sz="quarter" idx="12"/>
          </p:nvPr>
        </p:nvSpPr>
        <p:spPr>
          <a:xfrm>
            <a:off x="3685505" y="1357185"/>
            <a:ext cx="923926" cy="924855"/>
          </a:xfrm>
          <a:prstGeom prst="ellipse">
            <a:avLst/>
          </a:prstGeom>
          <a:solidFill>
            <a:schemeClr val="tx1">
              <a:alpha val="5000"/>
            </a:schemeClr>
          </a:solidFill>
        </p:spPr>
        <p:txBody>
          <a:bodyPr/>
          <a:lstStyle>
            <a:lvl1pPr marL="228600" marR="0" indent="-228600" algn="ctr" defTabSz="914400" rtl="0" eaLnBrk="1" fontAlgn="auto" latinLnBrk="0" hangingPunct="1">
              <a:lnSpc>
                <a:spcPct val="100000"/>
              </a:lnSpc>
              <a:spcBef>
                <a:spcPts val="600"/>
              </a:spcBef>
              <a:spcAft>
                <a:spcPts val="0"/>
              </a:spcAft>
              <a:buClrTx/>
              <a:buSzPct val="70000"/>
              <a:buFont typeface="Franklin Gothic Book" panose="020B0503020102020204" pitchFamily="34" charset="0"/>
              <a:buNone/>
              <a:tabLst/>
              <a:defRPr sz="1000"/>
            </a:lvl1pPr>
          </a:lstStyle>
          <a:p>
            <a:r>
              <a:rPr lang="en-FI"/>
              <a:t>Click</a:t>
            </a:r>
          </a:p>
        </p:txBody>
      </p:sp>
      <p:sp>
        <p:nvSpPr>
          <p:cNvPr id="32" name="Picture Placeholder 2">
            <a:extLst>
              <a:ext uri="{FF2B5EF4-FFF2-40B4-BE49-F238E27FC236}">
                <a16:creationId xmlns:a16="http://schemas.microsoft.com/office/drawing/2014/main" id="{D430D5C0-F957-C54E-97D4-9B48EF72ACA2}"/>
              </a:ext>
            </a:extLst>
          </p:cNvPr>
          <p:cNvSpPr>
            <a:spLocks noGrp="1"/>
          </p:cNvSpPr>
          <p:nvPr userDrawn="1">
            <p:ph type="pic" sz="quarter" idx="13"/>
          </p:nvPr>
        </p:nvSpPr>
        <p:spPr>
          <a:xfrm>
            <a:off x="7453172" y="1357185"/>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33" name="Picture Placeholder 2">
            <a:extLst>
              <a:ext uri="{FF2B5EF4-FFF2-40B4-BE49-F238E27FC236}">
                <a16:creationId xmlns:a16="http://schemas.microsoft.com/office/drawing/2014/main" id="{909BFA3E-D5E6-E345-90AA-4092CF6A5631}"/>
              </a:ext>
            </a:extLst>
          </p:cNvPr>
          <p:cNvSpPr>
            <a:spLocks noGrp="1"/>
          </p:cNvSpPr>
          <p:nvPr userDrawn="1">
            <p:ph type="pic" sz="quarter" idx="14"/>
          </p:nvPr>
        </p:nvSpPr>
        <p:spPr>
          <a:xfrm>
            <a:off x="8528438" y="1357185"/>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35" name="Picture Placeholder 2">
            <a:extLst>
              <a:ext uri="{FF2B5EF4-FFF2-40B4-BE49-F238E27FC236}">
                <a16:creationId xmlns:a16="http://schemas.microsoft.com/office/drawing/2014/main" id="{94813BEA-5B8A-5D49-A8F5-0E338AD697FA}"/>
              </a:ext>
            </a:extLst>
          </p:cNvPr>
          <p:cNvSpPr>
            <a:spLocks noGrp="1"/>
          </p:cNvSpPr>
          <p:nvPr userDrawn="1">
            <p:ph type="pic" sz="quarter" idx="15"/>
          </p:nvPr>
        </p:nvSpPr>
        <p:spPr>
          <a:xfrm>
            <a:off x="3167102" y="3236785"/>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37" name="Picture Placeholder 2">
            <a:extLst>
              <a:ext uri="{FF2B5EF4-FFF2-40B4-BE49-F238E27FC236}">
                <a16:creationId xmlns:a16="http://schemas.microsoft.com/office/drawing/2014/main" id="{B35F9FCA-1581-5A4A-B971-6576EA2CAD29}"/>
              </a:ext>
            </a:extLst>
          </p:cNvPr>
          <p:cNvSpPr>
            <a:spLocks noGrp="1"/>
          </p:cNvSpPr>
          <p:nvPr userDrawn="1">
            <p:ph type="pic" sz="quarter" idx="16"/>
          </p:nvPr>
        </p:nvSpPr>
        <p:spPr>
          <a:xfrm>
            <a:off x="3167102" y="4896252"/>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40" name="Picture Placeholder 2">
            <a:extLst>
              <a:ext uri="{FF2B5EF4-FFF2-40B4-BE49-F238E27FC236}">
                <a16:creationId xmlns:a16="http://schemas.microsoft.com/office/drawing/2014/main" id="{980779ED-084C-7B44-92DA-A775F5F1035D}"/>
              </a:ext>
            </a:extLst>
          </p:cNvPr>
          <p:cNvSpPr>
            <a:spLocks noGrp="1"/>
          </p:cNvSpPr>
          <p:nvPr>
            <p:ph type="pic" sz="quarter" idx="17"/>
          </p:nvPr>
        </p:nvSpPr>
        <p:spPr>
          <a:xfrm>
            <a:off x="7993102" y="3236785"/>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41" name="Picture Placeholder 2">
            <a:extLst>
              <a:ext uri="{FF2B5EF4-FFF2-40B4-BE49-F238E27FC236}">
                <a16:creationId xmlns:a16="http://schemas.microsoft.com/office/drawing/2014/main" id="{95610452-293A-C740-81DA-0905B67A8D43}"/>
              </a:ext>
            </a:extLst>
          </p:cNvPr>
          <p:cNvSpPr>
            <a:spLocks noGrp="1"/>
          </p:cNvSpPr>
          <p:nvPr>
            <p:ph type="pic" sz="quarter" idx="18"/>
          </p:nvPr>
        </p:nvSpPr>
        <p:spPr>
          <a:xfrm>
            <a:off x="7993102" y="4896252"/>
            <a:ext cx="923926" cy="924855"/>
          </a:xfrm>
          <a:prstGeom prst="ellipse">
            <a:avLst/>
          </a:prstGeom>
          <a:solidFill>
            <a:schemeClr val="tx1">
              <a:alpha val="5000"/>
            </a:schemeClr>
          </a:solidFill>
        </p:spPr>
        <p:txBody>
          <a:bodyPr/>
          <a:lstStyle>
            <a:lvl1pPr algn="ctr">
              <a:buNone/>
              <a:defRPr sz="1000"/>
            </a:lvl1pPr>
          </a:lstStyle>
          <a:p>
            <a:r>
              <a:rPr lang="en-FI"/>
              <a:t>Click</a:t>
            </a:r>
          </a:p>
        </p:txBody>
      </p:sp>
      <p:sp>
        <p:nvSpPr>
          <p:cNvPr id="45" name="Text Placeholder 42">
            <a:extLst>
              <a:ext uri="{FF2B5EF4-FFF2-40B4-BE49-F238E27FC236}">
                <a16:creationId xmlns:a16="http://schemas.microsoft.com/office/drawing/2014/main" id="{8D92DA14-C3CA-164F-B7A5-3583CE2F58E9}"/>
              </a:ext>
            </a:extLst>
          </p:cNvPr>
          <p:cNvSpPr>
            <a:spLocks noGrp="1"/>
          </p:cNvSpPr>
          <p:nvPr>
            <p:ph type="body" sz="quarter" idx="19"/>
          </p:nvPr>
        </p:nvSpPr>
        <p:spPr>
          <a:xfrm>
            <a:off x="6129369" y="2360919"/>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49" name="Text Placeholder 42">
            <a:extLst>
              <a:ext uri="{FF2B5EF4-FFF2-40B4-BE49-F238E27FC236}">
                <a16:creationId xmlns:a16="http://schemas.microsoft.com/office/drawing/2014/main" id="{4D89ED37-4A60-4440-A9E8-61A27F3B416A}"/>
              </a:ext>
            </a:extLst>
          </p:cNvPr>
          <p:cNvSpPr>
            <a:spLocks noGrp="1"/>
          </p:cNvSpPr>
          <p:nvPr>
            <p:ph type="body" sz="quarter" idx="21"/>
          </p:nvPr>
        </p:nvSpPr>
        <p:spPr>
          <a:xfrm>
            <a:off x="1294907" y="2360919"/>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50" name="Text Placeholder 42">
            <a:extLst>
              <a:ext uri="{FF2B5EF4-FFF2-40B4-BE49-F238E27FC236}">
                <a16:creationId xmlns:a16="http://schemas.microsoft.com/office/drawing/2014/main" id="{550599A2-748F-5C44-8D05-7DD0F9BF534F}"/>
              </a:ext>
            </a:extLst>
          </p:cNvPr>
          <p:cNvSpPr>
            <a:spLocks noGrp="1"/>
          </p:cNvSpPr>
          <p:nvPr>
            <p:ph type="body" sz="quarter" idx="22"/>
          </p:nvPr>
        </p:nvSpPr>
        <p:spPr>
          <a:xfrm>
            <a:off x="1294907" y="2635811"/>
            <a:ext cx="4645025" cy="505003"/>
          </a:xfrm>
        </p:spPr>
        <p:txBody>
          <a:bodyPr/>
          <a:lstStyle>
            <a:lvl1pPr marL="7938" marR="0" indent="-7938" algn="ctr" defTabSz="914400" rtl="0" eaLnBrk="1" fontAlgn="auto" latinLnBrk="0" hangingPunct="1">
              <a:lnSpc>
                <a:spcPct val="7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p>
          <a:p>
            <a:pPr lvl="0"/>
            <a:r>
              <a:rPr lang="en-GB"/>
              <a:t>Click to edit Master text styles</a:t>
            </a:r>
            <a:endParaRPr lang="en-FI"/>
          </a:p>
          <a:p>
            <a:pPr lvl="0"/>
            <a:endParaRPr lang="en-FI"/>
          </a:p>
        </p:txBody>
      </p:sp>
      <p:sp>
        <p:nvSpPr>
          <p:cNvPr id="53" name="Text Placeholder 42">
            <a:extLst>
              <a:ext uri="{FF2B5EF4-FFF2-40B4-BE49-F238E27FC236}">
                <a16:creationId xmlns:a16="http://schemas.microsoft.com/office/drawing/2014/main" id="{769700D0-0E56-8D43-86ED-0A1ED784CA60}"/>
              </a:ext>
            </a:extLst>
          </p:cNvPr>
          <p:cNvSpPr>
            <a:spLocks noGrp="1"/>
          </p:cNvSpPr>
          <p:nvPr>
            <p:ph type="body" sz="quarter" idx="23"/>
          </p:nvPr>
        </p:nvSpPr>
        <p:spPr>
          <a:xfrm>
            <a:off x="1294907" y="4232052"/>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54" name="Text Placeholder 42">
            <a:extLst>
              <a:ext uri="{FF2B5EF4-FFF2-40B4-BE49-F238E27FC236}">
                <a16:creationId xmlns:a16="http://schemas.microsoft.com/office/drawing/2014/main" id="{F79EF2DD-E63A-F844-B7B2-60A2270B3CAD}"/>
              </a:ext>
            </a:extLst>
          </p:cNvPr>
          <p:cNvSpPr>
            <a:spLocks noGrp="1"/>
          </p:cNvSpPr>
          <p:nvPr>
            <p:ph type="body" sz="quarter" idx="24"/>
          </p:nvPr>
        </p:nvSpPr>
        <p:spPr>
          <a:xfrm>
            <a:off x="1294907" y="4452968"/>
            <a:ext cx="4645025" cy="316851"/>
          </a:xfrm>
        </p:spPr>
        <p:txBody>
          <a:bodyPr/>
          <a:lstStyle>
            <a:lvl1pPr marL="7938" marR="0" indent="-7938" algn="ctr" defTabSz="914400" rtl="0" eaLnBrk="1" fontAlgn="auto" latinLnBrk="0" hangingPunct="1">
              <a:lnSpc>
                <a:spcPct val="10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57" name="Text Placeholder 42">
            <a:extLst>
              <a:ext uri="{FF2B5EF4-FFF2-40B4-BE49-F238E27FC236}">
                <a16:creationId xmlns:a16="http://schemas.microsoft.com/office/drawing/2014/main" id="{1798D4B0-0127-A048-B450-57A933FB8438}"/>
              </a:ext>
            </a:extLst>
          </p:cNvPr>
          <p:cNvSpPr>
            <a:spLocks noGrp="1"/>
          </p:cNvSpPr>
          <p:nvPr>
            <p:ph type="body" sz="quarter" idx="25"/>
          </p:nvPr>
        </p:nvSpPr>
        <p:spPr>
          <a:xfrm>
            <a:off x="6129111" y="4232052"/>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58" name="Text Placeholder 42">
            <a:extLst>
              <a:ext uri="{FF2B5EF4-FFF2-40B4-BE49-F238E27FC236}">
                <a16:creationId xmlns:a16="http://schemas.microsoft.com/office/drawing/2014/main" id="{B93F4BA9-AEFB-7B43-88F7-5CFAC2CF8B9A}"/>
              </a:ext>
            </a:extLst>
          </p:cNvPr>
          <p:cNvSpPr>
            <a:spLocks noGrp="1"/>
          </p:cNvSpPr>
          <p:nvPr>
            <p:ph type="body" sz="quarter" idx="26"/>
          </p:nvPr>
        </p:nvSpPr>
        <p:spPr>
          <a:xfrm>
            <a:off x="6129111" y="4452968"/>
            <a:ext cx="4645025" cy="316851"/>
          </a:xfrm>
        </p:spPr>
        <p:txBody>
          <a:bodyPr/>
          <a:lstStyle>
            <a:lvl1pPr marL="7938" marR="0" indent="-7938" algn="ctr" defTabSz="914400" rtl="0" eaLnBrk="1" fontAlgn="auto" latinLnBrk="0" hangingPunct="1">
              <a:lnSpc>
                <a:spcPct val="10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63" name="Text Placeholder 42">
            <a:extLst>
              <a:ext uri="{FF2B5EF4-FFF2-40B4-BE49-F238E27FC236}">
                <a16:creationId xmlns:a16="http://schemas.microsoft.com/office/drawing/2014/main" id="{311C0A91-21D6-6A45-AF3A-19043BA4615A}"/>
              </a:ext>
            </a:extLst>
          </p:cNvPr>
          <p:cNvSpPr>
            <a:spLocks noGrp="1"/>
          </p:cNvSpPr>
          <p:nvPr>
            <p:ph type="body" sz="quarter" idx="27"/>
          </p:nvPr>
        </p:nvSpPr>
        <p:spPr>
          <a:xfrm>
            <a:off x="1294907" y="5883052"/>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64" name="Text Placeholder 42">
            <a:extLst>
              <a:ext uri="{FF2B5EF4-FFF2-40B4-BE49-F238E27FC236}">
                <a16:creationId xmlns:a16="http://schemas.microsoft.com/office/drawing/2014/main" id="{8AD610DB-52B2-1143-A8AF-922B6C6DBCE2}"/>
              </a:ext>
            </a:extLst>
          </p:cNvPr>
          <p:cNvSpPr>
            <a:spLocks noGrp="1"/>
          </p:cNvSpPr>
          <p:nvPr>
            <p:ph type="body" sz="quarter" idx="28"/>
          </p:nvPr>
        </p:nvSpPr>
        <p:spPr>
          <a:xfrm>
            <a:off x="1294907" y="6103968"/>
            <a:ext cx="4645025" cy="380722"/>
          </a:xfrm>
        </p:spPr>
        <p:txBody>
          <a:bodyPr/>
          <a:lstStyle>
            <a:lvl1pPr marL="7938" marR="0" indent="-7938" algn="ctr" defTabSz="914400" rtl="0" eaLnBrk="1" fontAlgn="auto" latinLnBrk="0" hangingPunct="1">
              <a:lnSpc>
                <a:spcPct val="10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65" name="Text Placeholder 42">
            <a:extLst>
              <a:ext uri="{FF2B5EF4-FFF2-40B4-BE49-F238E27FC236}">
                <a16:creationId xmlns:a16="http://schemas.microsoft.com/office/drawing/2014/main" id="{3EB9CA48-0204-5D46-BDD1-2BBA08B7B654}"/>
              </a:ext>
            </a:extLst>
          </p:cNvPr>
          <p:cNvSpPr>
            <a:spLocks noGrp="1"/>
          </p:cNvSpPr>
          <p:nvPr>
            <p:ph type="body" sz="quarter" idx="29"/>
          </p:nvPr>
        </p:nvSpPr>
        <p:spPr>
          <a:xfrm>
            <a:off x="6129111" y="5883052"/>
            <a:ext cx="4645025" cy="212948"/>
          </a:xfrm>
        </p:spPr>
        <p:txBody>
          <a:bodyPr/>
          <a:lstStyle>
            <a:lvl1pPr algn="ctr">
              <a:buNone/>
              <a:defRPr sz="1400" b="1"/>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66" name="Text Placeholder 42">
            <a:extLst>
              <a:ext uri="{FF2B5EF4-FFF2-40B4-BE49-F238E27FC236}">
                <a16:creationId xmlns:a16="http://schemas.microsoft.com/office/drawing/2014/main" id="{70BB09A2-80D6-F946-B025-2993BE1BE2CF}"/>
              </a:ext>
            </a:extLst>
          </p:cNvPr>
          <p:cNvSpPr>
            <a:spLocks noGrp="1"/>
          </p:cNvSpPr>
          <p:nvPr>
            <p:ph type="body" sz="quarter" idx="30"/>
          </p:nvPr>
        </p:nvSpPr>
        <p:spPr>
          <a:xfrm>
            <a:off x="6129111" y="6103968"/>
            <a:ext cx="4645025" cy="380722"/>
          </a:xfrm>
        </p:spPr>
        <p:txBody>
          <a:bodyPr/>
          <a:lstStyle>
            <a:lvl1pPr marL="7938" marR="0" indent="-7938" algn="ctr" defTabSz="914400" rtl="0" eaLnBrk="1" fontAlgn="auto" latinLnBrk="0" hangingPunct="1">
              <a:lnSpc>
                <a:spcPct val="10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endParaRPr lang="en-FI"/>
          </a:p>
        </p:txBody>
      </p:sp>
      <p:sp>
        <p:nvSpPr>
          <p:cNvPr id="69" name="Text Placeholder 42">
            <a:extLst>
              <a:ext uri="{FF2B5EF4-FFF2-40B4-BE49-F238E27FC236}">
                <a16:creationId xmlns:a16="http://schemas.microsoft.com/office/drawing/2014/main" id="{073829FE-59B5-6947-AE91-91A881DA554F}"/>
              </a:ext>
            </a:extLst>
          </p:cNvPr>
          <p:cNvSpPr>
            <a:spLocks noGrp="1"/>
          </p:cNvSpPr>
          <p:nvPr>
            <p:ph type="body" sz="quarter" idx="31"/>
          </p:nvPr>
        </p:nvSpPr>
        <p:spPr>
          <a:xfrm>
            <a:off x="6129110" y="2635811"/>
            <a:ext cx="4645025" cy="505003"/>
          </a:xfrm>
        </p:spPr>
        <p:txBody>
          <a:bodyPr/>
          <a:lstStyle>
            <a:lvl1pPr marL="7938" marR="0" indent="-7938" algn="ctr" defTabSz="914400" rtl="0" eaLnBrk="1" fontAlgn="auto" latinLnBrk="0" hangingPunct="1">
              <a:lnSpc>
                <a:spcPct val="70000"/>
              </a:lnSpc>
              <a:spcBef>
                <a:spcPts val="600"/>
              </a:spcBef>
              <a:spcAft>
                <a:spcPts val="0"/>
              </a:spcAft>
              <a:buClrTx/>
              <a:buSzPct val="70000"/>
              <a:buFont typeface="Franklin Gothic Book" panose="020B0503020102020204" pitchFamily="34" charset="0"/>
              <a:buNone/>
              <a:tabLst/>
              <a:defRPr sz="1400" b="0"/>
            </a:lvl1pPr>
            <a:lvl2pPr>
              <a:defRPr sz="1400" b="1"/>
            </a:lvl2pPr>
            <a:lvl3pPr>
              <a:defRPr sz="1400" b="1"/>
            </a:lvl3pPr>
            <a:lvl4pPr>
              <a:defRPr sz="1400" b="1"/>
            </a:lvl4pPr>
            <a:lvl5pPr>
              <a:defRPr sz="1400" b="1"/>
            </a:lvl5pPr>
          </a:lstStyle>
          <a:p>
            <a:pPr lvl="0"/>
            <a:r>
              <a:rPr lang="en-GB"/>
              <a:t>Click to edit Master text styles</a:t>
            </a:r>
          </a:p>
          <a:p>
            <a:pPr lvl="0"/>
            <a:r>
              <a:rPr lang="en-GB"/>
              <a:t>Click to edit Master text styles</a:t>
            </a:r>
            <a:endParaRPr lang="en-FI"/>
          </a:p>
          <a:p>
            <a:pPr lvl="0"/>
            <a:endParaRPr lang="en-FI"/>
          </a:p>
        </p:txBody>
      </p:sp>
    </p:spTree>
    <p:extLst>
      <p:ext uri="{BB962C8B-B14F-4D97-AF65-F5344CB8AC3E}">
        <p14:creationId xmlns:p14="http://schemas.microsoft.com/office/powerpoint/2010/main" val="137705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Otsikko 3 riviä vihreä">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F027B58-C2A3-984F-90CA-F26818E3E277}"/>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5" name="Kuva 4">
            <a:extLst>
              <a:ext uri="{FF2B5EF4-FFF2-40B4-BE49-F238E27FC236}">
                <a16:creationId xmlns:a16="http://schemas.microsoft.com/office/drawing/2014/main" id="{D4A6B5C9-2A15-4F61-B71C-3314C18E86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746" y="2520694"/>
            <a:ext cx="4038608" cy="1740412"/>
          </a:xfrm>
          <a:prstGeom prst="rect">
            <a:avLst/>
          </a:prstGeom>
        </p:spPr>
      </p:pic>
    </p:spTree>
    <p:extLst>
      <p:ext uri="{BB962C8B-B14F-4D97-AF65-F5344CB8AC3E}">
        <p14:creationId xmlns:p14="http://schemas.microsoft.com/office/powerpoint/2010/main" val="9497758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tsikko ja mobiili">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6B82EED-B17C-8C42-98F8-BF4588E74726}"/>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7" name="Freeform 26">
            <a:extLst>
              <a:ext uri="{FF2B5EF4-FFF2-40B4-BE49-F238E27FC236}">
                <a16:creationId xmlns:a16="http://schemas.microsoft.com/office/drawing/2014/main" id="{C13C0D35-6239-D94C-A7EE-0B64B971385D}"/>
              </a:ext>
            </a:extLst>
          </p:cNvPr>
          <p:cNvSpPr/>
          <p:nvPr userDrawn="1"/>
        </p:nvSpPr>
        <p:spPr>
          <a:xfrm>
            <a:off x="807469" y="1447113"/>
            <a:ext cx="10991849" cy="5410886"/>
          </a:xfrm>
          <a:custGeom>
            <a:avLst/>
            <a:gdLst>
              <a:gd name="connsiteX0" fmla="*/ 450719 w 10991849"/>
              <a:gd name="connsiteY0" fmla="*/ 0 h 5410886"/>
              <a:gd name="connsiteX1" fmla="*/ 10541130 w 10991849"/>
              <a:gd name="connsiteY1" fmla="*/ 0 h 5410886"/>
              <a:gd name="connsiteX2" fmla="*/ 10991849 w 10991849"/>
              <a:gd name="connsiteY2" fmla="*/ 450719 h 5410886"/>
              <a:gd name="connsiteX3" fmla="*/ 10991849 w 10991849"/>
              <a:gd name="connsiteY3" fmla="*/ 5410886 h 5410886"/>
              <a:gd name="connsiteX4" fmla="*/ 0 w 10991849"/>
              <a:gd name="connsiteY4" fmla="*/ 5410886 h 5410886"/>
              <a:gd name="connsiteX5" fmla="*/ 0 w 10991849"/>
              <a:gd name="connsiteY5" fmla="*/ 450719 h 5410886"/>
              <a:gd name="connsiteX6" fmla="*/ 450719 w 10991849"/>
              <a:gd name="connsiteY6" fmla="*/ 0 h 541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1849" h="5410886">
                <a:moveTo>
                  <a:pt x="450719" y="0"/>
                </a:moveTo>
                <a:lnTo>
                  <a:pt x="10541130" y="0"/>
                </a:lnTo>
                <a:cubicBezTo>
                  <a:pt x="10790055" y="0"/>
                  <a:pt x="10991849" y="201794"/>
                  <a:pt x="10991849" y="450719"/>
                </a:cubicBezTo>
                <a:lnTo>
                  <a:pt x="10991849" y="5410886"/>
                </a:lnTo>
                <a:lnTo>
                  <a:pt x="0" y="5410886"/>
                </a:lnTo>
                <a:lnTo>
                  <a:pt x="0" y="450719"/>
                </a:lnTo>
                <a:cubicBezTo>
                  <a:pt x="0" y="201794"/>
                  <a:pt x="201794" y="0"/>
                  <a:pt x="450719" y="0"/>
                </a:cubicBezTo>
                <a:close/>
              </a:path>
            </a:pathLst>
          </a:custGeom>
          <a:gradFill>
            <a:gsLst>
              <a:gs pos="0">
                <a:schemeClr val="tx1">
                  <a:alpha val="2000"/>
                </a:schemeClr>
              </a:gs>
              <a:gs pos="100000">
                <a:schemeClr val="tx1">
                  <a:alpha val="10000"/>
                </a:schemeClr>
              </a:gs>
              <a:gs pos="100000">
                <a:schemeClr val="tx1">
                  <a:alpha val="10000"/>
                </a:schemeClr>
              </a:gs>
              <a:gs pos="99000">
                <a:schemeClr val="tx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8" name="Picture 7" descr="A screenshot of a computer&#10;&#10;Description automatically generated">
            <a:extLst>
              <a:ext uri="{FF2B5EF4-FFF2-40B4-BE49-F238E27FC236}">
                <a16:creationId xmlns:a16="http://schemas.microsoft.com/office/drawing/2014/main" id="{5ABEC871-8B80-F24E-9859-0708B76A42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04" r="-1"/>
          <a:stretch/>
        </p:blipFill>
        <p:spPr>
          <a:xfrm rot="16200000">
            <a:off x="3239726" y="-1494199"/>
            <a:ext cx="5712548" cy="10991848"/>
          </a:xfrm>
          <a:prstGeom prst="rect">
            <a:avLst/>
          </a:prstGeom>
        </p:spPr>
      </p:pic>
      <p:sp>
        <p:nvSpPr>
          <p:cNvPr id="11" name="Picture Placeholder 10">
            <a:extLst>
              <a:ext uri="{FF2B5EF4-FFF2-40B4-BE49-F238E27FC236}">
                <a16:creationId xmlns:a16="http://schemas.microsoft.com/office/drawing/2014/main" id="{A806B385-36DA-CA4B-9C9A-963A41885CB8}"/>
              </a:ext>
            </a:extLst>
          </p:cNvPr>
          <p:cNvSpPr>
            <a:spLocks noGrp="1"/>
          </p:cNvSpPr>
          <p:nvPr>
            <p:ph type="pic" sz="quarter" idx="10" hasCustomPrompt="1"/>
          </p:nvPr>
        </p:nvSpPr>
        <p:spPr>
          <a:xfrm>
            <a:off x="1589957" y="1645764"/>
            <a:ext cx="9012085" cy="5212236"/>
          </a:xfrm>
        </p:spPr>
        <p:txBody>
          <a:bodyPr/>
          <a:lstStyle>
            <a:lvl1pPr>
              <a:buFont typeface="Arial" panose="020B0604020202020204" pitchFamily="34" charset="0"/>
              <a:buChar char="•"/>
              <a:defRPr/>
            </a:lvl1pPr>
          </a:lstStyle>
          <a:p>
            <a:r>
              <a:rPr lang="en-FI"/>
              <a:t>Lisää kuva klikkaamalla kuvaketta</a:t>
            </a:r>
          </a:p>
        </p:txBody>
      </p:sp>
      <p:sp>
        <p:nvSpPr>
          <p:cNvPr id="9" name="Otsikko 1">
            <a:extLst>
              <a:ext uri="{FF2B5EF4-FFF2-40B4-BE49-F238E27FC236}">
                <a16:creationId xmlns:a16="http://schemas.microsoft.com/office/drawing/2014/main" id="{EC22F8CA-BAFE-FC4F-A6A1-F3540A1C9E71}"/>
              </a:ext>
            </a:extLst>
          </p:cNvPr>
          <p:cNvSpPr>
            <a:spLocks noGrp="1"/>
          </p:cNvSpPr>
          <p:nvPr>
            <p:ph type="title" hasCustomPrompt="1"/>
          </p:nvPr>
        </p:nvSpPr>
        <p:spPr>
          <a:xfrm>
            <a:off x="4894727" y="476250"/>
            <a:ext cx="7297271" cy="400443"/>
          </a:xfrm>
        </p:spPr>
        <p:txBody>
          <a:bodyPr/>
          <a:lstStyle>
            <a:lvl1pPr>
              <a:defRPr/>
            </a:lvl1pPr>
          </a:lstStyle>
          <a:p>
            <a:r>
              <a:rPr lang="fi-FI"/>
              <a:t>Muokkaa </a:t>
            </a:r>
            <a:r>
              <a:rPr lang="fi-FI" err="1"/>
              <a:t>ots</a:t>
            </a:r>
            <a:r>
              <a:rPr lang="fi-FI"/>
              <a:t>. perustyylejä klikkaamalla</a:t>
            </a:r>
          </a:p>
        </p:txBody>
      </p:sp>
      <p:sp>
        <p:nvSpPr>
          <p:cNvPr id="7" name="TextBox 6">
            <a:extLst>
              <a:ext uri="{FF2B5EF4-FFF2-40B4-BE49-F238E27FC236}">
                <a16:creationId xmlns:a16="http://schemas.microsoft.com/office/drawing/2014/main" id="{9D548158-1CB7-754B-A546-73B34E30F90A}"/>
              </a:ext>
            </a:extLst>
          </p:cNvPr>
          <p:cNvSpPr txBox="1"/>
          <p:nvPr userDrawn="1"/>
        </p:nvSpPr>
        <p:spPr>
          <a:xfrm>
            <a:off x="504353" y="439761"/>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280296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tsikko ja mobiili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758F294-66EE-354B-BBC2-DD8B7A732C2E}"/>
              </a:ext>
            </a:extLst>
          </p:cNvPr>
          <p:cNvSpPr/>
          <p:nvPr userDrawn="1"/>
        </p:nvSpPr>
        <p:spPr>
          <a:xfrm>
            <a:off x="3241673" y="1"/>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pic>
        <p:nvPicPr>
          <p:cNvPr id="8" name="Picture 7" descr="A screenshot of a computer&#10;&#10;Description automatically generated">
            <a:extLst>
              <a:ext uri="{FF2B5EF4-FFF2-40B4-BE49-F238E27FC236}">
                <a16:creationId xmlns:a16="http://schemas.microsoft.com/office/drawing/2014/main" id="{5ABEC871-8B80-F24E-9859-0708B76A42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648" t="1" r="-1" b="14118"/>
          <a:stretch/>
        </p:blipFill>
        <p:spPr>
          <a:xfrm rot="16200000">
            <a:off x="4939112" y="-394888"/>
            <a:ext cx="5065778" cy="9439998"/>
          </a:xfrm>
          <a:prstGeom prst="rect">
            <a:avLst/>
          </a:prstGeom>
        </p:spPr>
      </p:pic>
      <p:sp>
        <p:nvSpPr>
          <p:cNvPr id="11" name="Picture Placeholder 10">
            <a:extLst>
              <a:ext uri="{FF2B5EF4-FFF2-40B4-BE49-F238E27FC236}">
                <a16:creationId xmlns:a16="http://schemas.microsoft.com/office/drawing/2014/main" id="{A806B385-36DA-CA4B-9C9A-963A41885CB8}"/>
              </a:ext>
            </a:extLst>
          </p:cNvPr>
          <p:cNvSpPr>
            <a:spLocks noGrp="1"/>
          </p:cNvSpPr>
          <p:nvPr>
            <p:ph type="pic" sz="quarter" idx="10" hasCustomPrompt="1"/>
          </p:nvPr>
        </p:nvSpPr>
        <p:spPr>
          <a:xfrm>
            <a:off x="3741883" y="2283606"/>
            <a:ext cx="8450117" cy="4574394"/>
          </a:xfrm>
        </p:spPr>
        <p:txBody>
          <a:bodyPr/>
          <a:lstStyle>
            <a:lvl1pPr marL="228600" marR="0" indent="-228600" algn="l" defTabSz="914400" rtl="0" eaLnBrk="1" fontAlgn="auto" latinLnBrk="0" hangingPunct="1">
              <a:lnSpc>
                <a:spcPct val="100000"/>
              </a:lnSpc>
              <a:spcBef>
                <a:spcPts val="600"/>
              </a:spcBef>
              <a:spcAft>
                <a:spcPts val="0"/>
              </a:spcAft>
              <a:buClrTx/>
              <a:buSzPct val="70000"/>
              <a:buFont typeface="Arial" panose="020B0604020202020204" pitchFamily="34" charset="0"/>
              <a:buChar char="•"/>
              <a:tabLst/>
              <a:defRPr/>
            </a:lvl1pPr>
          </a:lstStyle>
          <a:p>
            <a:pPr marL="228600" marR="0" lvl="0" indent="-228600" algn="l" defTabSz="914400" rtl="0" eaLnBrk="1" fontAlgn="auto" latinLnBrk="0" hangingPunct="1">
              <a:lnSpc>
                <a:spcPct val="100000"/>
              </a:lnSpc>
              <a:spcBef>
                <a:spcPts val="600"/>
              </a:spcBef>
              <a:spcAft>
                <a:spcPts val="0"/>
              </a:spcAft>
              <a:buClrTx/>
              <a:buSzPct val="70000"/>
              <a:tabLst/>
              <a:defRPr/>
            </a:pPr>
            <a:r>
              <a:rPr lang="en-FI"/>
              <a:t>Lisää kuva klikkaamalla kuvaketta</a:t>
            </a:r>
          </a:p>
          <a:p>
            <a:endParaRPr lang="en-FI"/>
          </a:p>
        </p:txBody>
      </p:sp>
      <p:sp>
        <p:nvSpPr>
          <p:cNvPr id="2" name="Otsikko 1">
            <a:extLst>
              <a:ext uri="{FF2B5EF4-FFF2-40B4-BE49-F238E27FC236}">
                <a16:creationId xmlns:a16="http://schemas.microsoft.com/office/drawing/2014/main" id="{17296F48-AA9D-48E6-9457-EDC5AFD5FE0D}"/>
              </a:ext>
            </a:extLst>
          </p:cNvPr>
          <p:cNvSpPr>
            <a:spLocks noGrp="1"/>
          </p:cNvSpPr>
          <p:nvPr>
            <p:ph type="title" hasCustomPrompt="1"/>
          </p:nvPr>
        </p:nvSpPr>
        <p:spPr>
          <a:xfrm>
            <a:off x="4894728" y="476250"/>
            <a:ext cx="7297272" cy="400443"/>
          </a:xfrm>
        </p:spPr>
        <p:txBody>
          <a:bodyPr/>
          <a:lstStyle/>
          <a:p>
            <a:r>
              <a:rPr lang="fi-FI"/>
              <a:t>Muokkaa </a:t>
            </a:r>
            <a:r>
              <a:rPr lang="fi-FI" err="1"/>
              <a:t>ots</a:t>
            </a:r>
            <a:r>
              <a:rPr lang="fi-FI"/>
              <a:t>. perustyylejä klikkaamalla</a:t>
            </a:r>
          </a:p>
        </p:txBody>
      </p:sp>
      <p:sp>
        <p:nvSpPr>
          <p:cNvPr id="5" name="Rounded Rectangle 4">
            <a:extLst>
              <a:ext uri="{FF2B5EF4-FFF2-40B4-BE49-F238E27FC236}">
                <a16:creationId xmlns:a16="http://schemas.microsoft.com/office/drawing/2014/main" id="{29C93FB3-CD50-AC4E-A853-6F9D82B5B30F}"/>
              </a:ext>
            </a:extLst>
          </p:cNvPr>
          <p:cNvSpPr/>
          <p:nvPr userDrawn="1"/>
        </p:nvSpPr>
        <p:spPr>
          <a:xfrm>
            <a:off x="499064" y="1145449"/>
            <a:ext cx="2768599" cy="5554557"/>
          </a:xfrm>
          <a:prstGeom prst="roundRect">
            <a:avLst>
              <a:gd name="adj" fmla="val 14010"/>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descr="A close up of a computer&#10;&#10;Description automatically generated">
            <a:extLst>
              <a:ext uri="{FF2B5EF4-FFF2-40B4-BE49-F238E27FC236}">
                <a16:creationId xmlns:a16="http://schemas.microsoft.com/office/drawing/2014/main" id="{DE7FDB16-6A1A-964D-BBAD-EC6599A148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984" y="1061369"/>
            <a:ext cx="2768599" cy="5554557"/>
          </a:xfrm>
          <a:prstGeom prst="rect">
            <a:avLst/>
          </a:prstGeom>
        </p:spPr>
      </p:pic>
      <p:sp>
        <p:nvSpPr>
          <p:cNvPr id="12" name="Picture Placeholder 10">
            <a:extLst>
              <a:ext uri="{FF2B5EF4-FFF2-40B4-BE49-F238E27FC236}">
                <a16:creationId xmlns:a16="http://schemas.microsoft.com/office/drawing/2014/main" id="{A5EB1C1E-4273-9B41-BD87-5667C17A8686}"/>
              </a:ext>
            </a:extLst>
          </p:cNvPr>
          <p:cNvSpPr>
            <a:spLocks noGrp="1"/>
          </p:cNvSpPr>
          <p:nvPr>
            <p:ph type="pic" sz="quarter" idx="11" hasCustomPrompt="1"/>
          </p:nvPr>
        </p:nvSpPr>
        <p:spPr>
          <a:xfrm>
            <a:off x="593726" y="1685925"/>
            <a:ext cx="2435224" cy="4308475"/>
          </a:xfrm>
        </p:spPr>
        <p:txBody>
          <a:bodyPr/>
          <a:lstStyle>
            <a:lvl1pPr marL="406400" marR="0" indent="-238125" algn="l" defTabSz="914400" rtl="0" eaLnBrk="1" fontAlgn="auto" latinLnBrk="0" hangingPunct="1">
              <a:lnSpc>
                <a:spcPct val="100000"/>
              </a:lnSpc>
              <a:spcBef>
                <a:spcPts val="600"/>
              </a:spcBef>
              <a:spcAft>
                <a:spcPts val="0"/>
              </a:spcAft>
              <a:buClrTx/>
              <a:buSzPct val="70000"/>
              <a:buFont typeface="Arial" panose="020B0604020202020204" pitchFamily="34" charset="0"/>
              <a:buChar char="•"/>
              <a:tabLst/>
              <a:defRPr/>
            </a:lvl1pPr>
          </a:lstStyle>
          <a:p>
            <a:r>
              <a:rPr lang="en-FI"/>
              <a:t>Lisää kuva klikkaamalla kuvaketta</a:t>
            </a:r>
          </a:p>
        </p:txBody>
      </p:sp>
      <p:sp>
        <p:nvSpPr>
          <p:cNvPr id="10" name="TextBox 9">
            <a:extLst>
              <a:ext uri="{FF2B5EF4-FFF2-40B4-BE49-F238E27FC236}">
                <a16:creationId xmlns:a16="http://schemas.microsoft.com/office/drawing/2014/main" id="{B7FAE6BA-9B84-CD49-AC31-8381F388C852}"/>
              </a:ext>
            </a:extLst>
          </p:cNvPr>
          <p:cNvSpPr txBox="1"/>
          <p:nvPr userDrawn="1"/>
        </p:nvSpPr>
        <p:spPr>
          <a:xfrm>
            <a:off x="504353" y="439761"/>
            <a:ext cx="3563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solidFill>
                <a:latin typeface="Source Sans Pro" panose="020B0503030403020204" pitchFamily="34" charset="0"/>
              </a:rPr>
              <a:t>PAREMPI TYÖ  •  </a:t>
            </a:r>
            <a:r>
              <a:rPr lang="en-GB" sz="1200">
                <a:latin typeface="Source Sans Pro" panose="020B0503030403020204" pitchFamily="34" charset="0"/>
              </a:rPr>
              <a:t>TYÖTURVALLISUUSKESKUS</a:t>
            </a:r>
            <a:endParaRPr lang="en-FI" sz="1200">
              <a:latin typeface="Source Sans Pro" panose="020B0503030403020204" pitchFamily="34" charset="0"/>
            </a:endParaRPr>
          </a:p>
          <a:p>
            <a:pPr algn="l"/>
            <a:endParaRPr lang="en-FI" sz="1200">
              <a:latin typeface="Source Sans Pro" panose="020B0503030403020204" pitchFamily="34" charset="0"/>
            </a:endParaRPr>
          </a:p>
        </p:txBody>
      </p:sp>
    </p:spTree>
    <p:extLst>
      <p:ext uri="{BB962C8B-B14F-4D97-AF65-F5344CB8AC3E}">
        <p14:creationId xmlns:p14="http://schemas.microsoft.com/office/powerpoint/2010/main" val="525830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ivistys + logo1">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299D4E9-27D7-42E7-8C8F-D18FAD263DE5}"/>
              </a:ext>
            </a:extLst>
          </p:cNvPr>
          <p:cNvSpPr>
            <a:spLocks noGrp="1"/>
          </p:cNvSpPr>
          <p:nvPr>
            <p:ph sz="half" idx="1" hasCustomPrompt="1"/>
          </p:nvPr>
        </p:nvSpPr>
        <p:spPr>
          <a:xfrm>
            <a:off x="933450" y="1825625"/>
            <a:ext cx="3987838" cy="571500"/>
          </a:xfrm>
        </p:spPr>
        <p:txBody>
          <a:bodyPr/>
          <a:lstStyle>
            <a:lvl1pPr marL="0" indent="0">
              <a:buNone/>
              <a:tabLst/>
              <a:defRPr sz="1800" b="1"/>
            </a:lvl1pPr>
            <a:lvl2pPr>
              <a:buNone/>
              <a:defRPr sz="1800" b="1"/>
            </a:lvl2pPr>
            <a:lvl3pPr>
              <a:defRPr sz="1800" b="1"/>
            </a:lvl3pPr>
            <a:lvl4pPr>
              <a:defRPr sz="1800" b="1"/>
            </a:lvl4pPr>
            <a:lvl5pPr>
              <a:defRPr sz="1800" b="1"/>
            </a:lvl5pPr>
          </a:lstStyle>
          <a:p>
            <a:pPr lvl="0"/>
            <a:r>
              <a:rPr lang="fi-FI"/>
              <a:t>Muokkaa tekstin perustyylejä </a:t>
            </a:r>
          </a:p>
        </p:txBody>
      </p:sp>
      <p:sp>
        <p:nvSpPr>
          <p:cNvPr id="8" name="Otsikko 1">
            <a:extLst>
              <a:ext uri="{FF2B5EF4-FFF2-40B4-BE49-F238E27FC236}">
                <a16:creationId xmlns:a16="http://schemas.microsoft.com/office/drawing/2014/main" id="{BA59A306-1975-1A44-886C-2B33DA377D8B}"/>
              </a:ext>
            </a:extLst>
          </p:cNvPr>
          <p:cNvSpPr>
            <a:spLocks noGrp="1"/>
          </p:cNvSpPr>
          <p:nvPr>
            <p:ph type="title" hasCustomPrompt="1"/>
          </p:nvPr>
        </p:nvSpPr>
        <p:spPr>
          <a:xfrm>
            <a:off x="600076" y="476250"/>
            <a:ext cx="9903618" cy="454153"/>
          </a:xfrm>
        </p:spPr>
        <p:txBody>
          <a:bodyPr/>
          <a:lstStyle/>
          <a:p>
            <a:r>
              <a:rPr lang="fi-FI"/>
              <a:t>Muokkaa otsikon perustyylejä klikkaamalla</a:t>
            </a:r>
          </a:p>
        </p:txBody>
      </p:sp>
      <p:sp>
        <p:nvSpPr>
          <p:cNvPr id="9" name="Text Placeholder 3">
            <a:extLst>
              <a:ext uri="{FF2B5EF4-FFF2-40B4-BE49-F238E27FC236}">
                <a16:creationId xmlns:a16="http://schemas.microsoft.com/office/drawing/2014/main" id="{7E75B8DB-87E9-E541-AC8D-BDA88972BF6B}"/>
              </a:ext>
            </a:extLst>
          </p:cNvPr>
          <p:cNvSpPr>
            <a:spLocks noGrp="1"/>
          </p:cNvSpPr>
          <p:nvPr>
            <p:ph type="body" sz="quarter" idx="10" hasCustomPrompt="1"/>
          </p:nvPr>
        </p:nvSpPr>
        <p:spPr>
          <a:xfrm>
            <a:off x="600075" y="946022"/>
            <a:ext cx="9904413" cy="411163"/>
          </a:xfrm>
        </p:spPr>
        <p:txBody>
          <a:bodyPr/>
          <a:lstStyle>
            <a:lvl1pPr>
              <a:buNone/>
              <a:defRPr sz="1800"/>
            </a:lvl1pPr>
          </a:lstStyle>
          <a:p>
            <a:pPr lvl="0"/>
            <a:r>
              <a:rPr lang="en-GB" err="1"/>
              <a:t>Muokkaa</a:t>
            </a:r>
            <a:r>
              <a:rPr lang="en-GB"/>
              <a:t> </a:t>
            </a:r>
            <a:r>
              <a:rPr lang="en-GB" err="1"/>
              <a:t>alaotsikon</a:t>
            </a:r>
            <a:r>
              <a:rPr lang="en-GB"/>
              <a:t> </a:t>
            </a:r>
            <a:r>
              <a:rPr lang="en-GB" err="1"/>
              <a:t>perustyylejä</a:t>
            </a:r>
            <a:r>
              <a:rPr lang="en-GB"/>
              <a:t> </a:t>
            </a:r>
            <a:r>
              <a:rPr lang="en-GB" err="1"/>
              <a:t>klikkaamalla</a:t>
            </a:r>
            <a:endParaRPr lang="en-FI"/>
          </a:p>
        </p:txBody>
      </p:sp>
      <p:pic>
        <p:nvPicPr>
          <p:cNvPr id="12" name="Kuva 8">
            <a:extLst>
              <a:ext uri="{FF2B5EF4-FFF2-40B4-BE49-F238E27FC236}">
                <a16:creationId xmlns:a16="http://schemas.microsoft.com/office/drawing/2014/main" id="{ED803978-A867-D743-8D78-4982E8D09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cxnSp>
        <p:nvCxnSpPr>
          <p:cNvPr id="26" name="Straight Connector 25">
            <a:extLst>
              <a:ext uri="{FF2B5EF4-FFF2-40B4-BE49-F238E27FC236}">
                <a16:creationId xmlns:a16="http://schemas.microsoft.com/office/drawing/2014/main" id="{B1853D31-D313-5E48-B15E-437AE0CEA0FF}"/>
              </a:ext>
            </a:extLst>
          </p:cNvPr>
          <p:cNvCxnSpPr>
            <a:cxnSpLocks/>
          </p:cNvCxnSpPr>
          <p:nvPr userDrawn="1"/>
        </p:nvCxnSpPr>
        <p:spPr>
          <a:xfrm>
            <a:off x="4936613" y="1731080"/>
            <a:ext cx="0" cy="3960000"/>
          </a:xfrm>
          <a:prstGeom prst="line">
            <a:avLst/>
          </a:prstGeom>
          <a:ln w="190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33" name="Sisällön paikkamerkki 2">
            <a:extLst>
              <a:ext uri="{FF2B5EF4-FFF2-40B4-BE49-F238E27FC236}">
                <a16:creationId xmlns:a16="http://schemas.microsoft.com/office/drawing/2014/main" id="{BF8A85DE-11A1-944E-81E3-938AEF1830DA}"/>
              </a:ext>
            </a:extLst>
          </p:cNvPr>
          <p:cNvSpPr>
            <a:spLocks noGrp="1"/>
          </p:cNvSpPr>
          <p:nvPr>
            <p:ph sz="half" idx="11" hasCustomPrompt="1"/>
          </p:nvPr>
        </p:nvSpPr>
        <p:spPr>
          <a:xfrm>
            <a:off x="933450" y="2604689"/>
            <a:ext cx="3987838" cy="3500836"/>
          </a:xfrm>
        </p:spPr>
        <p:txBody>
          <a:bodyPr/>
          <a:lstStyle>
            <a:lvl1pPr>
              <a:defRPr sz="1800"/>
            </a:lvl1pPr>
            <a:lvl2pPr>
              <a:defRPr sz="1800"/>
            </a:lvl2pPr>
            <a:lvl3pPr>
              <a:defRPr sz="1800"/>
            </a:lvl3pPr>
            <a:lvl4pPr>
              <a:defRPr sz="1800"/>
            </a:lvl4pPr>
            <a:lvl5pPr>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25" name="Picture 12">
            <a:extLst>
              <a:ext uri="{FF2B5EF4-FFF2-40B4-BE49-F238E27FC236}">
                <a16:creationId xmlns:a16="http://schemas.microsoft.com/office/drawing/2014/main" id="{32803874-A655-4349-AFD9-A8326921232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5335093" y="3457571"/>
            <a:ext cx="484018" cy="484018"/>
          </a:xfrm>
          <a:prstGeom prst="rect">
            <a:avLst/>
          </a:prstGeom>
        </p:spPr>
      </p:pic>
      <p:pic>
        <p:nvPicPr>
          <p:cNvPr id="34" name="Picture 13">
            <a:extLst>
              <a:ext uri="{FF2B5EF4-FFF2-40B4-BE49-F238E27FC236}">
                <a16:creationId xmlns:a16="http://schemas.microsoft.com/office/drawing/2014/main" id="{F3329439-8F25-4666-914A-E1B0FDC357EB}"/>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335093" y="4030128"/>
            <a:ext cx="484018" cy="484018"/>
          </a:xfrm>
          <a:prstGeom prst="rect">
            <a:avLst/>
          </a:prstGeom>
        </p:spPr>
      </p:pic>
      <p:pic>
        <p:nvPicPr>
          <p:cNvPr id="35" name="Picture 14">
            <a:extLst>
              <a:ext uri="{FF2B5EF4-FFF2-40B4-BE49-F238E27FC236}">
                <a16:creationId xmlns:a16="http://schemas.microsoft.com/office/drawing/2014/main" id="{84E77555-09E9-41F0-913A-6E75C713203F}"/>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5335093" y="4602685"/>
            <a:ext cx="484018" cy="484018"/>
          </a:xfrm>
          <a:prstGeom prst="rect">
            <a:avLst/>
          </a:prstGeom>
        </p:spPr>
      </p:pic>
      <p:pic>
        <p:nvPicPr>
          <p:cNvPr id="36" name="Picture 15">
            <a:extLst>
              <a:ext uri="{FF2B5EF4-FFF2-40B4-BE49-F238E27FC236}">
                <a16:creationId xmlns:a16="http://schemas.microsoft.com/office/drawing/2014/main" id="{0F19D37D-BE42-4F86-B9C7-E1207F715236}"/>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5335093" y="5175242"/>
            <a:ext cx="484018" cy="484018"/>
          </a:xfrm>
          <a:prstGeom prst="rect">
            <a:avLst/>
          </a:prstGeom>
        </p:spPr>
      </p:pic>
      <p:sp>
        <p:nvSpPr>
          <p:cNvPr id="37" name="TextBox 16">
            <a:extLst>
              <a:ext uri="{FF2B5EF4-FFF2-40B4-BE49-F238E27FC236}">
                <a16:creationId xmlns:a16="http://schemas.microsoft.com/office/drawing/2014/main" id="{935EAFCE-BEFB-407F-A389-3AB0D73B0E30}"/>
              </a:ext>
            </a:extLst>
          </p:cNvPr>
          <p:cNvSpPr txBox="1"/>
          <p:nvPr userDrawn="1"/>
        </p:nvSpPr>
        <p:spPr>
          <a:xfrm>
            <a:off x="5834435" y="2345310"/>
            <a:ext cx="3669682" cy="450000"/>
          </a:xfrm>
          <a:prstGeom prst="rect">
            <a:avLst/>
          </a:prstGeom>
          <a:noFill/>
        </p:spPr>
        <p:txBody>
          <a:bodyPr wrap="square" rtlCol="0" anchor="ctr" anchorCtr="0">
            <a:spAutoFit/>
          </a:bodyPr>
          <a:lstStyle/>
          <a:p>
            <a:r>
              <a:rPr lang="fi-FI" err="1">
                <a:latin typeface="Source Sans Pro" panose="020B0503030403020204" pitchFamily="34" charset="0"/>
              </a:rPr>
              <a:t>ttk.fi</a:t>
            </a:r>
            <a:r>
              <a:rPr lang="fi-FI">
                <a:latin typeface="Source Sans Pro" panose="020B0503030403020204" pitchFamily="34" charset="0"/>
              </a:rPr>
              <a:t>/uutiskirje</a:t>
            </a:r>
            <a:endParaRPr lang="en-FI">
              <a:latin typeface="Source Sans Pro" panose="020B0503030403020204" pitchFamily="34" charset="0"/>
            </a:endParaRPr>
          </a:p>
        </p:txBody>
      </p:sp>
      <p:sp>
        <p:nvSpPr>
          <p:cNvPr id="38" name="TextBox 17">
            <a:extLst>
              <a:ext uri="{FF2B5EF4-FFF2-40B4-BE49-F238E27FC236}">
                <a16:creationId xmlns:a16="http://schemas.microsoft.com/office/drawing/2014/main" id="{7CACCDAA-1FE2-4765-A260-CE3F941CBFF8}"/>
              </a:ext>
            </a:extLst>
          </p:cNvPr>
          <p:cNvSpPr txBox="1"/>
          <p:nvPr userDrawn="1"/>
        </p:nvSpPr>
        <p:spPr>
          <a:xfrm>
            <a:off x="5834435" y="2921301"/>
            <a:ext cx="3669682" cy="450000"/>
          </a:xfrm>
          <a:prstGeom prst="rect">
            <a:avLst/>
          </a:prstGeom>
          <a:noFill/>
        </p:spPr>
        <p:txBody>
          <a:bodyPr wrap="square" rtlCol="0" anchor="ctr" anchorCtr="0">
            <a:spAutoFit/>
          </a:bodyPr>
          <a:lstStyle/>
          <a:p>
            <a:r>
              <a:rPr lang="fi-FI" err="1">
                <a:latin typeface="Source Sans Pro" panose="020B0503030403020204" pitchFamily="34" charset="0"/>
              </a:rPr>
              <a:t>telma-lehti.fi</a:t>
            </a:r>
            <a:endParaRPr lang="en-FI">
              <a:latin typeface="Source Sans Pro" panose="020B0503030403020204" pitchFamily="34" charset="0"/>
            </a:endParaRPr>
          </a:p>
        </p:txBody>
      </p:sp>
      <p:sp>
        <p:nvSpPr>
          <p:cNvPr id="39" name="TextBox 18">
            <a:extLst>
              <a:ext uri="{FF2B5EF4-FFF2-40B4-BE49-F238E27FC236}">
                <a16:creationId xmlns:a16="http://schemas.microsoft.com/office/drawing/2014/main" id="{7F7ED0A0-D0D8-4944-BE94-3DF6CBDD13FB}"/>
              </a:ext>
            </a:extLst>
          </p:cNvPr>
          <p:cNvSpPr txBox="1"/>
          <p:nvPr userDrawn="1"/>
        </p:nvSpPr>
        <p:spPr>
          <a:xfrm>
            <a:off x="5834435" y="3497292"/>
            <a:ext cx="3669682" cy="450000"/>
          </a:xfrm>
          <a:prstGeom prst="rect">
            <a:avLst/>
          </a:prstGeom>
          <a:noFill/>
        </p:spPr>
        <p:txBody>
          <a:bodyPr wrap="square" rtlCol="0" anchor="ctr" anchorCtr="0">
            <a:spAutoFit/>
          </a:bodyPr>
          <a:lstStyle/>
          <a:p>
            <a:pPr algn="l"/>
            <a:r>
              <a:rPr lang="fi-FI" b="0" i="0">
                <a:latin typeface="Source Sans Pro" panose="020B0503030403020204" pitchFamily="34" charset="0"/>
              </a:rPr>
              <a:t>Työturvallisuuskeskus</a:t>
            </a:r>
            <a:endParaRPr lang="en-FI" b="0" i="0">
              <a:latin typeface="Source Sans Pro" panose="020B0503030403020204" pitchFamily="34" charset="0"/>
            </a:endParaRPr>
          </a:p>
        </p:txBody>
      </p:sp>
      <p:sp>
        <p:nvSpPr>
          <p:cNvPr id="40" name="TextBox 19">
            <a:extLst>
              <a:ext uri="{FF2B5EF4-FFF2-40B4-BE49-F238E27FC236}">
                <a16:creationId xmlns:a16="http://schemas.microsoft.com/office/drawing/2014/main" id="{030B8428-67C0-44B2-9375-F8EF060E4C6D}"/>
              </a:ext>
            </a:extLst>
          </p:cNvPr>
          <p:cNvSpPr txBox="1"/>
          <p:nvPr userDrawn="1"/>
        </p:nvSpPr>
        <p:spPr>
          <a:xfrm>
            <a:off x="5834435" y="4113617"/>
            <a:ext cx="3669682" cy="369332"/>
          </a:xfrm>
          <a:prstGeom prst="rect">
            <a:avLst/>
          </a:prstGeom>
          <a:noFill/>
        </p:spPr>
        <p:txBody>
          <a:bodyPr wrap="square" rtlCol="0" anchor="ctr" anchorCtr="0">
            <a:spAutoFit/>
          </a:bodyPr>
          <a:lstStyle/>
          <a:p>
            <a:pPr algn="l"/>
            <a:r>
              <a:rPr lang="fi-FI" err="1">
                <a:latin typeface="Source Sans Pro" panose="020B0503030403020204" pitchFamily="34" charset="0"/>
              </a:rPr>
              <a:t>tyoturvallisuus</a:t>
            </a:r>
            <a:endParaRPr lang="en-FI" b="0" i="0">
              <a:latin typeface="Source Sans Pro" panose="020B0503030403020204" pitchFamily="34" charset="0"/>
            </a:endParaRPr>
          </a:p>
        </p:txBody>
      </p:sp>
      <p:sp>
        <p:nvSpPr>
          <p:cNvPr id="41" name="TextBox 20">
            <a:extLst>
              <a:ext uri="{FF2B5EF4-FFF2-40B4-BE49-F238E27FC236}">
                <a16:creationId xmlns:a16="http://schemas.microsoft.com/office/drawing/2014/main" id="{2D974D53-07CE-41D9-A59C-D18C26D96568}"/>
              </a:ext>
            </a:extLst>
          </p:cNvPr>
          <p:cNvSpPr txBox="1"/>
          <p:nvPr userDrawn="1"/>
        </p:nvSpPr>
        <p:spPr>
          <a:xfrm>
            <a:off x="5834435" y="4649274"/>
            <a:ext cx="3669682" cy="450000"/>
          </a:xfrm>
          <a:prstGeom prst="rect">
            <a:avLst/>
          </a:prstGeom>
          <a:noFill/>
        </p:spPr>
        <p:txBody>
          <a:bodyPr wrap="square" rtlCol="0" anchor="ctr" anchorCtr="0">
            <a:spAutoFit/>
          </a:bodyPr>
          <a:lstStyle/>
          <a:p>
            <a:pPr algn="l"/>
            <a:r>
              <a:rPr lang="fi-FI" b="0" i="0">
                <a:latin typeface="Source Sans Pro" panose="020B0503030403020204" pitchFamily="34" charset="0"/>
              </a:rPr>
              <a:t>Työturvallisuuskeskus</a:t>
            </a:r>
            <a:endParaRPr lang="en-FI" b="0" i="0">
              <a:latin typeface="Source Sans Pro" panose="020B0503030403020204" pitchFamily="34" charset="0"/>
            </a:endParaRPr>
          </a:p>
        </p:txBody>
      </p:sp>
      <p:sp>
        <p:nvSpPr>
          <p:cNvPr id="42" name="TextBox 21">
            <a:extLst>
              <a:ext uri="{FF2B5EF4-FFF2-40B4-BE49-F238E27FC236}">
                <a16:creationId xmlns:a16="http://schemas.microsoft.com/office/drawing/2014/main" id="{659C57A0-30CA-4F3B-B236-FB8534C4E8F7}"/>
              </a:ext>
            </a:extLst>
          </p:cNvPr>
          <p:cNvSpPr txBox="1"/>
          <p:nvPr userDrawn="1"/>
        </p:nvSpPr>
        <p:spPr>
          <a:xfrm>
            <a:off x="5834435" y="5225268"/>
            <a:ext cx="3669682" cy="450000"/>
          </a:xfrm>
          <a:prstGeom prst="rect">
            <a:avLst/>
          </a:prstGeom>
          <a:noFill/>
        </p:spPr>
        <p:txBody>
          <a:bodyPr wrap="square" rtlCol="0" anchor="ctr" anchorCtr="0">
            <a:spAutoFit/>
          </a:bodyPr>
          <a:lstStyle/>
          <a:p>
            <a:pPr algn="l"/>
            <a:r>
              <a:rPr lang="fi-FI" b="0" i="0">
                <a:latin typeface="Source Sans Pro" panose="020B0503030403020204" pitchFamily="34" charset="0"/>
              </a:rPr>
              <a:t>Työturvallisuuskeskus</a:t>
            </a:r>
            <a:endParaRPr lang="en-FI" b="0" i="0">
              <a:latin typeface="Source Sans Pro" panose="020B0503030403020204" pitchFamily="34" charset="0"/>
            </a:endParaRPr>
          </a:p>
        </p:txBody>
      </p:sp>
      <p:sp>
        <p:nvSpPr>
          <p:cNvPr id="43" name="TextBox 22">
            <a:extLst>
              <a:ext uri="{FF2B5EF4-FFF2-40B4-BE49-F238E27FC236}">
                <a16:creationId xmlns:a16="http://schemas.microsoft.com/office/drawing/2014/main" id="{FE5CE1E8-4F92-4FE4-85C0-42DB0E69AA7E}"/>
              </a:ext>
            </a:extLst>
          </p:cNvPr>
          <p:cNvSpPr txBox="1"/>
          <p:nvPr userDrawn="1"/>
        </p:nvSpPr>
        <p:spPr>
          <a:xfrm>
            <a:off x="5834435" y="1769319"/>
            <a:ext cx="3669682" cy="450000"/>
          </a:xfrm>
          <a:prstGeom prst="rect">
            <a:avLst/>
          </a:prstGeom>
          <a:noFill/>
        </p:spPr>
        <p:txBody>
          <a:bodyPr wrap="square" rtlCol="0" anchor="ctr" anchorCtr="0">
            <a:spAutoFit/>
          </a:bodyPr>
          <a:lstStyle/>
          <a:p>
            <a:r>
              <a:rPr lang="fi-FI" err="1">
                <a:latin typeface="Source Sans Pro" panose="020B0503030403020204" pitchFamily="34" charset="0"/>
              </a:rPr>
              <a:t>ttk.fi</a:t>
            </a:r>
            <a:r>
              <a:rPr lang="fi-FI">
                <a:latin typeface="Source Sans Pro" panose="020B0503030403020204" pitchFamily="34" charset="0"/>
              </a:rPr>
              <a:t> – </a:t>
            </a:r>
            <a:r>
              <a:rPr lang="fi-FI" err="1">
                <a:latin typeface="Source Sans Pro" panose="020B0503030403020204" pitchFamily="34" charset="0"/>
              </a:rPr>
              <a:t>ttk.fi</a:t>
            </a:r>
            <a:r>
              <a:rPr lang="fi-FI">
                <a:latin typeface="Source Sans Pro" panose="020B0503030403020204" pitchFamily="34" charset="0"/>
              </a:rPr>
              <a:t>/koulutus</a:t>
            </a:r>
            <a:endParaRPr lang="en-FI" b="0" i="0">
              <a:latin typeface="Source Sans Pro" panose="020B0503030403020204" pitchFamily="34" charset="0"/>
            </a:endParaRPr>
          </a:p>
        </p:txBody>
      </p:sp>
      <p:cxnSp>
        <p:nvCxnSpPr>
          <p:cNvPr id="44" name="Straight Connector 26">
            <a:extLst>
              <a:ext uri="{FF2B5EF4-FFF2-40B4-BE49-F238E27FC236}">
                <a16:creationId xmlns:a16="http://schemas.microsoft.com/office/drawing/2014/main" id="{4C5C37EF-7C2A-4AE2-A0CF-261491F4CC68}"/>
              </a:ext>
            </a:extLst>
          </p:cNvPr>
          <p:cNvCxnSpPr>
            <a:cxnSpLocks/>
          </p:cNvCxnSpPr>
          <p:nvPr userDrawn="1"/>
        </p:nvCxnSpPr>
        <p:spPr>
          <a:xfrm>
            <a:off x="8572500" y="1731080"/>
            <a:ext cx="0" cy="3960000"/>
          </a:xfrm>
          <a:prstGeom prst="line">
            <a:avLst/>
          </a:prstGeom>
          <a:ln w="190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pic>
        <p:nvPicPr>
          <p:cNvPr id="45" name="Picture 27">
            <a:extLst>
              <a:ext uri="{FF2B5EF4-FFF2-40B4-BE49-F238E27FC236}">
                <a16:creationId xmlns:a16="http://schemas.microsoft.com/office/drawing/2014/main" id="{094C3211-1956-493A-AF3B-443DE8259C96}"/>
              </a:ext>
            </a:extLst>
          </p:cNvPr>
          <p:cNvPicPr>
            <a:picLocks noChangeAspect="1"/>
          </p:cNvPicPr>
          <p:nvPr userDrawn="1"/>
        </p:nvPicPr>
        <p:blipFill>
          <a:blip r:embed="rId7" cstate="hqprint">
            <a:extLst>
              <a:ext uri="{28A0092B-C50C-407E-A947-70E740481C1C}">
                <a14:useLocalDpi xmlns:a14="http://schemas.microsoft.com/office/drawing/2010/main" val="0"/>
              </a:ext>
            </a:extLst>
          </a:blip>
          <a:srcRect/>
          <a:stretch/>
        </p:blipFill>
        <p:spPr>
          <a:xfrm>
            <a:off x="5335093" y="1738928"/>
            <a:ext cx="484018" cy="484018"/>
          </a:xfrm>
          <a:prstGeom prst="rect">
            <a:avLst/>
          </a:prstGeom>
        </p:spPr>
      </p:pic>
      <p:pic>
        <p:nvPicPr>
          <p:cNvPr id="46" name="Picture 28">
            <a:extLst>
              <a:ext uri="{FF2B5EF4-FFF2-40B4-BE49-F238E27FC236}">
                <a16:creationId xmlns:a16="http://schemas.microsoft.com/office/drawing/2014/main" id="{A20E7A6A-4F64-4A82-A678-9847FD669EB6}"/>
              </a:ext>
            </a:extLst>
          </p:cNvPr>
          <p:cNvPicPr>
            <a:picLocks noChangeAspect="1"/>
          </p:cNvPicPr>
          <p:nvPr userDrawn="1"/>
        </p:nvPicPr>
        <p:blipFill>
          <a:blip r:embed="rId8" cstate="hqprint">
            <a:extLst>
              <a:ext uri="{28A0092B-C50C-407E-A947-70E740481C1C}">
                <a14:useLocalDpi xmlns:a14="http://schemas.microsoft.com/office/drawing/2010/main" val="0"/>
              </a:ext>
            </a:extLst>
          </a:blip>
          <a:srcRect/>
          <a:stretch/>
        </p:blipFill>
        <p:spPr>
          <a:xfrm>
            <a:off x="5335093" y="2311485"/>
            <a:ext cx="484018" cy="484018"/>
          </a:xfrm>
          <a:prstGeom prst="rect">
            <a:avLst/>
          </a:prstGeom>
        </p:spPr>
      </p:pic>
      <p:pic>
        <p:nvPicPr>
          <p:cNvPr id="47" name="Picture 29">
            <a:extLst>
              <a:ext uri="{FF2B5EF4-FFF2-40B4-BE49-F238E27FC236}">
                <a16:creationId xmlns:a16="http://schemas.microsoft.com/office/drawing/2014/main" id="{A266F27C-0DFC-4148-970E-1F07F7743031}"/>
              </a:ext>
            </a:extLst>
          </p:cNvPr>
          <p:cNvPicPr>
            <a:picLocks noChangeAspect="1"/>
          </p:cNvPicPr>
          <p:nvPr userDrawn="1"/>
        </p:nvPicPr>
        <p:blipFill>
          <a:blip r:embed="rId9" cstate="hqprint">
            <a:extLst>
              <a:ext uri="{28A0092B-C50C-407E-A947-70E740481C1C}">
                <a14:useLocalDpi xmlns:a14="http://schemas.microsoft.com/office/drawing/2010/main" val="0"/>
              </a:ext>
            </a:extLst>
          </a:blip>
          <a:srcRect/>
          <a:stretch/>
        </p:blipFill>
        <p:spPr>
          <a:xfrm>
            <a:off x="5335093" y="2882200"/>
            <a:ext cx="484018" cy="484018"/>
          </a:xfrm>
          <a:prstGeom prst="rect">
            <a:avLst/>
          </a:prstGeom>
        </p:spPr>
      </p:pic>
      <p:pic>
        <p:nvPicPr>
          <p:cNvPr id="48" name="Kuva 2">
            <a:extLst>
              <a:ext uri="{FF2B5EF4-FFF2-40B4-BE49-F238E27FC236}">
                <a16:creationId xmlns:a16="http://schemas.microsoft.com/office/drawing/2014/main" id="{A54FD0D2-3460-43DD-B42A-91BA007B0CD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9076769" y="4165418"/>
            <a:ext cx="2343870" cy="1477657"/>
          </a:xfrm>
          <a:prstGeom prst="rect">
            <a:avLst/>
          </a:prstGeom>
          <a:effectLst>
            <a:reflection stA="10000" endPos="65000" dist="50800" dir="5400000" sy="-100000" algn="bl" rotWithShape="0"/>
          </a:effectLst>
        </p:spPr>
      </p:pic>
      <p:pic>
        <p:nvPicPr>
          <p:cNvPr id="49" name="Kuva 3">
            <a:extLst>
              <a:ext uri="{FF2B5EF4-FFF2-40B4-BE49-F238E27FC236}">
                <a16:creationId xmlns:a16="http://schemas.microsoft.com/office/drawing/2014/main" id="{B3B6ED34-0652-4897-8C0B-4B2BB390931C}"/>
              </a:ext>
            </a:extLst>
          </p:cNvPr>
          <p:cNvPicPr>
            <a:picLocks noChangeAspect="1"/>
          </p:cNvPicPr>
          <p:nvPr userDrawn="1"/>
        </p:nvPicPr>
        <p:blipFill>
          <a:blip r:embed="rId11">
            <a:extLst>
              <a:ext uri="{28A0092B-C50C-407E-A947-70E740481C1C}">
                <a14:useLocalDpi xmlns:a14="http://schemas.microsoft.com/office/drawing/2010/main" val="0"/>
              </a:ext>
            </a:extLst>
          </a:blip>
          <a:srcRect l="501" r="501"/>
          <a:stretch/>
        </p:blipFill>
        <p:spPr>
          <a:xfrm>
            <a:off x="9118381" y="1603567"/>
            <a:ext cx="2325765" cy="1471531"/>
          </a:xfrm>
          <a:prstGeom prst="rect">
            <a:avLst/>
          </a:prstGeom>
          <a:effectLst>
            <a:reflection stA="15000" endPos="65000" dist="50800" dir="5400000" sy="-100000" algn="bl" rotWithShape="0"/>
          </a:effectLst>
        </p:spPr>
      </p:pic>
      <p:pic>
        <p:nvPicPr>
          <p:cNvPr id="50" name="Picture 28">
            <a:extLst>
              <a:ext uri="{FF2B5EF4-FFF2-40B4-BE49-F238E27FC236}">
                <a16:creationId xmlns:a16="http://schemas.microsoft.com/office/drawing/2014/main" id="{5153FCBD-4B31-4D89-B6CD-4F0C786F88C4}"/>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5335093" y="5747799"/>
            <a:ext cx="478700" cy="478700"/>
          </a:xfrm>
          <a:prstGeom prst="rect">
            <a:avLst/>
          </a:prstGeom>
        </p:spPr>
      </p:pic>
      <p:sp>
        <p:nvSpPr>
          <p:cNvPr id="51" name="TextBox 21">
            <a:extLst>
              <a:ext uri="{FF2B5EF4-FFF2-40B4-BE49-F238E27FC236}">
                <a16:creationId xmlns:a16="http://schemas.microsoft.com/office/drawing/2014/main" id="{24180C63-53D8-4279-B6AF-C7535435CBDA}"/>
              </a:ext>
            </a:extLst>
          </p:cNvPr>
          <p:cNvSpPr txBox="1"/>
          <p:nvPr userDrawn="1"/>
        </p:nvSpPr>
        <p:spPr>
          <a:xfrm>
            <a:off x="5834435" y="5810349"/>
            <a:ext cx="2603445" cy="369332"/>
          </a:xfrm>
          <a:prstGeom prst="rect">
            <a:avLst/>
          </a:prstGeom>
          <a:noFill/>
        </p:spPr>
        <p:txBody>
          <a:bodyPr wrap="square" rtlCol="0" anchor="ctr" anchorCtr="0">
            <a:spAutoFit/>
          </a:bodyPr>
          <a:lstStyle/>
          <a:p>
            <a:pPr algn="l"/>
            <a:r>
              <a:rPr lang="fi-FI" b="0" i="0">
                <a:latin typeface="Source Sans Pro" panose="020B0503030403020204" pitchFamily="34" charset="0"/>
              </a:rPr>
              <a:t>Työturvallisuuskeskus</a:t>
            </a:r>
            <a:endParaRPr lang="en-FI" b="0" i="0">
              <a:latin typeface="Source Sans Pro" panose="020B0503030403020204" pitchFamily="34" charset="0"/>
            </a:endParaRPr>
          </a:p>
        </p:txBody>
      </p:sp>
    </p:spTree>
    <p:extLst>
      <p:ext uri="{BB962C8B-B14F-4D97-AF65-F5344CB8AC3E}">
        <p14:creationId xmlns:p14="http://schemas.microsoft.com/office/powerpoint/2010/main" val="3490348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äliotsikko oranssi">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CA8C5D2-A8C7-7A4F-A2A4-5F8A08AD96BF}"/>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381375" y="2065338"/>
            <a:ext cx="7429500" cy="2387600"/>
          </a:xfrm>
        </p:spPr>
        <p:txBody>
          <a:bodyPr anchor="ctr" anchorCtr="0"/>
          <a:lstStyle>
            <a:lvl1pPr algn="l">
              <a:defRPr sz="3600"/>
            </a:lvl1pPr>
          </a:lstStyle>
          <a:p>
            <a:r>
              <a:rPr lang="fi-FI"/>
              <a:t>Muokkaa otsikon perustyylejä klikkaamalla</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596670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äliotsikko turkoosi">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4BCAE5B-3508-0F42-B341-3C3FF33814D6}"/>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381375" y="2065338"/>
            <a:ext cx="7429500" cy="2387600"/>
          </a:xfrm>
        </p:spPr>
        <p:txBody>
          <a:bodyPr anchor="ctr" anchorCtr="0"/>
          <a:lstStyle>
            <a:lvl1pPr algn="l">
              <a:defRPr sz="3600"/>
            </a:lvl1pPr>
          </a:lstStyle>
          <a:p>
            <a:r>
              <a:rPr lang="fi-FI"/>
              <a:t>Muokkaa otsikon perustyylejä klikkaamalla</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658392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äliotsikko vihreä">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E89B888-BC1F-964F-B259-460D3E52C4AC}"/>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381375" y="2065338"/>
            <a:ext cx="7429500" cy="2387600"/>
          </a:xfrm>
        </p:spPr>
        <p:txBody>
          <a:bodyPr anchor="ctr" anchorCtr="0"/>
          <a:lstStyle>
            <a:lvl1pPr algn="l">
              <a:defRPr sz="3600"/>
            </a:lvl1pPr>
          </a:lstStyle>
          <a:p>
            <a:r>
              <a:rPr lang="fi-FI"/>
              <a:t>Muokkaa otsikon perustyylejä klikkaamalla</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840045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 keltaine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CA8C5D2-A8C7-7A4F-A2A4-5F8A08AD96BF}"/>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381375" y="2065338"/>
            <a:ext cx="7429500" cy="2387600"/>
          </a:xfrm>
        </p:spPr>
        <p:txBody>
          <a:bodyPr anchor="ctr" anchorCtr="0"/>
          <a:lstStyle>
            <a:lvl1pPr algn="l">
              <a:defRPr sz="3600"/>
            </a:lvl1pPr>
          </a:lstStyle>
          <a:p>
            <a:r>
              <a:rPr lang="fi-FI"/>
              <a:t>Muokkaa otsikon perustyylejä klikkaamalla</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881661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äliotsikko vaalea vihreä">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E89B888-BC1F-964F-B259-460D3E52C4AC}"/>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381375" y="2065338"/>
            <a:ext cx="7429500" cy="2387600"/>
          </a:xfrm>
        </p:spPr>
        <p:txBody>
          <a:bodyPr anchor="ctr" anchorCtr="0"/>
          <a:lstStyle>
            <a:lvl1pPr algn="l">
              <a:defRPr sz="3600"/>
            </a:lvl1pPr>
          </a:lstStyle>
          <a:p>
            <a:r>
              <a:rPr lang="fi-FI"/>
              <a:t>Muokkaa otsikon perustyylejä klikkaamalla</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6860024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Lopetus otsikko ja sisältö oranssi">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EDFFD80-A5F4-ED4C-91E2-BEAE0F6E64AF}"/>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676650" y="1122363"/>
            <a:ext cx="6648450" cy="2078037"/>
          </a:xfrm>
        </p:spPr>
        <p:txBody>
          <a:bodyPr anchor="b"/>
          <a:lstStyle>
            <a:lvl1pPr algn="l">
              <a:defRPr sz="36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3676650" y="3429000"/>
            <a:ext cx="6648450" cy="1828800"/>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yhteystiedot</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30163653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Lopetus otsikko ja sisältö turkoosi">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056818F-71AE-5842-9FF3-AD8BAD540C91}"/>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676650" y="1122363"/>
            <a:ext cx="6648450" cy="2078037"/>
          </a:xfrm>
        </p:spPr>
        <p:txBody>
          <a:bodyPr anchor="b"/>
          <a:lstStyle>
            <a:lvl1pPr algn="l">
              <a:defRPr sz="36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3676650" y="3429000"/>
            <a:ext cx="6648450" cy="1828800"/>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yhteystiedot</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5187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Otsikko 3 riviä keltaine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0DC8716-462A-0740-A6D2-DCCA54C23C45}"/>
              </a:ext>
            </a:extLst>
          </p:cNvPr>
          <p:cNvSpPr/>
          <p:nvPr userDrawn="1"/>
        </p:nvSpPr>
        <p:spPr>
          <a:xfrm>
            <a:off x="3241674" y="0"/>
            <a:ext cx="8950327" cy="6857999"/>
          </a:xfrm>
          <a:custGeom>
            <a:avLst/>
            <a:gdLst>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258514 w 8950327"/>
              <a:gd name="connsiteY4" fmla="*/ 0 h 6857999"/>
              <a:gd name="connsiteX5" fmla="*/ 3394257 w 8950327"/>
              <a:gd name="connsiteY5" fmla="*/ 0 h 6857999"/>
              <a:gd name="connsiteX6" fmla="*/ 8950326 w 8950327"/>
              <a:gd name="connsiteY6" fmla="*/ 0 h 6857999"/>
              <a:gd name="connsiteX7" fmla="*/ 8950327 w 8950327"/>
              <a:gd name="connsiteY7" fmla="*/ 0 h 6857999"/>
              <a:gd name="connsiteX8" fmla="*/ 8950327 w 8950327"/>
              <a:gd name="connsiteY8" fmla="*/ 6857999 h 6857999"/>
              <a:gd name="connsiteX9" fmla="*/ 8950326 w 8950327"/>
              <a:gd name="connsiteY9" fmla="*/ 6857999 h 6857999"/>
              <a:gd name="connsiteX10" fmla="*/ 4410643 w 8950327"/>
              <a:gd name="connsiteY10" fmla="*/ 6857999 h 6857999"/>
              <a:gd name="connsiteX11" fmla="*/ 4410642 w 8950327"/>
              <a:gd name="connsiteY11" fmla="*/ 6857999 h 6857999"/>
              <a:gd name="connsiteX12" fmla="*/ 3394257 w 8950327"/>
              <a:gd name="connsiteY12" fmla="*/ 6857999 h 6857999"/>
              <a:gd name="connsiteX13" fmla="*/ 3205103 w 8950327"/>
              <a:gd name="connsiteY13" fmla="*/ 6857999 h 6857999"/>
              <a:gd name="connsiteX14" fmla="*/ 3245666 w 8950327"/>
              <a:gd name="connsiteY14" fmla="*/ 6562460 h 6857999"/>
              <a:gd name="connsiteX15" fmla="*/ 3138685 w 8950327"/>
              <a:gd name="connsiteY15" fmla="*/ 4435892 h 6857999"/>
              <a:gd name="connsiteX16" fmla="*/ 0 w 8950327"/>
              <a:gd name="connsiteY16"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3394257 w 8950327"/>
              <a:gd name="connsiteY4" fmla="*/ 0 h 6857999"/>
              <a:gd name="connsiteX5" fmla="*/ 8950326 w 8950327"/>
              <a:gd name="connsiteY5" fmla="*/ 0 h 6857999"/>
              <a:gd name="connsiteX6" fmla="*/ 8950327 w 8950327"/>
              <a:gd name="connsiteY6" fmla="*/ 0 h 6857999"/>
              <a:gd name="connsiteX7" fmla="*/ 8950327 w 8950327"/>
              <a:gd name="connsiteY7" fmla="*/ 6857999 h 6857999"/>
              <a:gd name="connsiteX8" fmla="*/ 8950326 w 8950327"/>
              <a:gd name="connsiteY8" fmla="*/ 6857999 h 6857999"/>
              <a:gd name="connsiteX9" fmla="*/ 4410643 w 8950327"/>
              <a:gd name="connsiteY9" fmla="*/ 6857999 h 6857999"/>
              <a:gd name="connsiteX10" fmla="*/ 4410642 w 8950327"/>
              <a:gd name="connsiteY10" fmla="*/ 6857999 h 6857999"/>
              <a:gd name="connsiteX11" fmla="*/ 3394257 w 8950327"/>
              <a:gd name="connsiteY11" fmla="*/ 6857999 h 6857999"/>
              <a:gd name="connsiteX12" fmla="*/ 3205103 w 8950327"/>
              <a:gd name="connsiteY12" fmla="*/ 6857999 h 6857999"/>
              <a:gd name="connsiteX13" fmla="*/ 3245666 w 8950327"/>
              <a:gd name="connsiteY13" fmla="*/ 6562460 h 6857999"/>
              <a:gd name="connsiteX14" fmla="*/ 3138685 w 8950327"/>
              <a:gd name="connsiteY14" fmla="*/ 4435892 h 6857999"/>
              <a:gd name="connsiteX15" fmla="*/ 0 w 8950327"/>
              <a:gd name="connsiteY15" fmla="*/ 0 h 6857999"/>
              <a:gd name="connsiteX0" fmla="*/ 0 w 8950327"/>
              <a:gd name="connsiteY0" fmla="*/ 0 h 6857999"/>
              <a:gd name="connsiteX1" fmla="*/ 3258513 w 8950327"/>
              <a:gd name="connsiteY1" fmla="*/ 0 h 6857999"/>
              <a:gd name="connsiteX2" fmla="*/ 3394257 w 8950327"/>
              <a:gd name="connsiteY2" fmla="*/ 36474 h 6857999"/>
              <a:gd name="connsiteX3" fmla="*/ 3394257 w 8950327"/>
              <a:gd name="connsiteY3" fmla="*/ 36474 h 6857999"/>
              <a:gd name="connsiteX4" fmla="*/ 8950326 w 8950327"/>
              <a:gd name="connsiteY4" fmla="*/ 0 h 6857999"/>
              <a:gd name="connsiteX5" fmla="*/ 8950327 w 8950327"/>
              <a:gd name="connsiteY5" fmla="*/ 0 h 6857999"/>
              <a:gd name="connsiteX6" fmla="*/ 8950327 w 8950327"/>
              <a:gd name="connsiteY6" fmla="*/ 6857999 h 6857999"/>
              <a:gd name="connsiteX7" fmla="*/ 8950326 w 8950327"/>
              <a:gd name="connsiteY7" fmla="*/ 6857999 h 6857999"/>
              <a:gd name="connsiteX8" fmla="*/ 4410643 w 8950327"/>
              <a:gd name="connsiteY8" fmla="*/ 6857999 h 6857999"/>
              <a:gd name="connsiteX9" fmla="*/ 4410642 w 8950327"/>
              <a:gd name="connsiteY9" fmla="*/ 6857999 h 6857999"/>
              <a:gd name="connsiteX10" fmla="*/ 3394257 w 8950327"/>
              <a:gd name="connsiteY10" fmla="*/ 6857999 h 6857999"/>
              <a:gd name="connsiteX11" fmla="*/ 3205103 w 8950327"/>
              <a:gd name="connsiteY11" fmla="*/ 6857999 h 6857999"/>
              <a:gd name="connsiteX12" fmla="*/ 3245666 w 8950327"/>
              <a:gd name="connsiteY12" fmla="*/ 6562460 h 6857999"/>
              <a:gd name="connsiteX13" fmla="*/ 3138685 w 8950327"/>
              <a:gd name="connsiteY13" fmla="*/ 4435892 h 6857999"/>
              <a:gd name="connsiteX14" fmla="*/ 0 w 8950327"/>
              <a:gd name="connsiteY14" fmla="*/ 0 h 6857999"/>
              <a:gd name="connsiteX0" fmla="*/ 0 w 8950327"/>
              <a:gd name="connsiteY0" fmla="*/ 0 h 6857999"/>
              <a:gd name="connsiteX1" fmla="*/ 3258513 w 8950327"/>
              <a:gd name="connsiteY1" fmla="*/ 0 h 6857999"/>
              <a:gd name="connsiteX2" fmla="*/ 3394257 w 8950327"/>
              <a:gd name="connsiteY2" fmla="*/ 36474 h 6857999"/>
              <a:gd name="connsiteX3" fmla="*/ 8950326 w 8950327"/>
              <a:gd name="connsiteY3" fmla="*/ 0 h 6857999"/>
              <a:gd name="connsiteX4" fmla="*/ 8950327 w 8950327"/>
              <a:gd name="connsiteY4" fmla="*/ 0 h 6857999"/>
              <a:gd name="connsiteX5" fmla="*/ 8950327 w 8950327"/>
              <a:gd name="connsiteY5" fmla="*/ 6857999 h 6857999"/>
              <a:gd name="connsiteX6" fmla="*/ 8950326 w 8950327"/>
              <a:gd name="connsiteY6" fmla="*/ 6857999 h 6857999"/>
              <a:gd name="connsiteX7" fmla="*/ 4410643 w 8950327"/>
              <a:gd name="connsiteY7" fmla="*/ 6857999 h 6857999"/>
              <a:gd name="connsiteX8" fmla="*/ 4410642 w 8950327"/>
              <a:gd name="connsiteY8" fmla="*/ 6857999 h 6857999"/>
              <a:gd name="connsiteX9" fmla="*/ 3394257 w 8950327"/>
              <a:gd name="connsiteY9" fmla="*/ 6857999 h 6857999"/>
              <a:gd name="connsiteX10" fmla="*/ 3205103 w 8950327"/>
              <a:gd name="connsiteY10" fmla="*/ 6857999 h 6857999"/>
              <a:gd name="connsiteX11" fmla="*/ 3245666 w 8950327"/>
              <a:gd name="connsiteY11" fmla="*/ 6562460 h 6857999"/>
              <a:gd name="connsiteX12" fmla="*/ 3138685 w 8950327"/>
              <a:gd name="connsiteY12" fmla="*/ 4435892 h 6857999"/>
              <a:gd name="connsiteX13" fmla="*/ 0 w 8950327"/>
              <a:gd name="connsiteY13" fmla="*/ 0 h 6857999"/>
              <a:gd name="connsiteX0" fmla="*/ 0 w 8950327"/>
              <a:gd name="connsiteY0" fmla="*/ 0 h 6857999"/>
              <a:gd name="connsiteX1" fmla="*/ 3258513 w 8950327"/>
              <a:gd name="connsiteY1" fmla="*/ 0 h 6857999"/>
              <a:gd name="connsiteX2" fmla="*/ 8950326 w 8950327"/>
              <a:gd name="connsiteY2" fmla="*/ 0 h 6857999"/>
              <a:gd name="connsiteX3" fmla="*/ 8950327 w 8950327"/>
              <a:gd name="connsiteY3" fmla="*/ 0 h 6857999"/>
              <a:gd name="connsiteX4" fmla="*/ 8950327 w 8950327"/>
              <a:gd name="connsiteY4" fmla="*/ 6857999 h 6857999"/>
              <a:gd name="connsiteX5" fmla="*/ 8950326 w 8950327"/>
              <a:gd name="connsiteY5" fmla="*/ 6857999 h 6857999"/>
              <a:gd name="connsiteX6" fmla="*/ 4410643 w 8950327"/>
              <a:gd name="connsiteY6" fmla="*/ 6857999 h 6857999"/>
              <a:gd name="connsiteX7" fmla="*/ 4410642 w 8950327"/>
              <a:gd name="connsiteY7" fmla="*/ 6857999 h 6857999"/>
              <a:gd name="connsiteX8" fmla="*/ 3394257 w 8950327"/>
              <a:gd name="connsiteY8" fmla="*/ 6857999 h 6857999"/>
              <a:gd name="connsiteX9" fmla="*/ 3205103 w 8950327"/>
              <a:gd name="connsiteY9" fmla="*/ 6857999 h 6857999"/>
              <a:gd name="connsiteX10" fmla="*/ 3245666 w 8950327"/>
              <a:gd name="connsiteY10" fmla="*/ 6562460 h 6857999"/>
              <a:gd name="connsiteX11" fmla="*/ 3138685 w 8950327"/>
              <a:gd name="connsiteY11" fmla="*/ 4435892 h 6857999"/>
              <a:gd name="connsiteX12" fmla="*/ 0 w 8950327"/>
              <a:gd name="connsiteY12"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394257 w 8950327"/>
              <a:gd name="connsiteY7" fmla="*/ 6857999 h 6857999"/>
              <a:gd name="connsiteX8" fmla="*/ 3205103 w 8950327"/>
              <a:gd name="connsiteY8" fmla="*/ 6857999 h 6857999"/>
              <a:gd name="connsiteX9" fmla="*/ 3245666 w 8950327"/>
              <a:gd name="connsiteY9" fmla="*/ 6562460 h 6857999"/>
              <a:gd name="connsiteX10" fmla="*/ 3138685 w 8950327"/>
              <a:gd name="connsiteY10" fmla="*/ 4435892 h 6857999"/>
              <a:gd name="connsiteX11" fmla="*/ 0 w 8950327"/>
              <a:gd name="connsiteY11"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4410642 w 8950327"/>
              <a:gd name="connsiteY6" fmla="*/ 6857999 h 6857999"/>
              <a:gd name="connsiteX7" fmla="*/ 3205103 w 8950327"/>
              <a:gd name="connsiteY7" fmla="*/ 6857999 h 6857999"/>
              <a:gd name="connsiteX8" fmla="*/ 3245666 w 8950327"/>
              <a:gd name="connsiteY8" fmla="*/ 6562460 h 6857999"/>
              <a:gd name="connsiteX9" fmla="*/ 3138685 w 8950327"/>
              <a:gd name="connsiteY9" fmla="*/ 4435892 h 6857999"/>
              <a:gd name="connsiteX10" fmla="*/ 0 w 8950327"/>
              <a:gd name="connsiteY10"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4410643 w 8950327"/>
              <a:gd name="connsiteY5" fmla="*/ 6857999 h 6857999"/>
              <a:gd name="connsiteX6" fmla="*/ 3205103 w 8950327"/>
              <a:gd name="connsiteY6" fmla="*/ 6857999 h 6857999"/>
              <a:gd name="connsiteX7" fmla="*/ 3245666 w 8950327"/>
              <a:gd name="connsiteY7" fmla="*/ 6562460 h 6857999"/>
              <a:gd name="connsiteX8" fmla="*/ 3138685 w 8950327"/>
              <a:gd name="connsiteY8" fmla="*/ 4435892 h 6857999"/>
              <a:gd name="connsiteX9" fmla="*/ 0 w 8950327"/>
              <a:gd name="connsiteY9" fmla="*/ 0 h 6857999"/>
              <a:gd name="connsiteX0" fmla="*/ 0 w 8950327"/>
              <a:gd name="connsiteY0" fmla="*/ 0 h 6857999"/>
              <a:gd name="connsiteX1" fmla="*/ 8950326 w 8950327"/>
              <a:gd name="connsiteY1" fmla="*/ 0 h 6857999"/>
              <a:gd name="connsiteX2" fmla="*/ 8950327 w 8950327"/>
              <a:gd name="connsiteY2" fmla="*/ 0 h 6857999"/>
              <a:gd name="connsiteX3" fmla="*/ 8950327 w 8950327"/>
              <a:gd name="connsiteY3" fmla="*/ 6857999 h 6857999"/>
              <a:gd name="connsiteX4" fmla="*/ 8950326 w 8950327"/>
              <a:gd name="connsiteY4" fmla="*/ 6857999 h 6857999"/>
              <a:gd name="connsiteX5" fmla="*/ 3205103 w 8950327"/>
              <a:gd name="connsiteY5" fmla="*/ 6857999 h 6857999"/>
              <a:gd name="connsiteX6" fmla="*/ 3245666 w 8950327"/>
              <a:gd name="connsiteY6" fmla="*/ 6562460 h 6857999"/>
              <a:gd name="connsiteX7" fmla="*/ 3138685 w 8950327"/>
              <a:gd name="connsiteY7" fmla="*/ 4435892 h 6857999"/>
              <a:gd name="connsiteX8" fmla="*/ 0 w 8950327"/>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327" h="6857999">
                <a:moveTo>
                  <a:pt x="0" y="0"/>
                </a:moveTo>
                <a:lnTo>
                  <a:pt x="8950326" y="0"/>
                </a:lnTo>
                <a:lnTo>
                  <a:pt x="8950327" y="0"/>
                </a:lnTo>
                <a:lnTo>
                  <a:pt x="8950327" y="6857999"/>
                </a:lnTo>
                <a:lnTo>
                  <a:pt x="8950326" y="6857999"/>
                </a:lnTo>
                <a:lnTo>
                  <a:pt x="3205103" y="6857999"/>
                </a:lnTo>
                <a:lnTo>
                  <a:pt x="3245666" y="6562460"/>
                </a:lnTo>
                <a:cubicBezTo>
                  <a:pt x="3324793" y="5869612"/>
                  <a:pt x="3294509" y="5154819"/>
                  <a:pt x="3138685" y="4435892"/>
                </a:cubicBezTo>
                <a:cubicBezTo>
                  <a:pt x="2734778" y="2569984"/>
                  <a:pt x="1570795" y="1019769"/>
                  <a:pt x="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962025" y="1122363"/>
            <a:ext cx="4829175" cy="3173412"/>
          </a:xfrm>
        </p:spPr>
        <p:txBody>
          <a:bodyPr anchor="b"/>
          <a:lstStyle>
            <a:lvl1pPr algn="l">
              <a:defRPr sz="30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962025" y="4543424"/>
            <a:ext cx="4829175" cy="952501"/>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perustyylejä klikkaamalla</a:t>
            </a:r>
          </a:p>
        </p:txBody>
      </p:sp>
      <p:pic>
        <p:nvPicPr>
          <p:cNvPr id="9" name="Kuva 8">
            <a:extLst>
              <a:ext uri="{FF2B5EF4-FFF2-40B4-BE49-F238E27FC236}">
                <a16:creationId xmlns:a16="http://schemas.microsoft.com/office/drawing/2014/main" id="{4E7EFC54-0BC2-401F-A489-953F98D93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pic>
        <p:nvPicPr>
          <p:cNvPr id="7" name="Kuva 6">
            <a:extLst>
              <a:ext uri="{FF2B5EF4-FFF2-40B4-BE49-F238E27FC236}">
                <a16:creationId xmlns:a16="http://schemas.microsoft.com/office/drawing/2014/main" id="{CA4E4411-83B3-4B00-848F-6452904C3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2746" y="2520694"/>
            <a:ext cx="4038608" cy="1740412"/>
          </a:xfrm>
          <a:prstGeom prst="rect">
            <a:avLst/>
          </a:prstGeom>
        </p:spPr>
      </p:pic>
    </p:spTree>
    <p:extLst>
      <p:ext uri="{BB962C8B-B14F-4D97-AF65-F5344CB8AC3E}">
        <p14:creationId xmlns:p14="http://schemas.microsoft.com/office/powerpoint/2010/main" val="25984671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Lopetus otsikko ja sisältö vihreä">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983A4E-DC63-AB43-B346-73384C8B94B2}"/>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676650" y="1122363"/>
            <a:ext cx="6648450" cy="2078037"/>
          </a:xfrm>
        </p:spPr>
        <p:txBody>
          <a:bodyPr anchor="b"/>
          <a:lstStyle>
            <a:lvl1pPr algn="l">
              <a:defRPr sz="36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3676650" y="3429000"/>
            <a:ext cx="6648450" cy="1828800"/>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yhteystiedot</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1813270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petus otsikko ja sisältö keltain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EDFFD80-A5F4-ED4C-91E2-BEAE0F6E64AF}"/>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676650" y="1122363"/>
            <a:ext cx="6648450" cy="2078037"/>
          </a:xfrm>
        </p:spPr>
        <p:txBody>
          <a:bodyPr anchor="b"/>
          <a:lstStyle>
            <a:lvl1pPr algn="l">
              <a:defRPr sz="36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3676650" y="3429000"/>
            <a:ext cx="6648450" cy="1828800"/>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yhteystiedot</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765440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Lopetus otsikko ja sisältö vaalea vihreä">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983A4E-DC63-AB43-B346-73384C8B94B2}"/>
              </a:ext>
            </a:extLst>
          </p:cNvPr>
          <p:cNvSpPr/>
          <p:nvPr userDrawn="1"/>
        </p:nvSpPr>
        <p:spPr>
          <a:xfrm>
            <a:off x="-2388" y="0"/>
            <a:ext cx="12194388" cy="6860706"/>
          </a:xfrm>
          <a:custGeom>
            <a:avLst/>
            <a:gdLst>
              <a:gd name="connsiteX0" fmla="*/ 0 w 12194388"/>
              <a:gd name="connsiteY0" fmla="*/ 0 h 6860706"/>
              <a:gd name="connsiteX1" fmla="*/ 8852672 w 12194388"/>
              <a:gd name="connsiteY1" fmla="*/ 0 h 6860706"/>
              <a:gd name="connsiteX2" fmla="*/ 8852672 w 12194388"/>
              <a:gd name="connsiteY2" fmla="*/ 1 h 6860706"/>
              <a:gd name="connsiteX3" fmla="*/ 12194388 w 12194388"/>
              <a:gd name="connsiteY3" fmla="*/ 1 h 6860706"/>
              <a:gd name="connsiteX4" fmla="*/ 12194388 w 12194388"/>
              <a:gd name="connsiteY4" fmla="*/ 6858001 h 6860706"/>
              <a:gd name="connsiteX5" fmla="*/ 3345612 w 12194388"/>
              <a:gd name="connsiteY5" fmla="*/ 6858001 h 6860706"/>
              <a:gd name="connsiteX6" fmla="*/ 3342221 w 12194388"/>
              <a:gd name="connsiteY6" fmla="*/ 6860706 h 6860706"/>
              <a:gd name="connsiteX7" fmla="*/ 493908 w 12194388"/>
              <a:gd name="connsiteY7" fmla="*/ 4245306 h 6860706"/>
              <a:gd name="connsiteX8" fmla="*/ 12206 w 12194388"/>
              <a:gd name="connsiteY8" fmla="*/ 3973483 h 6860706"/>
              <a:gd name="connsiteX9" fmla="*/ 0 w 12194388"/>
              <a:gd name="connsiteY9" fmla="*/ 3973483 h 686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388" h="6860706">
                <a:moveTo>
                  <a:pt x="0" y="0"/>
                </a:moveTo>
                <a:lnTo>
                  <a:pt x="8852672" y="0"/>
                </a:lnTo>
                <a:lnTo>
                  <a:pt x="8852672" y="1"/>
                </a:lnTo>
                <a:lnTo>
                  <a:pt x="12194388" y="1"/>
                </a:lnTo>
                <a:lnTo>
                  <a:pt x="12194388" y="6858001"/>
                </a:lnTo>
                <a:lnTo>
                  <a:pt x="3345612" y="6858001"/>
                </a:lnTo>
                <a:lnTo>
                  <a:pt x="3342221" y="6860706"/>
                </a:lnTo>
                <a:cubicBezTo>
                  <a:pt x="2594193" y="5809920"/>
                  <a:pt x="1619693" y="4922759"/>
                  <a:pt x="493908" y="4245306"/>
                </a:cubicBezTo>
                <a:lnTo>
                  <a:pt x="12206" y="3973483"/>
                </a:lnTo>
                <a:lnTo>
                  <a:pt x="0" y="39734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FI"/>
          </a:p>
        </p:txBody>
      </p:sp>
      <p:sp>
        <p:nvSpPr>
          <p:cNvPr id="2" name="Otsikko 1">
            <a:extLst>
              <a:ext uri="{FF2B5EF4-FFF2-40B4-BE49-F238E27FC236}">
                <a16:creationId xmlns:a16="http://schemas.microsoft.com/office/drawing/2014/main" id="{E41D3E21-6426-42E2-958C-DDBC5A43086E}"/>
              </a:ext>
            </a:extLst>
          </p:cNvPr>
          <p:cNvSpPr>
            <a:spLocks noGrp="1"/>
          </p:cNvSpPr>
          <p:nvPr>
            <p:ph type="ctrTitle" hasCustomPrompt="1"/>
          </p:nvPr>
        </p:nvSpPr>
        <p:spPr>
          <a:xfrm>
            <a:off x="3676650" y="1122363"/>
            <a:ext cx="6648450" cy="2078037"/>
          </a:xfrm>
        </p:spPr>
        <p:txBody>
          <a:bodyPr anchor="b"/>
          <a:lstStyle>
            <a:lvl1pPr algn="l">
              <a:defRPr sz="3600"/>
            </a:lvl1pPr>
          </a:lstStyle>
          <a:p>
            <a:r>
              <a:rPr lang="fi-FI"/>
              <a:t>Muokkaa otsikon perustyylejä klikkaamalla</a:t>
            </a:r>
          </a:p>
        </p:txBody>
      </p:sp>
      <p:sp>
        <p:nvSpPr>
          <p:cNvPr id="3" name="Alaotsikko 2">
            <a:extLst>
              <a:ext uri="{FF2B5EF4-FFF2-40B4-BE49-F238E27FC236}">
                <a16:creationId xmlns:a16="http://schemas.microsoft.com/office/drawing/2014/main" id="{8A4E59CF-69EB-49E0-8702-70C3CBF3C1E9}"/>
              </a:ext>
            </a:extLst>
          </p:cNvPr>
          <p:cNvSpPr>
            <a:spLocks noGrp="1"/>
          </p:cNvSpPr>
          <p:nvPr>
            <p:ph type="subTitle" idx="1" hasCustomPrompt="1"/>
          </p:nvPr>
        </p:nvSpPr>
        <p:spPr>
          <a:xfrm>
            <a:off x="3676650" y="3429000"/>
            <a:ext cx="6648450" cy="1828800"/>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yhteystiedot</a:t>
            </a:r>
          </a:p>
        </p:txBody>
      </p:sp>
      <p:pic>
        <p:nvPicPr>
          <p:cNvPr id="9" name="Kuva 8">
            <a:extLst>
              <a:ext uri="{FF2B5EF4-FFF2-40B4-BE49-F238E27FC236}">
                <a16:creationId xmlns:a16="http://schemas.microsoft.com/office/drawing/2014/main" id="{AB0788EA-7D58-4A11-B50A-B99B66C5EA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31" y="6025255"/>
            <a:ext cx="1914148" cy="454153"/>
          </a:xfrm>
          <a:prstGeom prst="rect">
            <a:avLst/>
          </a:prstGeom>
        </p:spPr>
      </p:pic>
    </p:spTree>
    <p:extLst>
      <p:ext uri="{BB962C8B-B14F-4D97-AF65-F5344CB8AC3E}">
        <p14:creationId xmlns:p14="http://schemas.microsoft.com/office/powerpoint/2010/main" val="20625238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ECF997-8C88-4B18-9AF2-11B3CD7CC23C}"/>
              </a:ext>
            </a:extLst>
          </p:cNvPr>
          <p:cNvSpPr txBox="1">
            <a:spLocks noGrp="1"/>
          </p:cNvSpPr>
          <p:nvPr>
            <p:ph type="title"/>
          </p:nvPr>
        </p:nvSpPr>
        <p:spPr/>
        <p:txBody>
          <a:bodyPr/>
          <a:lstStyle>
            <a:lvl1pPr>
              <a:defRPr/>
            </a:lvl1pPr>
          </a:lstStyle>
          <a:p>
            <a:pPr lvl="0"/>
            <a:r>
              <a:rPr lang="fi-FI"/>
              <a:t>Muokkaa ots. perustyyl. napsautt.</a:t>
            </a:r>
          </a:p>
        </p:txBody>
      </p:sp>
      <p:sp>
        <p:nvSpPr>
          <p:cNvPr id="3" name="Sisällön paikkamerkki 2">
            <a:extLst>
              <a:ext uri="{FF2B5EF4-FFF2-40B4-BE49-F238E27FC236}">
                <a16:creationId xmlns:a16="http://schemas.microsoft.com/office/drawing/2014/main" id="{5B22DE89-6359-4F6C-895B-D7F4B6368F5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0EF1CD7-013E-4D13-BBB3-782A94A650C4}"/>
              </a:ext>
            </a:extLst>
          </p:cNvPr>
          <p:cNvSpPr txBox="1">
            <a:spLocks noGrp="1"/>
          </p:cNvSpPr>
          <p:nvPr>
            <p:ph type="dt" sz="half" idx="7"/>
          </p:nvPr>
        </p:nvSpPr>
        <p:spPr/>
        <p:txBody>
          <a:bodyPr/>
          <a:lstStyle>
            <a:lvl1pPr>
              <a:defRPr/>
            </a:lvl1pPr>
          </a:lstStyle>
          <a:p>
            <a:pPr lvl="0"/>
            <a:fld id="{B242BB97-8AD4-4A36-AC2E-4FC2AE34D7ED}" type="datetime1">
              <a:rPr lang="fi-FI"/>
              <a:pPr lvl="0"/>
              <a:t>12.9.2023</a:t>
            </a:fld>
            <a:endParaRPr lang="fi-FI"/>
          </a:p>
        </p:txBody>
      </p:sp>
      <p:sp>
        <p:nvSpPr>
          <p:cNvPr id="5" name="Alatunnisteen paikkamerkki 4">
            <a:extLst>
              <a:ext uri="{FF2B5EF4-FFF2-40B4-BE49-F238E27FC236}">
                <a16:creationId xmlns:a16="http://schemas.microsoft.com/office/drawing/2014/main" id="{760EF36E-6049-4970-93D7-8DE716C4ACD1}"/>
              </a:ext>
            </a:extLst>
          </p:cNvPr>
          <p:cNvSpPr txBox="1">
            <a:spLocks noGrp="1"/>
          </p:cNvSpPr>
          <p:nvPr>
            <p:ph type="ftr" sz="quarter" idx="9"/>
          </p:nvPr>
        </p:nvSpPr>
        <p:spPr/>
        <p:txBody>
          <a:bodyPr/>
          <a:lstStyle>
            <a:lvl1pPr>
              <a:defRPr/>
            </a:lvl1pPr>
          </a:lstStyle>
          <a:p>
            <a:pPr lvl="0"/>
            <a:r>
              <a:rPr lang="fi-FI"/>
              <a:t>Etunimi Sukunimi</a:t>
            </a:r>
          </a:p>
        </p:txBody>
      </p:sp>
      <p:sp>
        <p:nvSpPr>
          <p:cNvPr id="6" name="Dian numeron paikkamerkki 5">
            <a:extLst>
              <a:ext uri="{FF2B5EF4-FFF2-40B4-BE49-F238E27FC236}">
                <a16:creationId xmlns:a16="http://schemas.microsoft.com/office/drawing/2014/main" id="{43BFB484-2B2A-4B00-91BC-BEC885C2BE5F}"/>
              </a:ext>
            </a:extLst>
          </p:cNvPr>
          <p:cNvSpPr txBox="1">
            <a:spLocks noGrp="1"/>
          </p:cNvSpPr>
          <p:nvPr>
            <p:ph type="sldNum" sz="quarter" idx="8"/>
          </p:nvPr>
        </p:nvSpPr>
        <p:spPr/>
        <p:txBody>
          <a:bodyPr/>
          <a:lstStyle>
            <a:lvl1pPr>
              <a:defRPr/>
            </a:lvl1pPr>
          </a:lstStyle>
          <a:p>
            <a:pPr lvl="0"/>
            <a:fld id="{902C285E-705F-47E4-97B5-13780D2263FE}" type="slidenum">
              <a:t>‹#›</a:t>
            </a:fld>
            <a:endParaRPr lang="fi-FI"/>
          </a:p>
        </p:txBody>
      </p:sp>
      <p:pic>
        <p:nvPicPr>
          <p:cNvPr id="7" name="Kuva 6">
            <a:extLst>
              <a:ext uri="{FF2B5EF4-FFF2-40B4-BE49-F238E27FC236}">
                <a16:creationId xmlns:a16="http://schemas.microsoft.com/office/drawing/2014/main" id="{50C4DB5D-B9D2-494C-9852-CE4587303766}"/>
              </a:ext>
            </a:extLst>
          </p:cNvPr>
          <p:cNvPicPr>
            <a:picLocks noChangeAspect="1"/>
          </p:cNvPicPr>
          <p:nvPr/>
        </p:nvPicPr>
        <p:blipFill>
          <a:blip r:embed="rId2"/>
          <a:stretch>
            <a:fillRect/>
          </a:stretch>
        </p:blipFill>
        <p:spPr>
          <a:xfrm>
            <a:off x="606905" y="6424382"/>
            <a:ext cx="2825505" cy="128016"/>
          </a:xfrm>
          <a:prstGeom prst="rect">
            <a:avLst/>
          </a:prstGeom>
          <a:noFill/>
          <a:ln cap="flat">
            <a:noFill/>
          </a:ln>
        </p:spPr>
      </p:pic>
    </p:spTree>
    <p:extLst>
      <p:ext uri="{BB962C8B-B14F-4D97-AF65-F5344CB8AC3E}">
        <p14:creationId xmlns:p14="http://schemas.microsoft.com/office/powerpoint/2010/main" val="756932588"/>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isältö ja kuv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DC06D9-BF88-44C2-9806-D43973A2F6D8}"/>
              </a:ext>
            </a:extLst>
          </p:cNvPr>
          <p:cNvSpPr>
            <a:spLocks noGrp="1"/>
          </p:cNvSpPr>
          <p:nvPr>
            <p:ph type="title"/>
          </p:nvPr>
        </p:nvSpPr>
        <p:spPr>
          <a:xfrm>
            <a:off x="600076" y="476252"/>
            <a:ext cx="5219699" cy="923925"/>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230748E7-65BC-4636-AB75-C9E4F6FDCEF2}"/>
              </a:ext>
            </a:extLst>
          </p:cNvPr>
          <p:cNvSpPr>
            <a:spLocks noGrp="1"/>
          </p:cNvSpPr>
          <p:nvPr>
            <p:ph idx="1"/>
          </p:nvPr>
        </p:nvSpPr>
        <p:spPr>
          <a:xfrm>
            <a:off x="923928" y="1885950"/>
            <a:ext cx="4895849" cy="40386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7" name="Kuva 6">
            <a:extLst>
              <a:ext uri="{FF2B5EF4-FFF2-40B4-BE49-F238E27FC236}">
                <a16:creationId xmlns:a16="http://schemas.microsoft.com/office/drawing/2014/main" id="{03863063-A133-4924-B59E-5DEA2E619F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6906" y="6424386"/>
            <a:ext cx="2825503" cy="128016"/>
          </a:xfrm>
          <a:prstGeom prst="rect">
            <a:avLst/>
          </a:prstGeom>
        </p:spPr>
      </p:pic>
      <p:sp>
        <p:nvSpPr>
          <p:cNvPr id="8" name="Kuvan paikkamerkki 3">
            <a:extLst>
              <a:ext uri="{FF2B5EF4-FFF2-40B4-BE49-F238E27FC236}">
                <a16:creationId xmlns:a16="http://schemas.microsoft.com/office/drawing/2014/main" id="{D6107FF3-048C-4778-BCD5-E03C0BD6909B}"/>
              </a:ext>
            </a:extLst>
          </p:cNvPr>
          <p:cNvSpPr>
            <a:spLocks noGrp="1"/>
          </p:cNvSpPr>
          <p:nvPr>
            <p:ph type="pic" sz="quarter" idx="14"/>
          </p:nvPr>
        </p:nvSpPr>
        <p:spPr>
          <a:xfrm>
            <a:off x="6096000" y="0"/>
            <a:ext cx="6096000" cy="6858000"/>
          </a:xfrm>
          <a:solidFill>
            <a:schemeClr val="bg1">
              <a:lumMod val="85000"/>
            </a:schemeClr>
          </a:solidFill>
        </p:spPr>
        <p:txBody>
          <a:bodyPr/>
          <a:lstStyle>
            <a:lvl1pPr marL="0" indent="0">
              <a:buNone/>
              <a:defRPr/>
            </a:lvl1pPr>
          </a:lstStyle>
          <a:p>
            <a:r>
              <a:rPr lang="fi-FI"/>
              <a:t>Lisää kuva napsauttamalla kuvaketta</a:t>
            </a:r>
          </a:p>
        </p:txBody>
      </p:sp>
    </p:spTree>
    <p:extLst>
      <p:ext uri="{BB962C8B-B14F-4D97-AF65-F5344CB8AC3E}">
        <p14:creationId xmlns:p14="http://schemas.microsoft.com/office/powerpoint/2010/main" val="5722853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4DC59AC-8B24-4B94-A9F5-DB83FA73FAC3}"/>
              </a:ext>
            </a:extLst>
          </p:cNvPr>
          <p:cNvSpPr>
            <a:spLocks noGrp="1"/>
          </p:cNvSpPr>
          <p:nvPr>
            <p:ph type="title"/>
          </p:nvPr>
        </p:nvSpPr>
        <p:spPr>
          <a:xfrm>
            <a:off x="600076" y="476250"/>
            <a:ext cx="9877222" cy="923925"/>
          </a:xfrm>
          <a:prstGeom prst="rect">
            <a:avLst/>
          </a:prstGeom>
        </p:spPr>
        <p:txBody>
          <a:bodyPr vert="horz" lIns="0" tIns="0" rIns="0" bIns="0" rtlCol="0" anchor="t" anchorCtr="0">
            <a:noAutofit/>
          </a:bodyPr>
          <a:lstStyle/>
          <a:p>
            <a:r>
              <a:rPr lang="fi-FI"/>
              <a:t>Muokkaa otsikon perustyylejä klikkaamalla</a:t>
            </a:r>
          </a:p>
        </p:txBody>
      </p:sp>
      <p:sp>
        <p:nvSpPr>
          <p:cNvPr id="3" name="Tekstin paikkamerkki 2">
            <a:extLst>
              <a:ext uri="{FF2B5EF4-FFF2-40B4-BE49-F238E27FC236}">
                <a16:creationId xmlns:a16="http://schemas.microsoft.com/office/drawing/2014/main" id="{F710EC48-3E5E-446A-B93A-31AB46F2C030}"/>
              </a:ext>
            </a:extLst>
          </p:cNvPr>
          <p:cNvSpPr>
            <a:spLocks noGrp="1"/>
          </p:cNvSpPr>
          <p:nvPr>
            <p:ph type="body" idx="1"/>
          </p:nvPr>
        </p:nvSpPr>
        <p:spPr>
          <a:xfrm>
            <a:off x="923926" y="1885949"/>
            <a:ext cx="9579768" cy="4038601"/>
          </a:xfrm>
          <a:prstGeom prst="rect">
            <a:avLst/>
          </a:prstGeom>
        </p:spPr>
        <p:txBody>
          <a:bodyPr vert="horz" lIns="0" tIns="0" rIns="0" bIns="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2736022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701" r:id="rId4"/>
    <p:sldLayoutId id="2147483718" r:id="rId5"/>
    <p:sldLayoutId id="2147483674" r:id="rId6"/>
    <p:sldLayoutId id="2147483676" r:id="rId7"/>
    <p:sldLayoutId id="2147483675" r:id="rId8"/>
    <p:sldLayoutId id="2147483702" r:id="rId9"/>
    <p:sldLayoutId id="2147483717" r:id="rId10"/>
    <p:sldLayoutId id="2147483662" r:id="rId11"/>
    <p:sldLayoutId id="2147483668" r:id="rId12"/>
    <p:sldLayoutId id="2147483650" r:id="rId13"/>
    <p:sldLayoutId id="2147483749" r:id="rId14"/>
    <p:sldLayoutId id="2147483785" r:id="rId15"/>
    <p:sldLayoutId id="2147483747" r:id="rId16"/>
    <p:sldLayoutId id="2147483752" r:id="rId17"/>
    <p:sldLayoutId id="2147483786" r:id="rId18"/>
    <p:sldLayoutId id="2147483750" r:id="rId19"/>
    <p:sldLayoutId id="2147483691" r:id="rId20"/>
    <p:sldLayoutId id="2147483759" r:id="rId21"/>
    <p:sldLayoutId id="2147483751" r:id="rId22"/>
    <p:sldLayoutId id="2147483652" r:id="rId23"/>
    <p:sldLayoutId id="2147483760" r:id="rId24"/>
    <p:sldLayoutId id="2147483779" r:id="rId25"/>
    <p:sldLayoutId id="2147483780" r:id="rId26"/>
    <p:sldLayoutId id="2147483781" r:id="rId27"/>
    <p:sldLayoutId id="2147483761" r:id="rId28"/>
    <p:sldLayoutId id="2147483737" r:id="rId29"/>
    <p:sldLayoutId id="2147483762" r:id="rId30"/>
    <p:sldLayoutId id="2147483782" r:id="rId31"/>
    <p:sldLayoutId id="2147483783" r:id="rId32"/>
    <p:sldLayoutId id="2147483784" r:id="rId33"/>
    <p:sldLayoutId id="2147483772" r:id="rId34"/>
    <p:sldLayoutId id="2147483733" r:id="rId35"/>
    <p:sldLayoutId id="2147483732" r:id="rId36"/>
    <p:sldLayoutId id="2147483734" r:id="rId37"/>
    <p:sldLayoutId id="2147483748" r:id="rId38"/>
    <p:sldLayoutId id="2147483728" r:id="rId39"/>
    <p:sldLayoutId id="2147483729" r:id="rId40"/>
    <p:sldLayoutId id="2147483740" r:id="rId41"/>
    <p:sldLayoutId id="2147483741" r:id="rId42"/>
    <p:sldLayoutId id="2147483739" r:id="rId43"/>
    <p:sldLayoutId id="2147483742" r:id="rId44"/>
    <p:sldLayoutId id="2147483743" r:id="rId45"/>
    <p:sldLayoutId id="2147483744" r:id="rId46"/>
    <p:sldLayoutId id="2147483775" r:id="rId47"/>
    <p:sldLayoutId id="2147483776" r:id="rId48"/>
    <p:sldLayoutId id="2147483777" r:id="rId49"/>
    <p:sldLayoutId id="2147483773" r:id="rId50"/>
    <p:sldLayoutId id="2147483774" r:id="rId51"/>
    <p:sldLayoutId id="2147483731" r:id="rId52"/>
    <p:sldLayoutId id="2147483735" r:id="rId53"/>
    <p:sldLayoutId id="2147483763" r:id="rId54"/>
    <p:sldLayoutId id="2147483764" r:id="rId55"/>
    <p:sldLayoutId id="2147483766" r:id="rId56"/>
    <p:sldLayoutId id="2147483765" r:id="rId57"/>
    <p:sldLayoutId id="2147483767" r:id="rId58"/>
    <p:sldLayoutId id="2147483768" r:id="rId59"/>
    <p:sldLayoutId id="2147483769" r:id="rId60"/>
    <p:sldLayoutId id="2147483770" r:id="rId61"/>
    <p:sldLayoutId id="2147483771" r:id="rId62"/>
    <p:sldLayoutId id="2147483673" r:id="rId63"/>
    <p:sldLayoutId id="2147483787" r:id="rId64"/>
    <p:sldLayoutId id="2147483727" r:id="rId65"/>
    <p:sldLayoutId id="2147483754" r:id="rId66"/>
    <p:sldLayoutId id="2147483654" r:id="rId67"/>
    <p:sldLayoutId id="2147483791" r:id="rId68"/>
    <p:sldLayoutId id="2147483789" r:id="rId69"/>
    <p:sldLayoutId id="2147483790" r:id="rId70"/>
    <p:sldLayoutId id="2147483724" r:id="rId71"/>
    <p:sldLayoutId id="2147483753" r:id="rId72"/>
    <p:sldLayoutId id="2147483736" r:id="rId73"/>
    <p:sldLayoutId id="2147483755" r:id="rId74"/>
    <p:sldLayoutId id="2147483738" r:id="rId75"/>
    <p:sldLayoutId id="2147483745" r:id="rId76"/>
    <p:sldLayoutId id="2147483655" r:id="rId77"/>
    <p:sldLayoutId id="2147483746" r:id="rId78"/>
    <p:sldLayoutId id="2147483788" r:id="rId79"/>
    <p:sldLayoutId id="2147483721" r:id="rId80"/>
    <p:sldLayoutId id="2147483722" r:id="rId81"/>
    <p:sldLayoutId id="2147483792" r:id="rId82"/>
    <p:sldLayoutId id="2147483661" r:id="rId83"/>
    <p:sldLayoutId id="2147483667" r:id="rId84"/>
    <p:sldLayoutId id="2147483666" r:id="rId85"/>
    <p:sldLayoutId id="2147483703" r:id="rId86"/>
    <p:sldLayoutId id="2147483716" r:id="rId87"/>
    <p:sldLayoutId id="2147483665" r:id="rId88"/>
    <p:sldLayoutId id="2147483670" r:id="rId89"/>
    <p:sldLayoutId id="2147483669" r:id="rId90"/>
    <p:sldLayoutId id="2147483704" r:id="rId91"/>
    <p:sldLayoutId id="2147483715" r:id="rId92"/>
    <p:sldLayoutId id="2147483793" r:id="rId93"/>
    <p:sldLayoutId id="2147483794" r:id="rId94"/>
  </p:sldLayoutIdLst>
  <p:hf hdr="0"/>
  <p:txStyles>
    <p:titleStyle>
      <a:lvl1pPr algn="l" defTabSz="914400" rtl="0" eaLnBrk="1" latinLnBrk="0" hangingPunct="1">
        <a:lnSpc>
          <a:spcPct val="100000"/>
        </a:lnSpc>
        <a:spcBef>
          <a:spcPct val="0"/>
        </a:spcBef>
        <a:buNone/>
        <a:defRPr sz="3000" b="1"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100000"/>
        </a:lnSpc>
        <a:spcBef>
          <a:spcPts val="600"/>
        </a:spcBef>
        <a:buSzPct val="70000"/>
        <a:buFont typeface="Franklin Gothic Book" panose="020B05030201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8953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125730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3pPr>
      <a:lvl4pPr marL="1619250"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1971675" indent="-180975" algn="l" defTabSz="914400" rtl="0" eaLnBrk="1" latinLnBrk="0" hangingPunct="1">
        <a:lnSpc>
          <a:spcPct val="100000"/>
        </a:lnSpc>
        <a:spcBef>
          <a:spcPts val="0"/>
        </a:spcBef>
        <a:buSzPct val="70000"/>
        <a:buFont typeface="Franklin Gothic Book" panose="020B05030201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tyosuojelu.fi/tietoa-meista/julkaisut/valvontaohjeet/kemiallisten-tekijoiden-valvonta" TargetMode="External"/><Relationship Id="rId1" Type="http://schemas.openxmlformats.org/officeDocument/2006/relationships/slideLayout" Target="../slideLayouts/slideLayout94.xml"/><Relationship Id="rId4" Type="http://schemas.openxmlformats.org/officeDocument/2006/relationships/hyperlink" Target="https://tukes.fi/asiointi/kysy-tai-anna-palautett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tk.fi/julkaisu/turvatuokio/" TargetMode="Externa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tyosuojelu.fi/tyoolot/kemialliset-tekijat"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ttk.etapahtuma.fi/fi-fi/Tapahtumakalenteri/Tapahtuman-lis%C3%A4tiedot/id/7722" TargetMode="External"/><Relationship Id="rId2" Type="http://schemas.openxmlformats.org/officeDocument/2006/relationships/image" Target="../media/image39.png"/><Relationship Id="rId1" Type="http://schemas.openxmlformats.org/officeDocument/2006/relationships/slideLayout" Target="../slideLayouts/slideLayout93.xml"/><Relationship Id="rId4" Type="http://schemas.openxmlformats.org/officeDocument/2006/relationships/hyperlink" Target="https://ttk.etapahtuma.fi/fi-fi/Tapahtumakalenteri/Tapahtuman-lis%C3%A4tiedot/id/772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Sari.aksberg@ttk.fi" TargetMode="External"/><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hyperlink" Target="mailto:jani-pekka.leino@ttk.fi"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tvk.fi/tilastot/tilastosovellus-tikku/"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hyperlink" Target="https://www.ttl.fi/teemat/tyoturvallisuus/altistuminen-tyoympariston-haittatekijoille/kemiallisten-tekijoiden-hallinta-tyopaikalla/kemikaaliturvallisuuden-5-porrasta-testi"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n paikkamerkki 5">
            <a:extLst>
              <a:ext uri="{FF2B5EF4-FFF2-40B4-BE49-F238E27FC236}">
                <a16:creationId xmlns:a16="http://schemas.microsoft.com/office/drawing/2014/main" id="{73C3EB57-6EF1-4F4B-89FE-5D92413C1548}"/>
              </a:ext>
            </a:extLst>
          </p:cNvPr>
          <p:cNvPicPr>
            <a:picLocks noGrp="1" noChangeAspect="1"/>
          </p:cNvPicPr>
          <p:nvPr>
            <p:ph type="pic" sz="quarter" idx="10"/>
          </p:nvPr>
        </p:nvPicPr>
        <p:blipFill rotWithShape="1">
          <a:blip r:embed="rId3"/>
          <a:srcRect t="1586" r="1" b="1"/>
          <a:stretch/>
        </p:blipFill>
        <p:spPr>
          <a:xfrm>
            <a:off x="2342474" y="1"/>
            <a:ext cx="9849526" cy="6857999"/>
          </a:xfrm>
          <a:noFill/>
        </p:spPr>
      </p:pic>
      <p:sp>
        <p:nvSpPr>
          <p:cNvPr id="3" name="Title 1">
            <a:extLst>
              <a:ext uri="{FF2B5EF4-FFF2-40B4-BE49-F238E27FC236}">
                <a16:creationId xmlns:a16="http://schemas.microsoft.com/office/drawing/2014/main" id="{5512E64D-5AFD-4E9B-BE36-E402637196E5}"/>
              </a:ext>
            </a:extLst>
          </p:cNvPr>
          <p:cNvSpPr txBox="1">
            <a:spLocks noGrp="1"/>
          </p:cNvSpPr>
          <p:nvPr>
            <p:ph type="ctrTitle"/>
          </p:nvPr>
        </p:nvSpPr>
        <p:spPr>
          <a:xfrm>
            <a:off x="962026" y="1798638"/>
            <a:ext cx="3752850" cy="3173412"/>
          </a:xfrm>
        </p:spPr>
        <p:txBody>
          <a:bodyPr anchor="ctr">
            <a:normAutofit fontScale="90000"/>
          </a:bodyPr>
          <a:lstStyle/>
          <a:p>
            <a:pPr>
              <a:lnSpc>
                <a:spcPct val="90000"/>
              </a:lnSpc>
            </a:pPr>
            <a:br>
              <a:rPr lang="en-GB" sz="2100" dirty="0"/>
            </a:br>
            <a:br>
              <a:rPr lang="en-GB" sz="2100" dirty="0"/>
            </a:br>
            <a:br>
              <a:rPr lang="en-GB" sz="2100" dirty="0"/>
            </a:br>
            <a:br>
              <a:rPr lang="fi-FI" sz="3600" dirty="0">
                <a:latin typeface="Source Sans Pro"/>
                <a:ea typeface="Source Sans Pro"/>
              </a:rPr>
            </a:br>
            <a:r>
              <a:rPr lang="fi-FI" sz="3600" dirty="0">
                <a:latin typeface="Source Sans Pro"/>
                <a:ea typeface="Source Sans Pro"/>
              </a:rPr>
              <a:t>Turvatuokio 12.9.2023:</a:t>
            </a:r>
            <a:br>
              <a:rPr lang="fi-FI" sz="3600" dirty="0"/>
            </a:br>
            <a:br>
              <a:rPr lang="fi-FI" sz="3600" dirty="0"/>
            </a:br>
            <a:r>
              <a:rPr lang="fi-FI" sz="3600" dirty="0">
                <a:latin typeface="Source Sans Pro"/>
                <a:ea typeface="Source Sans Pro"/>
              </a:rPr>
              <a:t>Kemiallisten vaarojen tunnistaminen ja arviointi</a:t>
            </a:r>
            <a:br>
              <a:rPr lang="fi-FI" sz="2100" dirty="0"/>
            </a:br>
            <a:br>
              <a:rPr lang="en-GB" sz="2100" dirty="0"/>
            </a:br>
            <a:br>
              <a:rPr lang="en-GB" sz="2100" dirty="0"/>
            </a:br>
            <a:endParaRPr lang="en-GB" sz="2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F0E682C5-AD58-4F6A-8E45-F3BDFDA15119}"/>
              </a:ext>
            </a:extLst>
          </p:cNvPr>
          <p:cNvSpPr txBox="1"/>
          <p:nvPr/>
        </p:nvSpPr>
        <p:spPr>
          <a:xfrm>
            <a:off x="651933" y="630409"/>
            <a:ext cx="10862733" cy="4739759"/>
          </a:xfrm>
          <a:prstGeom prst="rect">
            <a:avLst/>
          </a:prstGeom>
          <a:noFill/>
        </p:spPr>
        <p:txBody>
          <a:bodyPr wrap="square">
            <a:spAutoFit/>
          </a:bodyPr>
          <a:lstStyle/>
          <a:p>
            <a:r>
              <a:rPr lang="fi-FI" sz="3200" dirty="0"/>
              <a:t>KEMIKAALIT</a:t>
            </a:r>
          </a:p>
          <a:p>
            <a:endParaRPr lang="fi-FI" dirty="0"/>
          </a:p>
          <a:p>
            <a:r>
              <a:rPr lang="fi-FI" dirty="0"/>
              <a:t>Päivittäisessä elämässämme olemme jatkuvasti tekemisissä erilaisten kemikaalien kanssa, onkin hyvä palauttaa mieleen se tosi asia, että me kaikki elämme kemikaaleista. </a:t>
            </a:r>
          </a:p>
          <a:p>
            <a:r>
              <a:rPr lang="fi-FI" dirty="0"/>
              <a:t>Mikäli nyt katsot ympärillämme oleva materiaa, niin yksi yhdistävä tekijä on se, että ne kaikki ovat kemikaaleja eli kemian yhdisteitä, niin huonekalut ja tavarat aina vaatteisiimme saakka on kemiaa. </a:t>
            </a:r>
            <a:br>
              <a:rPr lang="fi-FI" dirty="0"/>
            </a:br>
            <a:r>
              <a:rPr lang="fi-FI" dirty="0"/>
              <a:t>Kun menet ulos, niin kaikki puut, hiekka ja kaikki kasvit ovat pelkkää kemiaa. </a:t>
            </a:r>
          </a:p>
          <a:p>
            <a:endParaRPr lang="fi-FI" dirty="0"/>
          </a:p>
          <a:p>
            <a:r>
              <a:rPr lang="fi-FI" dirty="0"/>
              <a:t>Vesi on myös kemikaali, vaikka se on myöskin puhtaasti 100% luonnontuote.</a:t>
            </a:r>
          </a:p>
          <a:p>
            <a:endParaRPr lang="fi-FI" dirty="0"/>
          </a:p>
          <a:p>
            <a:r>
              <a:rPr lang="fi-FI" dirty="0"/>
              <a:t>Eri asia on sitten terveydelle tai ympäristölle haitalliset kemikaalit. </a:t>
            </a:r>
          </a:p>
          <a:p>
            <a:r>
              <a:rPr lang="fi-FI" dirty="0"/>
              <a:t>Tässä kohtaa on tärkeää muistaa, että määrä ja laatu lopulta ratkaisevat asian.</a:t>
            </a:r>
          </a:p>
          <a:p>
            <a:r>
              <a:rPr lang="fi-FI" dirty="0"/>
              <a:t> </a:t>
            </a:r>
          </a:p>
          <a:p>
            <a:r>
              <a:rPr lang="fi-FI" dirty="0"/>
              <a:t>”Raskasmetallit, torjunta-aineet, dioksiinit, muovien raaka-aineet, lian hylkimiseen tarkoitetut </a:t>
            </a:r>
            <a:r>
              <a:rPr lang="fi-FI" dirty="0" err="1"/>
              <a:t>perfluoratut</a:t>
            </a:r>
            <a:r>
              <a:rPr lang="fi-FI" dirty="0"/>
              <a:t> aineet ovat kemikaaleja, mutta yhtä lailla ovat puolukan sisältämä bentsoehappo tai papujen </a:t>
            </a:r>
            <a:r>
              <a:rPr lang="fi-FI" dirty="0" err="1"/>
              <a:t>lektiini</a:t>
            </a:r>
            <a:r>
              <a:rPr lang="fi-FI" dirty="0"/>
              <a:t>.”</a:t>
            </a:r>
          </a:p>
          <a:p>
            <a:r>
              <a:rPr lang="fi-FI" dirty="0"/>
              <a:t>-Anja </a:t>
            </a:r>
            <a:r>
              <a:rPr lang="fi-FI" dirty="0" err="1"/>
              <a:t>Nystén</a:t>
            </a:r>
            <a:r>
              <a:rPr lang="fi-FI" dirty="0"/>
              <a:t>, Kemikaalikimara</a:t>
            </a:r>
          </a:p>
        </p:txBody>
      </p:sp>
      <p:pic>
        <p:nvPicPr>
          <p:cNvPr id="5" name="Kuva 4">
            <a:extLst>
              <a:ext uri="{FF2B5EF4-FFF2-40B4-BE49-F238E27FC236}">
                <a16:creationId xmlns:a16="http://schemas.microsoft.com/office/drawing/2014/main" id="{C79F85D4-4544-4C0E-BBCF-F176B58B026F}"/>
              </a:ext>
            </a:extLst>
          </p:cNvPr>
          <p:cNvPicPr>
            <a:picLocks noChangeAspect="1"/>
          </p:cNvPicPr>
          <p:nvPr/>
        </p:nvPicPr>
        <p:blipFill>
          <a:blip r:embed="rId2"/>
          <a:stretch>
            <a:fillRect/>
          </a:stretch>
        </p:blipFill>
        <p:spPr>
          <a:xfrm>
            <a:off x="8552872" y="2705857"/>
            <a:ext cx="3365899" cy="1446285"/>
          </a:xfrm>
          <a:prstGeom prst="rect">
            <a:avLst/>
          </a:prstGeom>
        </p:spPr>
      </p:pic>
    </p:spTree>
    <p:extLst>
      <p:ext uri="{BB962C8B-B14F-4D97-AF65-F5344CB8AC3E}">
        <p14:creationId xmlns:p14="http://schemas.microsoft.com/office/powerpoint/2010/main" val="25372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57B5A966-CFFD-4423-9ABF-2E06BB83E1B3}"/>
              </a:ext>
            </a:extLst>
          </p:cNvPr>
          <p:cNvSpPr txBox="1"/>
          <p:nvPr/>
        </p:nvSpPr>
        <p:spPr>
          <a:xfrm>
            <a:off x="821265" y="443917"/>
            <a:ext cx="8017933" cy="4678204"/>
          </a:xfrm>
          <a:prstGeom prst="rect">
            <a:avLst/>
          </a:prstGeom>
          <a:noFill/>
        </p:spPr>
        <p:txBody>
          <a:bodyPr wrap="square">
            <a:spAutoFit/>
          </a:bodyPr>
          <a:lstStyle/>
          <a:p>
            <a:pPr algn="l"/>
            <a:r>
              <a:rPr lang="fi-FI" sz="3200" b="0" i="0" u="none" strike="noStrike" baseline="0" dirty="0"/>
              <a:t>KEMIKAALIT</a:t>
            </a:r>
          </a:p>
          <a:p>
            <a:pPr algn="l"/>
            <a:endParaRPr lang="fi-FI" sz="3200" b="0" i="0" u="none" strike="noStrike" baseline="0" dirty="0"/>
          </a:p>
          <a:p>
            <a:pPr algn="l"/>
            <a:r>
              <a:rPr lang="fi-FI" sz="1800" b="0" i="0" u="none" strike="noStrike" baseline="0" dirty="0"/>
              <a:t>Työperäisistä </a:t>
            </a:r>
            <a:r>
              <a:rPr lang="fi-FI" dirty="0"/>
              <a:t>a</a:t>
            </a:r>
            <a:r>
              <a:rPr lang="fi-FI" sz="1800" b="0" i="0" u="none" strike="noStrike" baseline="0" dirty="0"/>
              <a:t>ltisteista puhuttaessa tarkoitetaan kaupallisia kemikaaleja, joilla on tunnettu kemiallinen koostumus ja yleensä myös CAS –numero.</a:t>
            </a:r>
          </a:p>
          <a:p>
            <a:pPr algn="l"/>
            <a:endParaRPr lang="fi-FI" sz="1800" b="0" i="0" u="none" strike="noStrike" baseline="0" dirty="0"/>
          </a:p>
          <a:p>
            <a:pPr algn="l"/>
            <a:r>
              <a:rPr lang="fi-FI" sz="1800" b="0" i="0" u="none" strike="noStrike" baseline="0" dirty="0"/>
              <a:t>Kemikaaleilla on maailmanlaajuisesti lukuisia erilaisia</a:t>
            </a:r>
          </a:p>
          <a:p>
            <a:pPr algn="l"/>
            <a:r>
              <a:rPr lang="fi-FI" sz="1800" b="0" i="0" u="none" strike="noStrike" baseline="0" dirty="0"/>
              <a:t>luokitusjärjestelmiä, ja EU:ssa on pyritty luomaan kattava, yhteinen</a:t>
            </a:r>
          </a:p>
          <a:p>
            <a:pPr algn="l"/>
            <a:r>
              <a:rPr lang="fi-FI" sz="1800" b="0" i="0" u="none" strike="noStrike" baseline="0" dirty="0"/>
              <a:t>järjestelmä kemikaalien luokittelulle.</a:t>
            </a:r>
          </a:p>
          <a:p>
            <a:pPr algn="l"/>
            <a:endParaRPr lang="fi-FI" sz="1800" b="0" i="0" u="none" strike="noStrike" baseline="0" dirty="0"/>
          </a:p>
          <a:p>
            <a:pPr algn="l"/>
            <a:r>
              <a:rPr lang="fi-FI" sz="1800" b="0" i="0" u="none" strike="noStrike" baseline="0" dirty="0"/>
              <a:t>REACH-asetuksessa vahvistetaan menettelyt, joilla kerätään ja</a:t>
            </a:r>
          </a:p>
          <a:p>
            <a:pPr algn="l"/>
            <a:r>
              <a:rPr lang="fi-FI" sz="1800" b="0" i="0" u="none" strike="noStrike" baseline="0" dirty="0"/>
              <a:t>arvioidaan tietoja aineiden ominaisuuksista ja vaaroista. </a:t>
            </a:r>
          </a:p>
          <a:p>
            <a:pPr algn="l"/>
            <a:endParaRPr lang="fi-FI" dirty="0"/>
          </a:p>
          <a:p>
            <a:pPr algn="l"/>
            <a:r>
              <a:rPr lang="fi-FI" sz="1800" b="0" i="0" u="none" strike="noStrike" baseline="0" dirty="0"/>
              <a:t>Kemiallisista tekijöistä työssä säädellään lainsäädännössä.</a:t>
            </a:r>
          </a:p>
          <a:p>
            <a:pPr algn="l"/>
            <a:r>
              <a:rPr lang="fi-FI" sz="1800" b="0" i="0" u="none" strike="noStrike" baseline="0" dirty="0"/>
              <a:t>Se velvoittaa työnantajaa suojelemaan työntekijöitä kemiallisten altisteiden aiheuttamilta vaaroilta.</a:t>
            </a:r>
            <a:endParaRPr lang="fi-FI" dirty="0"/>
          </a:p>
        </p:txBody>
      </p:sp>
      <p:pic>
        <p:nvPicPr>
          <p:cNvPr id="4" name="Kuva 3">
            <a:extLst>
              <a:ext uri="{FF2B5EF4-FFF2-40B4-BE49-F238E27FC236}">
                <a16:creationId xmlns:a16="http://schemas.microsoft.com/office/drawing/2014/main" id="{E1B5ACB5-CE24-4EE7-BA1B-0164B95D1238}"/>
              </a:ext>
            </a:extLst>
          </p:cNvPr>
          <p:cNvPicPr>
            <a:picLocks noChangeAspect="1"/>
          </p:cNvPicPr>
          <p:nvPr/>
        </p:nvPicPr>
        <p:blipFill>
          <a:blip r:embed="rId2"/>
          <a:stretch>
            <a:fillRect/>
          </a:stretch>
        </p:blipFill>
        <p:spPr>
          <a:xfrm>
            <a:off x="8503708" y="1654175"/>
            <a:ext cx="3295650" cy="3295650"/>
          </a:xfrm>
          <a:prstGeom prst="rect">
            <a:avLst/>
          </a:prstGeom>
        </p:spPr>
      </p:pic>
    </p:spTree>
    <p:extLst>
      <p:ext uri="{BB962C8B-B14F-4D97-AF65-F5344CB8AC3E}">
        <p14:creationId xmlns:p14="http://schemas.microsoft.com/office/powerpoint/2010/main" val="27549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91AC1D34-742C-43C4-B963-4564CC23E8E9}"/>
              </a:ext>
            </a:extLst>
          </p:cNvPr>
          <p:cNvSpPr txBox="1"/>
          <p:nvPr/>
        </p:nvSpPr>
        <p:spPr>
          <a:xfrm>
            <a:off x="1058333" y="958840"/>
            <a:ext cx="7924800" cy="3847207"/>
          </a:xfrm>
          <a:prstGeom prst="rect">
            <a:avLst/>
          </a:prstGeom>
          <a:noFill/>
        </p:spPr>
        <p:txBody>
          <a:bodyPr wrap="square">
            <a:spAutoFit/>
          </a:bodyPr>
          <a:lstStyle/>
          <a:p>
            <a:r>
              <a:rPr lang="fi-FI" sz="3200" dirty="0"/>
              <a:t>KEMIKAALIT</a:t>
            </a:r>
          </a:p>
          <a:p>
            <a:endParaRPr lang="fi-FI" sz="3200" dirty="0"/>
          </a:p>
          <a:p>
            <a:r>
              <a:rPr lang="fi-FI" dirty="0"/>
              <a:t>Työpaikalla on tärkeää, että kaikki tietävät käytössä olevat</a:t>
            </a:r>
          </a:p>
          <a:p>
            <a:r>
              <a:rPr lang="fi-FI" dirty="0"/>
              <a:t>kemikaalit ja varsinkin vaarallisten tai haitallisten kemikaalien</a:t>
            </a:r>
          </a:p>
          <a:p>
            <a:r>
              <a:rPr lang="fi-FI" dirty="0"/>
              <a:t>tapauksissa oikeat toimintaohjeet vahinko- tai onnettomuus tilanteissa.</a:t>
            </a:r>
          </a:p>
          <a:p>
            <a:endParaRPr lang="fi-FI" dirty="0"/>
          </a:p>
          <a:p>
            <a:r>
              <a:rPr lang="fi-FI" dirty="0"/>
              <a:t>Työpaikalla käytössä olevat kemikaalit on merkittävä</a:t>
            </a:r>
          </a:p>
          <a:p>
            <a:r>
              <a:rPr lang="fi-FI" dirty="0"/>
              <a:t>kemikaaliluetteloon ja sen on oltava työntekijöiden saatavilla.</a:t>
            </a:r>
          </a:p>
          <a:p>
            <a:r>
              <a:rPr lang="fi-FI" dirty="0"/>
              <a:t>Kemikaalin ominaisuudet, sen oikea säilytys, käsittely,</a:t>
            </a:r>
          </a:p>
          <a:p>
            <a:r>
              <a:rPr lang="fi-FI" dirty="0"/>
              <a:t>tarvittavat suojaimet, jätteen käsittely sekä vaara- ja</a:t>
            </a:r>
          </a:p>
          <a:p>
            <a:r>
              <a:rPr lang="fi-FI" dirty="0"/>
              <a:t>turvalausekkeet löytyvät kemikaalin käyttöturvatiedotteesta,</a:t>
            </a:r>
          </a:p>
          <a:p>
            <a:r>
              <a:rPr lang="fi-FI" dirty="0"/>
              <a:t>jonka tulee myös olla työntekijöiden saatavilla.</a:t>
            </a:r>
          </a:p>
        </p:txBody>
      </p:sp>
      <p:pic>
        <p:nvPicPr>
          <p:cNvPr id="4" name="Kuva 3">
            <a:extLst>
              <a:ext uri="{FF2B5EF4-FFF2-40B4-BE49-F238E27FC236}">
                <a16:creationId xmlns:a16="http://schemas.microsoft.com/office/drawing/2014/main" id="{73988A78-C2E7-4E33-AD42-E717F8763FC2}"/>
              </a:ext>
            </a:extLst>
          </p:cNvPr>
          <p:cNvPicPr>
            <a:picLocks noChangeAspect="1"/>
          </p:cNvPicPr>
          <p:nvPr/>
        </p:nvPicPr>
        <p:blipFill>
          <a:blip r:embed="rId2"/>
          <a:stretch>
            <a:fillRect/>
          </a:stretch>
        </p:blipFill>
        <p:spPr>
          <a:xfrm>
            <a:off x="8629650" y="1510241"/>
            <a:ext cx="2857500" cy="2533650"/>
          </a:xfrm>
          <a:prstGeom prst="rect">
            <a:avLst/>
          </a:prstGeom>
        </p:spPr>
      </p:pic>
    </p:spTree>
    <p:extLst>
      <p:ext uri="{BB962C8B-B14F-4D97-AF65-F5344CB8AC3E}">
        <p14:creationId xmlns:p14="http://schemas.microsoft.com/office/powerpoint/2010/main" val="3064147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013E85BF-8E79-5F96-89E0-4820D27565B2}"/>
              </a:ext>
            </a:extLst>
          </p:cNvPr>
          <p:cNvSpPr txBox="1"/>
          <p:nvPr/>
        </p:nvSpPr>
        <p:spPr>
          <a:xfrm>
            <a:off x="473744" y="940286"/>
            <a:ext cx="6097002" cy="369332"/>
          </a:xfrm>
          <a:prstGeom prst="rect">
            <a:avLst/>
          </a:prstGeom>
          <a:noFill/>
        </p:spPr>
        <p:txBody>
          <a:bodyPr wrap="square">
            <a:spAutoFit/>
          </a:bodyPr>
          <a:lstStyle/>
          <a:p>
            <a:r>
              <a:rPr lang="fi-FI" b="1" dirty="0"/>
              <a:t>Kemikaalityön riskienhallinta</a:t>
            </a:r>
          </a:p>
        </p:txBody>
      </p:sp>
      <p:sp>
        <p:nvSpPr>
          <p:cNvPr id="5" name="Tekstiruutu 4">
            <a:extLst>
              <a:ext uri="{FF2B5EF4-FFF2-40B4-BE49-F238E27FC236}">
                <a16:creationId xmlns:a16="http://schemas.microsoft.com/office/drawing/2014/main" id="{4B5D2DD2-CB8B-8A38-76CD-2595ED779AAD}"/>
              </a:ext>
            </a:extLst>
          </p:cNvPr>
          <p:cNvSpPr txBox="1"/>
          <p:nvPr/>
        </p:nvSpPr>
        <p:spPr>
          <a:xfrm>
            <a:off x="473744" y="1816820"/>
            <a:ext cx="11624008" cy="3877985"/>
          </a:xfrm>
          <a:prstGeom prst="rect">
            <a:avLst/>
          </a:prstGeom>
          <a:noFill/>
        </p:spPr>
        <p:txBody>
          <a:bodyPr wrap="square">
            <a:spAutoFit/>
          </a:bodyPr>
          <a:lstStyle/>
          <a:p>
            <a:pPr algn="l"/>
            <a:r>
              <a:rPr lang="fi-FI" sz="1800" b="0" i="0" u="none" strike="noStrike" baseline="0" dirty="0">
                <a:solidFill>
                  <a:srgbClr val="1A1919"/>
                </a:solidFill>
              </a:rPr>
              <a:t>Työnantaja on velvollinen toteuttamaan työpaikan kemiallisten riskienarvioinnin ja velvollinen arvioimaan minkälaisia kemikaaleja työssä käytetään. Lisäksi kemikaalien </a:t>
            </a:r>
            <a:r>
              <a:rPr lang="fi-FI" dirty="0">
                <a:solidFill>
                  <a:srgbClr val="1A1919"/>
                </a:solidFill>
              </a:rPr>
              <a:t>hankinnasta-, varastoinnista-, sekä käyttötapojen arvioinnista.</a:t>
            </a:r>
            <a:r>
              <a:rPr lang="fi-FI" sz="1800" b="0" i="0" u="none" strike="noStrike" baseline="0" dirty="0">
                <a:solidFill>
                  <a:srgbClr val="1A1919"/>
                </a:solidFill>
              </a:rPr>
              <a:t> Työnantaja on lain mukaan velvollinen huolehtimaan työntekijöiden turvallisuudesta aina työpaikalla ja velvollinen tarkkailemaan työntekoa.</a:t>
            </a:r>
            <a:endParaRPr lang="fi-FI" sz="1600" dirty="0"/>
          </a:p>
          <a:p>
            <a:endParaRPr lang="fi-FI" sz="1600" dirty="0"/>
          </a:p>
          <a:p>
            <a:r>
              <a:rPr lang="fi-FI" sz="1600" u="sng" dirty="0"/>
              <a:t>Keskeisiä velvoitteita työnantajalle kemikaaleja käytettäessä työpaikalla:</a:t>
            </a:r>
          </a:p>
          <a:p>
            <a:endParaRPr lang="fi-FI" sz="1600" u="sng" dirty="0"/>
          </a:p>
          <a:p>
            <a:pPr marL="285750" indent="-285750">
              <a:buFont typeface="Arial" panose="020B0604020202020204" pitchFamily="34" charset="0"/>
              <a:buChar char="•"/>
            </a:pPr>
            <a:r>
              <a:rPr lang="fi-FI" sz="1400" dirty="0"/>
              <a:t>Vaarallisista kemikaaleista on oltava käyttöturvallisuustiedotteet työntekijöiden saatavilla erikseen esimerkiksi onnettomuustilanteiden varalta.</a:t>
            </a:r>
          </a:p>
          <a:p>
            <a:pPr marL="285750" indent="-285750">
              <a:buFont typeface="Arial" panose="020B0604020202020204" pitchFamily="34" charset="0"/>
              <a:buChar char="•"/>
            </a:pPr>
            <a:r>
              <a:rPr lang="fi-FI" sz="1400" dirty="0"/>
              <a:t>Pidettävä käyttöturvallisuustiedotteet ajan tasalla kaikkien kemikaalien osalta.</a:t>
            </a:r>
          </a:p>
          <a:p>
            <a:pPr marL="285750" indent="-285750">
              <a:buFont typeface="Arial" panose="020B0604020202020204" pitchFamily="34" charset="0"/>
              <a:buChar char="•"/>
            </a:pPr>
            <a:r>
              <a:rPr lang="fi-FI" sz="1400" dirty="0"/>
              <a:t>Työnantajan tulee tehdä kemikaalien riskinarviointi kaikille käytössä oleville kemikaaleille ja työtehtäviin missä käytetään kemikaaleja.</a:t>
            </a:r>
          </a:p>
          <a:p>
            <a:pPr marL="285750" indent="-285750">
              <a:buFont typeface="Arial" panose="020B0604020202020204" pitchFamily="34" charset="0"/>
              <a:buChar char="•"/>
            </a:pPr>
            <a:r>
              <a:rPr lang="fi-FI" sz="1400" dirty="0"/>
              <a:t>Tarjottava omalla kustannuksellaan riittävät henkilösuojaimet jotka ovat työnvaarojen tunnistamisen kautta käyttöön soveltuviksi todettu.</a:t>
            </a:r>
          </a:p>
          <a:p>
            <a:pPr marL="285750" indent="-285750">
              <a:buFont typeface="Arial" panose="020B0604020202020204" pitchFamily="34" charset="0"/>
              <a:buChar char="•"/>
            </a:pPr>
            <a:r>
              <a:rPr lang="fi-FI" sz="1400" dirty="0"/>
              <a:t>Pidettävä näkyvillä tai mahdollistettava työntekijöille pääsy kemikaalirekisterintietoihin ja heitä on ohjeistettava turvallisessa käytössä.</a:t>
            </a:r>
          </a:p>
          <a:p>
            <a:pPr marL="285750" indent="-285750">
              <a:buFont typeface="Arial" panose="020B0604020202020204" pitchFamily="34" charset="0"/>
              <a:buChar char="•"/>
            </a:pPr>
            <a:r>
              <a:rPr lang="fi-FI" sz="1400" dirty="0"/>
              <a:t>Velvollisuus säilyttää kemikaalilistaa kymmenen vuotta, kemikaalin käytön päättymisen jälkeen.</a:t>
            </a:r>
          </a:p>
          <a:p>
            <a:pPr marL="285750" indent="-285750">
              <a:buFont typeface="Arial" panose="020B0604020202020204" pitchFamily="34" charset="0"/>
              <a:buChar char="•"/>
            </a:pPr>
            <a:r>
              <a:rPr lang="fi-FI" sz="1400" dirty="0"/>
              <a:t>On arvioitava, voidaanko vaarallisia kemikaaleja korvata vähemmän vaarallisilla kemikaaleilla.</a:t>
            </a:r>
          </a:p>
          <a:p>
            <a:pPr marL="285750" indent="-285750">
              <a:buFont typeface="Arial" panose="020B0604020202020204" pitchFamily="34" charset="0"/>
              <a:buChar char="•"/>
            </a:pPr>
            <a:r>
              <a:rPr lang="fi-FI" sz="1400" dirty="0"/>
              <a:t>Ilmoittaa vaarallisille kemikaaleille altistuneet työntekijät Työterveyslaitoksen ylläpitämään ASA rekisteriin.</a:t>
            </a:r>
          </a:p>
          <a:p>
            <a:pPr marL="285750" indent="-285750">
              <a:buFont typeface="Arial" panose="020B0604020202020204" pitchFamily="34" charset="0"/>
              <a:buChar char="•"/>
            </a:pPr>
            <a:r>
              <a:rPr lang="fi-FI" sz="1400" dirty="0"/>
              <a:t>Valittava kemikaalien käytönvalvoja, mikäli työnantaja varastoi tai ylläpitää laajaa teollista kemikaalien käyttöä. </a:t>
            </a:r>
          </a:p>
        </p:txBody>
      </p:sp>
    </p:spTree>
    <p:extLst>
      <p:ext uri="{BB962C8B-B14F-4D97-AF65-F5344CB8AC3E}">
        <p14:creationId xmlns:p14="http://schemas.microsoft.com/office/powerpoint/2010/main" val="353587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8C8633E0-540A-7453-7B25-86F4AF11887D}"/>
              </a:ext>
            </a:extLst>
          </p:cNvPr>
          <p:cNvSpPr txBox="1"/>
          <p:nvPr/>
        </p:nvSpPr>
        <p:spPr>
          <a:xfrm>
            <a:off x="509838" y="1112972"/>
            <a:ext cx="11232983" cy="3970318"/>
          </a:xfrm>
          <a:prstGeom prst="rect">
            <a:avLst/>
          </a:prstGeom>
          <a:noFill/>
        </p:spPr>
        <p:txBody>
          <a:bodyPr wrap="square">
            <a:spAutoFit/>
          </a:bodyPr>
          <a:lstStyle/>
          <a:p>
            <a:r>
              <a:rPr lang="fi-FI" dirty="0">
                <a:latin typeface="Franklin Gothic Book (Leipäteksti)"/>
              </a:rPr>
              <a:t>Kemikaalien turvallinen käsittely työpaikalla.</a:t>
            </a:r>
          </a:p>
          <a:p>
            <a:endParaRPr lang="fi-FI" dirty="0">
              <a:latin typeface="Franklin Gothic Book (Leipäteksti)"/>
            </a:endParaRPr>
          </a:p>
          <a:p>
            <a:r>
              <a:rPr lang="fi-FI" dirty="0">
                <a:latin typeface="Franklin Gothic Book (Leipäteksti)"/>
              </a:rPr>
              <a:t>Kemiallisten aineiden aiheuttamat vaarat riippuvat niiden ominaisuuksista, käyttömääristä ja -tavoista. </a:t>
            </a:r>
            <a:br>
              <a:rPr lang="fi-FI" dirty="0">
                <a:latin typeface="Franklin Gothic Book (Leipäteksti)"/>
              </a:rPr>
            </a:br>
            <a:r>
              <a:rPr lang="fi-FI" dirty="0">
                <a:latin typeface="Franklin Gothic Book (Leipäteksti)"/>
              </a:rPr>
              <a:t>Erityisesti on huomioitava, että kemikaalit voivat aiheuttaa tai niihin voi liittyä palo- ja räjähdysvaara erityisesti varastoitaessa kemikaaleja.</a:t>
            </a:r>
          </a:p>
          <a:p>
            <a:endParaRPr lang="fi-FI" dirty="0">
              <a:latin typeface="Franklin Gothic Book (Leipäteksti)"/>
            </a:endParaRPr>
          </a:p>
          <a:p>
            <a:r>
              <a:rPr lang="fi-FI" dirty="0">
                <a:latin typeface="Franklin Gothic Book (Leipäteksti)"/>
              </a:rPr>
              <a:t>Kemikaalien turvallinen käyttö työpaikalla edellyttää, että käytössä olevat vaaralliset kemikaalit on luetteloitu ja että niiden ominaisuuksista ja käyttöturvallisuudesta on omaksuttu turvallisen työskentelyn kannalta tarpeellinen tieto.</a:t>
            </a:r>
          </a:p>
          <a:p>
            <a:endParaRPr lang="fi-FI" dirty="0">
              <a:latin typeface="Franklin Gothic Book (Leipäteksti)"/>
            </a:endParaRPr>
          </a:p>
          <a:p>
            <a:r>
              <a:rPr lang="fi-FI" dirty="0">
                <a:latin typeface="Franklin Gothic Book (Leipäteksti)"/>
              </a:rPr>
              <a:t>Työntekijöillä tulee olla riittävä määrä erilaisia käytettävien kemikaaleilta suojaavia henkilönsuojaimia kuten suojakäsineitä ja hengityksensuojaimia. Työnantajan on tulee valvoa, että työntekijät myös käyttävät heille tarjottuja soveltuvia henkilösuojaimia, sekä että niitä käytetään ohjeiden mukaisesti.</a:t>
            </a:r>
          </a:p>
          <a:p>
            <a:endParaRPr lang="fi-FI" dirty="0"/>
          </a:p>
        </p:txBody>
      </p:sp>
    </p:spTree>
    <p:extLst>
      <p:ext uri="{BB962C8B-B14F-4D97-AF65-F5344CB8AC3E}">
        <p14:creationId xmlns:p14="http://schemas.microsoft.com/office/powerpoint/2010/main" val="376581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B2318EA6-DAD0-BC8B-ECCB-2D3D03AEEB34}"/>
              </a:ext>
            </a:extLst>
          </p:cNvPr>
          <p:cNvSpPr txBox="1"/>
          <p:nvPr/>
        </p:nvSpPr>
        <p:spPr>
          <a:xfrm>
            <a:off x="770021" y="1022735"/>
            <a:ext cx="9871911" cy="5078313"/>
          </a:xfrm>
          <a:prstGeom prst="rect">
            <a:avLst/>
          </a:prstGeom>
          <a:noFill/>
        </p:spPr>
        <p:txBody>
          <a:bodyPr wrap="square">
            <a:spAutoFit/>
          </a:bodyPr>
          <a:lstStyle/>
          <a:p>
            <a:r>
              <a:rPr lang="fi-FI" dirty="0"/>
              <a:t>ALTISTUMISEN ARVIOINTI:</a:t>
            </a:r>
          </a:p>
          <a:p>
            <a:endParaRPr lang="fi-FI" dirty="0"/>
          </a:p>
          <a:p>
            <a:r>
              <a:rPr lang="fi-FI" dirty="0"/>
              <a:t>Altistumisen arvioinnissa selvitetään työntekijän kemikaalialtistumisen laatu ja määrä. </a:t>
            </a:r>
          </a:p>
          <a:p>
            <a:r>
              <a:rPr lang="fi-FI" dirty="0"/>
              <a:t>Kemikaalien riskien ja altistumisen arvioinnissa tulee kirjata seuraavat asiat:</a:t>
            </a:r>
          </a:p>
          <a:p>
            <a:endParaRPr lang="fi-FI" dirty="0"/>
          </a:p>
          <a:p>
            <a:pPr marL="285750" indent="-285750">
              <a:buFont typeface="Arial" panose="020B0604020202020204" pitchFamily="34" charset="0"/>
              <a:buChar char="•"/>
            </a:pPr>
            <a:r>
              <a:rPr lang="fi-FI" dirty="0"/>
              <a:t>    Ketkä työntekijöistä altistuvat </a:t>
            </a:r>
          </a:p>
          <a:p>
            <a:pPr marL="285750" indent="-285750">
              <a:buFont typeface="Arial" panose="020B0604020202020204" pitchFamily="34" charset="0"/>
              <a:buChar char="•"/>
            </a:pPr>
            <a:r>
              <a:rPr lang="fi-FI" dirty="0"/>
              <a:t>    Missä tehtävissä altistuvat</a:t>
            </a:r>
          </a:p>
          <a:p>
            <a:pPr marL="285750" indent="-285750">
              <a:buFont typeface="Arial" panose="020B0604020202020204" pitchFamily="34" charset="0"/>
              <a:buChar char="•"/>
            </a:pPr>
            <a:r>
              <a:rPr lang="fi-FI" dirty="0"/>
              <a:t>    Mille kemikaalille altistuvat</a:t>
            </a:r>
          </a:p>
          <a:p>
            <a:pPr marL="285750" indent="-285750">
              <a:buFont typeface="Arial" panose="020B0604020202020204" pitchFamily="34" charset="0"/>
              <a:buChar char="•"/>
            </a:pPr>
            <a:r>
              <a:rPr lang="fi-FI" dirty="0"/>
              <a:t>    Vuotuinen arvio altistumisajasta ja luonteesta (jatkuva vs. satunnainen)</a:t>
            </a:r>
          </a:p>
          <a:p>
            <a:pPr marL="285750" indent="-285750">
              <a:buFont typeface="Arial" panose="020B0604020202020204" pitchFamily="34" charset="0"/>
              <a:buChar char="•"/>
            </a:pPr>
            <a:r>
              <a:rPr lang="fi-FI" dirty="0"/>
              <a:t>    Altistumistapa</a:t>
            </a:r>
          </a:p>
          <a:p>
            <a:pPr marL="285750" indent="-285750">
              <a:buFont typeface="Arial" panose="020B0604020202020204" pitchFamily="34" charset="0"/>
              <a:buChar char="•"/>
            </a:pPr>
            <a:r>
              <a:rPr lang="fi-FI" dirty="0"/>
              <a:t>    Mikä on käytettävän kemikaalin roiske-, syttymis-, räjähdys-, jäätymisvaara</a:t>
            </a:r>
          </a:p>
          <a:p>
            <a:pPr marL="285750" indent="-285750">
              <a:buFont typeface="Arial" panose="020B0604020202020204" pitchFamily="34" charset="0"/>
              <a:buChar char="•"/>
            </a:pPr>
            <a:r>
              <a:rPr lang="fi-FI" dirty="0"/>
              <a:t>    Käytössä olevat torjuntatoimet</a:t>
            </a:r>
          </a:p>
          <a:p>
            <a:pPr marL="285750" indent="-285750">
              <a:buFont typeface="Arial" panose="020B0604020202020204" pitchFamily="34" charset="0"/>
              <a:buChar char="•"/>
            </a:pPr>
            <a:r>
              <a:rPr lang="fi-FI" dirty="0"/>
              <a:t>    Käytössä vaadittavat henkilösuojaimet</a:t>
            </a:r>
          </a:p>
          <a:p>
            <a:endParaRPr lang="fi-FI" dirty="0"/>
          </a:p>
          <a:p>
            <a:r>
              <a:rPr lang="fi-FI" dirty="0"/>
              <a:t>Kemiallisten ja biologisten tekijöiden vaarojen ja riskien arvioinnissa sekä tarvittavien torjuntatoimien ratkaisemisessa työterveyshuollon asiantuntemuksen käyttö on tärkeää.</a:t>
            </a:r>
          </a:p>
          <a:p>
            <a:r>
              <a:rPr lang="fi-FI" dirty="0"/>
              <a:t>On huomattavaa, että arvioinnin tulisi aina vastata käyttömäärää ja luonnetta, sekä sitä tulisi arvioida säännöllisesti, kuitenkin aina viimeistään työtapojen tai laitteiden muuttuessa.</a:t>
            </a:r>
          </a:p>
        </p:txBody>
      </p:sp>
    </p:spTree>
    <p:extLst>
      <p:ext uri="{BB962C8B-B14F-4D97-AF65-F5344CB8AC3E}">
        <p14:creationId xmlns:p14="http://schemas.microsoft.com/office/powerpoint/2010/main" val="111203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9A49402-11E0-B22F-780A-F3BF2BF6023F}"/>
              </a:ext>
            </a:extLst>
          </p:cNvPr>
          <p:cNvPicPr>
            <a:picLocks noChangeAspect="1"/>
          </p:cNvPicPr>
          <p:nvPr/>
        </p:nvPicPr>
        <p:blipFill>
          <a:blip r:embed="rId2"/>
          <a:stretch>
            <a:fillRect/>
          </a:stretch>
        </p:blipFill>
        <p:spPr>
          <a:xfrm>
            <a:off x="2465680" y="956549"/>
            <a:ext cx="6479800" cy="4944902"/>
          </a:xfrm>
          <a:prstGeom prst="rect">
            <a:avLst/>
          </a:prstGeom>
        </p:spPr>
      </p:pic>
      <p:sp>
        <p:nvSpPr>
          <p:cNvPr id="4" name="Tekstiruutu 3">
            <a:extLst>
              <a:ext uri="{FF2B5EF4-FFF2-40B4-BE49-F238E27FC236}">
                <a16:creationId xmlns:a16="http://schemas.microsoft.com/office/drawing/2014/main" id="{96ABAA88-FC69-4A42-DB61-84D99C00EC29}"/>
              </a:ext>
            </a:extLst>
          </p:cNvPr>
          <p:cNvSpPr txBox="1"/>
          <p:nvPr/>
        </p:nvSpPr>
        <p:spPr>
          <a:xfrm>
            <a:off x="7633902" y="5853363"/>
            <a:ext cx="1311578" cy="246221"/>
          </a:xfrm>
          <a:prstGeom prst="rect">
            <a:avLst/>
          </a:prstGeom>
          <a:noFill/>
        </p:spPr>
        <p:txBody>
          <a:bodyPr wrap="none" rtlCol="0">
            <a:spAutoFit/>
          </a:bodyPr>
          <a:lstStyle/>
          <a:p>
            <a:pPr algn="l"/>
            <a:r>
              <a:rPr lang="fi-FI" sz="1000" b="0" i="0" dirty="0"/>
              <a:t>© Aluehallintovirasto</a:t>
            </a:r>
          </a:p>
        </p:txBody>
      </p:sp>
    </p:spTree>
    <p:extLst>
      <p:ext uri="{BB962C8B-B14F-4D97-AF65-F5344CB8AC3E}">
        <p14:creationId xmlns:p14="http://schemas.microsoft.com/office/powerpoint/2010/main" val="254499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A6D4DF2-0D17-13A0-716D-AD48737456BC}"/>
              </a:ext>
            </a:extLst>
          </p:cNvPr>
          <p:cNvPicPr>
            <a:picLocks noChangeAspect="1"/>
          </p:cNvPicPr>
          <p:nvPr/>
        </p:nvPicPr>
        <p:blipFill>
          <a:blip r:embed="rId2"/>
          <a:stretch>
            <a:fillRect/>
          </a:stretch>
        </p:blipFill>
        <p:spPr>
          <a:xfrm>
            <a:off x="1666288" y="1495155"/>
            <a:ext cx="8402223" cy="3867690"/>
          </a:xfrm>
          <a:prstGeom prst="rect">
            <a:avLst/>
          </a:prstGeom>
        </p:spPr>
      </p:pic>
      <p:sp>
        <p:nvSpPr>
          <p:cNvPr id="5" name="Tekstiruutu 4">
            <a:extLst>
              <a:ext uri="{FF2B5EF4-FFF2-40B4-BE49-F238E27FC236}">
                <a16:creationId xmlns:a16="http://schemas.microsoft.com/office/drawing/2014/main" id="{BB4F5220-36FB-AABA-F122-085AE7A2434D}"/>
              </a:ext>
            </a:extLst>
          </p:cNvPr>
          <p:cNvSpPr txBox="1"/>
          <p:nvPr/>
        </p:nvSpPr>
        <p:spPr>
          <a:xfrm>
            <a:off x="8631153" y="5163371"/>
            <a:ext cx="1318962" cy="246221"/>
          </a:xfrm>
          <a:prstGeom prst="rect">
            <a:avLst/>
          </a:prstGeom>
          <a:noFill/>
        </p:spPr>
        <p:txBody>
          <a:bodyPr wrap="square">
            <a:spAutoFit/>
          </a:bodyPr>
          <a:lstStyle/>
          <a:p>
            <a:r>
              <a:rPr lang="fi-FI" sz="1000" dirty="0"/>
              <a:t>© Aluehallintovirasto</a:t>
            </a:r>
          </a:p>
        </p:txBody>
      </p:sp>
    </p:spTree>
    <p:extLst>
      <p:ext uri="{BB962C8B-B14F-4D97-AF65-F5344CB8AC3E}">
        <p14:creationId xmlns:p14="http://schemas.microsoft.com/office/powerpoint/2010/main" val="39023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D8E226D-2A35-FA36-D18C-8662B4947D36}"/>
              </a:ext>
            </a:extLst>
          </p:cNvPr>
          <p:cNvSpPr txBox="1"/>
          <p:nvPr/>
        </p:nvSpPr>
        <p:spPr>
          <a:xfrm>
            <a:off x="822659" y="632936"/>
            <a:ext cx="8754478" cy="5078313"/>
          </a:xfrm>
          <a:prstGeom prst="rect">
            <a:avLst/>
          </a:prstGeom>
          <a:noFill/>
        </p:spPr>
        <p:txBody>
          <a:bodyPr wrap="square">
            <a:spAutoFit/>
          </a:bodyPr>
          <a:lstStyle/>
          <a:p>
            <a:r>
              <a:rPr lang="fi-FI" dirty="0"/>
              <a:t>TYÖHYGIENIA JA HTP</a:t>
            </a:r>
          </a:p>
          <a:p>
            <a:endParaRPr lang="fi-FI" dirty="0"/>
          </a:p>
          <a:p>
            <a:r>
              <a:rPr lang="fi-FI" dirty="0"/>
              <a:t>Sosiaali- ja terveysministeriö yhteistyössä työhyvinvointilaitoksen ja työturvallisuuslaitoksen kanssa ovat rekisteröineet ja määritellyt työssä esiintyville kaasuille, kemikaaleille (lähes 800 aineelle ja aineryhmälle) HTP arvon. Tämä tarkoittaa haitalliseksi tunnetun pitoisuutta. HTP-arvo on arvio aineen pienimmästä pitoisuudesta, joka voi aiheuttaa vaaraa työntekijän terveydelle.</a:t>
            </a:r>
          </a:p>
          <a:p>
            <a:endParaRPr lang="fi-FI" dirty="0"/>
          </a:p>
          <a:p>
            <a:r>
              <a:rPr lang="fi-FI" dirty="0"/>
              <a:t>Mikäli työssä esiintyy erilaisia kaasuuntumisia taikka jatkuvaa kemikaalien vapautumista hengitysilmaan tulee työnantajan omalla kustannuksellaan ryhtyä tarpeellisiin selvittämiseen työpaikan työhygieenisestä tilasta jolla voidaan tunnistaa, kartoittaa ja torjua mahdollista työnvaaraa.</a:t>
            </a:r>
          </a:p>
          <a:p>
            <a:endParaRPr lang="fi-FI" dirty="0"/>
          </a:p>
          <a:p>
            <a:r>
              <a:rPr lang="fi-FI" dirty="0"/>
              <a:t>Osana työterveyshuollon työpaikkaselvityskäyntiä työterveyshuollon ammattilaiset arvioivat lisäksi aina työn hygieenisyyttä, tätä voidaan tehdä esim. mittauksilla ja terveystarkastuksilla. </a:t>
            </a:r>
          </a:p>
          <a:p>
            <a:endParaRPr lang="fi-FI" dirty="0"/>
          </a:p>
          <a:p>
            <a:r>
              <a:rPr lang="fi-FI" dirty="0"/>
              <a:t>He lisäksi arvioivat työhygienian suhdetta osana työn terveydellistä kokonaisarviota.</a:t>
            </a:r>
          </a:p>
        </p:txBody>
      </p:sp>
    </p:spTree>
    <p:extLst>
      <p:ext uri="{BB962C8B-B14F-4D97-AF65-F5344CB8AC3E}">
        <p14:creationId xmlns:p14="http://schemas.microsoft.com/office/powerpoint/2010/main" val="183204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BDF7529A-FAFE-B2B9-1C6B-507BEE08EE88}"/>
              </a:ext>
            </a:extLst>
          </p:cNvPr>
          <p:cNvSpPr txBox="1"/>
          <p:nvPr/>
        </p:nvSpPr>
        <p:spPr>
          <a:xfrm>
            <a:off x="607595" y="564173"/>
            <a:ext cx="10978815" cy="4924425"/>
          </a:xfrm>
          <a:prstGeom prst="rect">
            <a:avLst/>
          </a:prstGeom>
          <a:noFill/>
        </p:spPr>
        <p:txBody>
          <a:bodyPr wrap="square">
            <a:spAutoFit/>
          </a:bodyPr>
          <a:lstStyle/>
          <a:p>
            <a:r>
              <a:rPr lang="fi-FI" dirty="0"/>
              <a:t>Riskinmääritys HTP arvon kautta</a:t>
            </a:r>
          </a:p>
          <a:p>
            <a:endParaRPr lang="fi-FI" dirty="0"/>
          </a:p>
          <a:p>
            <a:r>
              <a:rPr lang="fi-FI" dirty="0"/>
              <a:t>Mikäli työpaikalle tehdyssä työhygieenisessä mittauksessa havaitaan raja-arvojen ylityksiä taikka kohoamisia, tulisi työnvaarojen arvioinnissa riskejä määrittää vertaamalla mittaustuloksia HTP raja-arvoihin. Kemiallisia altisteet voidaan määrittää seuraavin riskipistein:</a:t>
            </a:r>
          </a:p>
          <a:p>
            <a:endParaRPr lang="fi-FI" dirty="0"/>
          </a:p>
          <a:p>
            <a:r>
              <a:rPr lang="fi-FI" u="sng" dirty="0"/>
              <a:t>Riskipiste:</a:t>
            </a:r>
            <a:r>
              <a:rPr lang="fi-FI" dirty="0"/>
              <a:t>	</a:t>
            </a:r>
            <a:r>
              <a:rPr lang="fi-FI" u="sng" dirty="0"/>
              <a:t>Riskinsuuruus:</a:t>
            </a:r>
            <a:r>
              <a:rPr lang="fi-FI" dirty="0"/>
              <a:t>	</a:t>
            </a:r>
            <a:r>
              <a:rPr lang="fi-FI" u="sng" dirty="0"/>
              <a:t>Toimenpide:</a:t>
            </a:r>
            <a:r>
              <a:rPr lang="fi-FI" dirty="0"/>
              <a:t>		</a:t>
            </a:r>
            <a:r>
              <a:rPr lang="fi-FI" u="sng" dirty="0"/>
              <a:t>Raja-arvo:</a:t>
            </a:r>
          </a:p>
          <a:p>
            <a:r>
              <a:rPr lang="fi-FI" sz="1400" dirty="0"/>
              <a:t>1 		Merkityksetön	Toimenpiteitä ei tarvita		Hengitystiealtistumisen taso alle 10 % HTP-pitoisuudesta</a:t>
            </a:r>
          </a:p>
          <a:p>
            <a:r>
              <a:rPr lang="fi-FI" sz="1400" dirty="0"/>
              <a:t>2		Vähäinen		Edellyttää seurantaa		Hengitystiealtistumisen taso 10 – 50 % HTP-pitoisuudesta</a:t>
            </a:r>
          </a:p>
          <a:p>
            <a:r>
              <a:rPr lang="fi-FI" sz="1400" dirty="0"/>
              <a:t>3		Kohtalainen		Edellyttää toimenpiteitä 		Hengitystiealtistumisen taso 50–100 % HTP-pitoisuudesta</a:t>
            </a:r>
          </a:p>
          <a:p>
            <a:r>
              <a:rPr lang="fi-FI" sz="1400" dirty="0"/>
              <a:t>4		Merkittävä 		Toimenpiteet välttämättömiä 	Hengitystiealtistumisen taso ylittää HTP-pitoisuuden</a:t>
            </a:r>
          </a:p>
          <a:p>
            <a:r>
              <a:rPr lang="fi-FI" sz="1400" dirty="0"/>
              <a:t>5		Sietämätön 		Edellyttää välittömiä toimenpiteitä	Hengitystiealtistumisen taso ylittää HTP-pitoisuuden </a:t>
            </a:r>
          </a:p>
          <a:p>
            <a:pPr lvl="1"/>
            <a:r>
              <a:rPr lang="fi-FI" sz="1400" dirty="0"/>
              <a:t> 							tai altisteen aiheuttamat seuraukset luokitellaan vakaviksi</a:t>
            </a:r>
          </a:p>
          <a:p>
            <a:pPr lvl="1"/>
            <a:endParaRPr lang="fi-FI" sz="1400" dirty="0"/>
          </a:p>
          <a:p>
            <a:r>
              <a:rPr lang="fi-FI" dirty="0"/>
              <a:t>Huomioitavaa on kuitenkin ettei taulukon esitettyjä arviointiperusteita voi suoraan soveltaa herkistäville, syöpävaarallisille ja lisääntymisterveydelle vaarallisille kemikaaleille. </a:t>
            </a:r>
          </a:p>
          <a:p>
            <a:endParaRPr lang="fi-FI" dirty="0"/>
          </a:p>
          <a:p>
            <a:r>
              <a:rPr lang="fi-FI" dirty="0"/>
              <a:t>Jos työpaikalla on kyseisiä altisteita, ne edellyttävät aina erityistarkastelua, esim. työterveyshuollon tai työterveyslaitoksen asiantuntemuksen käyttöä.</a:t>
            </a:r>
          </a:p>
        </p:txBody>
      </p:sp>
    </p:spTree>
    <p:extLst>
      <p:ext uri="{BB962C8B-B14F-4D97-AF65-F5344CB8AC3E}">
        <p14:creationId xmlns:p14="http://schemas.microsoft.com/office/powerpoint/2010/main" val="3406235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F074AC-2B48-4223-A976-0C978BBA4268}"/>
              </a:ext>
            </a:extLst>
          </p:cNvPr>
          <p:cNvSpPr>
            <a:spLocks noGrp="1"/>
          </p:cNvSpPr>
          <p:nvPr>
            <p:ph type="title"/>
          </p:nvPr>
        </p:nvSpPr>
        <p:spPr/>
        <p:txBody>
          <a:bodyPr/>
          <a:lstStyle/>
          <a:p>
            <a:r>
              <a:rPr lang="fi-FI" dirty="0">
                <a:latin typeface="Source Sans Pro"/>
                <a:ea typeface="Source Sans Pro"/>
              </a:rPr>
              <a:t>Webinaarin kulku  klo 9.00-10.30</a:t>
            </a:r>
            <a:endParaRPr lang="fi-FI" dirty="0"/>
          </a:p>
        </p:txBody>
      </p:sp>
      <p:sp>
        <p:nvSpPr>
          <p:cNvPr id="3" name="Sisällön paikkamerkki 2">
            <a:extLst>
              <a:ext uri="{FF2B5EF4-FFF2-40B4-BE49-F238E27FC236}">
                <a16:creationId xmlns:a16="http://schemas.microsoft.com/office/drawing/2014/main" id="{ED67C20B-202A-4B98-AC45-21E414DD36C1}"/>
              </a:ext>
            </a:extLst>
          </p:cNvPr>
          <p:cNvSpPr>
            <a:spLocks noGrp="1"/>
          </p:cNvSpPr>
          <p:nvPr>
            <p:ph idx="1"/>
          </p:nvPr>
        </p:nvSpPr>
        <p:spPr/>
        <p:txBody>
          <a:bodyPr vert="horz" lIns="0" tIns="0" rIns="0" bIns="0" rtlCol="0" anchor="t">
            <a:noAutofit/>
          </a:bodyPr>
          <a:lstStyle/>
          <a:p>
            <a:endParaRPr lang="fi-FI"/>
          </a:p>
          <a:p>
            <a:pPr marL="342900" indent="-342900"/>
            <a:r>
              <a:rPr lang="fi-FI" dirty="0">
                <a:latin typeface="Source Sans Pro"/>
                <a:ea typeface="Source Sans Pro"/>
              </a:rPr>
              <a:t>Turvatuokion esittely</a:t>
            </a:r>
          </a:p>
          <a:p>
            <a:pPr marL="342900" indent="-342900"/>
            <a:r>
              <a:rPr lang="fi-FI" dirty="0">
                <a:latin typeface="Source Sans Pro"/>
                <a:ea typeface="Source Sans Pro"/>
              </a:rPr>
              <a:t>Turvatuokio-aineisto</a:t>
            </a:r>
          </a:p>
          <a:p>
            <a:pPr marL="342900" indent="-342900"/>
            <a:r>
              <a:rPr lang="fi-FI" dirty="0">
                <a:latin typeface="Source Sans Pro"/>
                <a:ea typeface="Source Sans Pro"/>
              </a:rPr>
              <a:t>Sparrausta ryhmissä Turvatuokion pitämiseen</a:t>
            </a:r>
          </a:p>
          <a:p>
            <a:pPr marL="342900" indent="-342900"/>
            <a:r>
              <a:rPr lang="fi-FI" dirty="0">
                <a:latin typeface="Source Sans Pro"/>
                <a:ea typeface="Source Sans Pro"/>
              </a:rPr>
              <a:t>Oman Turvatuokion ideointia</a:t>
            </a:r>
            <a:endParaRPr lang="fi-FI" dirty="0"/>
          </a:p>
          <a:p>
            <a:endParaRPr lang="fi-FI"/>
          </a:p>
        </p:txBody>
      </p:sp>
      <p:pic>
        <p:nvPicPr>
          <p:cNvPr id="4" name="Kuva 4">
            <a:extLst>
              <a:ext uri="{FF2B5EF4-FFF2-40B4-BE49-F238E27FC236}">
                <a16:creationId xmlns:a16="http://schemas.microsoft.com/office/drawing/2014/main" id="{3391131C-36A2-4853-B871-CF832EE0ADF0}"/>
              </a:ext>
            </a:extLst>
          </p:cNvPr>
          <p:cNvPicPr>
            <a:picLocks noChangeAspect="1"/>
          </p:cNvPicPr>
          <p:nvPr/>
        </p:nvPicPr>
        <p:blipFill>
          <a:blip r:embed="rId2"/>
          <a:stretch>
            <a:fillRect/>
          </a:stretch>
        </p:blipFill>
        <p:spPr>
          <a:xfrm>
            <a:off x="7415362" y="3661018"/>
            <a:ext cx="5069305" cy="3581700"/>
          </a:xfrm>
          <a:prstGeom prst="rect">
            <a:avLst/>
          </a:prstGeom>
        </p:spPr>
      </p:pic>
    </p:spTree>
    <p:extLst>
      <p:ext uri="{BB962C8B-B14F-4D97-AF65-F5344CB8AC3E}">
        <p14:creationId xmlns:p14="http://schemas.microsoft.com/office/powerpoint/2010/main" val="4262292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1A8A07D-7E68-875E-C63F-F6969EEDA893}"/>
              </a:ext>
            </a:extLst>
          </p:cNvPr>
          <p:cNvSpPr>
            <a:spLocks noGrp="1"/>
          </p:cNvSpPr>
          <p:nvPr>
            <p:ph type="title"/>
          </p:nvPr>
        </p:nvSpPr>
        <p:spPr>
          <a:xfrm>
            <a:off x="600076" y="476250"/>
            <a:ext cx="4527401" cy="923925"/>
          </a:xfrm>
        </p:spPr>
        <p:txBody>
          <a:bodyPr/>
          <a:lstStyle/>
          <a:p>
            <a:r>
              <a:rPr lang="en-US" dirty="0"/>
              <a:t>CLP </a:t>
            </a:r>
            <a:r>
              <a:rPr lang="en-US" dirty="0" err="1"/>
              <a:t>Vaaramerkinnät</a:t>
            </a:r>
            <a:r>
              <a:rPr lang="en-US" dirty="0"/>
              <a:t> </a:t>
            </a:r>
            <a:r>
              <a:rPr lang="en-US" dirty="0" err="1"/>
              <a:t>kemikaaleissa</a:t>
            </a:r>
            <a:endParaRPr lang="en-US" dirty="0"/>
          </a:p>
        </p:txBody>
      </p:sp>
      <p:sp>
        <p:nvSpPr>
          <p:cNvPr id="10" name="Content Placeholder 2">
            <a:extLst>
              <a:ext uri="{FF2B5EF4-FFF2-40B4-BE49-F238E27FC236}">
                <a16:creationId xmlns:a16="http://schemas.microsoft.com/office/drawing/2014/main" id="{70A76FA2-B2B1-7087-94B7-ECA6162AE9FB}"/>
              </a:ext>
            </a:extLst>
          </p:cNvPr>
          <p:cNvSpPr>
            <a:spLocks noGrp="1"/>
          </p:cNvSpPr>
          <p:nvPr>
            <p:ph idx="1"/>
          </p:nvPr>
        </p:nvSpPr>
        <p:spPr>
          <a:xfrm>
            <a:off x="270711" y="1885949"/>
            <a:ext cx="5444289" cy="4038601"/>
          </a:xfrm>
        </p:spPr>
        <p:txBody>
          <a:bodyPr/>
          <a:lstStyle/>
          <a:p>
            <a:r>
              <a:rPr lang="en-US" dirty="0">
                <a:latin typeface="+mn-lt"/>
              </a:rPr>
              <a:t>CLP </a:t>
            </a:r>
            <a:r>
              <a:rPr lang="en-US" dirty="0" err="1">
                <a:latin typeface="+mn-lt"/>
              </a:rPr>
              <a:t>lausekkeet</a:t>
            </a:r>
            <a:r>
              <a:rPr lang="en-US" dirty="0">
                <a:latin typeface="+mn-lt"/>
              </a:rPr>
              <a:t> </a:t>
            </a:r>
            <a:r>
              <a:rPr lang="en-US" dirty="0" err="1">
                <a:latin typeface="+mn-lt"/>
              </a:rPr>
              <a:t>kertovat</a:t>
            </a:r>
            <a:r>
              <a:rPr lang="en-US" dirty="0">
                <a:latin typeface="+mn-lt"/>
              </a:rPr>
              <a:t> </a:t>
            </a:r>
            <a:r>
              <a:rPr lang="en-US" dirty="0" err="1">
                <a:latin typeface="+mn-lt"/>
              </a:rPr>
              <a:t>siitä</a:t>
            </a:r>
            <a:r>
              <a:rPr lang="en-US" dirty="0">
                <a:latin typeface="+mn-lt"/>
              </a:rPr>
              <a:t> Kuinka </a:t>
            </a:r>
            <a:r>
              <a:rPr lang="en-US" dirty="0" err="1">
                <a:latin typeface="+mn-lt"/>
              </a:rPr>
              <a:t>haitallinen</a:t>
            </a:r>
            <a:r>
              <a:rPr lang="en-US" dirty="0">
                <a:latin typeface="+mn-lt"/>
              </a:rPr>
              <a:t> tai </a:t>
            </a:r>
            <a:r>
              <a:rPr lang="en-US" dirty="0" err="1">
                <a:latin typeface="+mn-lt"/>
              </a:rPr>
              <a:t>vaarallinen</a:t>
            </a:r>
            <a:r>
              <a:rPr lang="en-US" dirty="0">
                <a:latin typeface="+mn-lt"/>
              </a:rPr>
              <a:t> </a:t>
            </a:r>
            <a:r>
              <a:rPr lang="en-US" dirty="0" err="1">
                <a:latin typeface="+mn-lt"/>
              </a:rPr>
              <a:t>kemikaali</a:t>
            </a:r>
            <a:r>
              <a:rPr lang="en-US" dirty="0">
                <a:latin typeface="+mn-lt"/>
              </a:rPr>
              <a:t> on. </a:t>
            </a:r>
          </a:p>
          <a:p>
            <a:r>
              <a:rPr lang="fi-FI" b="1" dirty="0">
                <a:latin typeface="+mn-lt"/>
              </a:rPr>
              <a:t>Mitkä tuotteet pitää merkitä?</a:t>
            </a:r>
          </a:p>
          <a:p>
            <a:pPr lvl="1"/>
            <a:r>
              <a:rPr lang="fi-FI" sz="1600" dirty="0">
                <a:latin typeface="+mn-lt"/>
              </a:rPr>
              <a:t>CLP-asetuksen merkintävelvoite koskee seuraavia:</a:t>
            </a:r>
          </a:p>
          <a:p>
            <a:pPr lvl="2">
              <a:buFont typeface="Arial" panose="020B0604020202020204" pitchFamily="34" charset="0"/>
              <a:buChar char="•"/>
            </a:pPr>
            <a:r>
              <a:rPr lang="fi-FI" sz="1400" dirty="0">
                <a:latin typeface="+mn-lt"/>
              </a:rPr>
              <a:t>myytävät tai vastikkeetta luovutettavat vaaralliseksi luokitellut aineet tai seokset</a:t>
            </a:r>
          </a:p>
          <a:p>
            <a:pPr lvl="2">
              <a:buFont typeface="Arial" panose="020B0604020202020204" pitchFamily="34" charset="0"/>
              <a:buChar char="•"/>
            </a:pPr>
            <a:r>
              <a:rPr lang="fi-FI" sz="1400" dirty="0">
                <a:latin typeface="+mn-lt"/>
              </a:rPr>
              <a:t>vaaralliseksi luokittelemattomat seokset, joiden merkinnästä on säädetty CLP-asetuksen liitteessä II</a:t>
            </a:r>
          </a:p>
          <a:p>
            <a:pPr lvl="2">
              <a:buFont typeface="Arial" panose="020B0604020202020204" pitchFamily="34" charset="0"/>
              <a:buChar char="•"/>
            </a:pPr>
            <a:r>
              <a:rPr lang="fi-FI" sz="1400" dirty="0">
                <a:latin typeface="+mn-lt"/>
              </a:rPr>
              <a:t>tietyt räjähtävät esineet, joiden merkinnästä on säädetty liitteen I osassa 2.</a:t>
            </a:r>
          </a:p>
        </p:txBody>
      </p:sp>
      <p:pic>
        <p:nvPicPr>
          <p:cNvPr id="3" name="Kuva 2">
            <a:extLst>
              <a:ext uri="{FF2B5EF4-FFF2-40B4-BE49-F238E27FC236}">
                <a16:creationId xmlns:a16="http://schemas.microsoft.com/office/drawing/2014/main" id="{6F7CA7EC-3286-F916-BA0F-A153E5FC7AB4}"/>
              </a:ext>
            </a:extLst>
          </p:cNvPr>
          <p:cNvPicPr>
            <a:picLocks noChangeAspect="1"/>
          </p:cNvPicPr>
          <p:nvPr/>
        </p:nvPicPr>
        <p:blipFill>
          <a:blip r:embed="rId2"/>
          <a:stretch>
            <a:fillRect/>
          </a:stretch>
        </p:blipFill>
        <p:spPr>
          <a:xfrm>
            <a:off x="5865494" y="0"/>
            <a:ext cx="6326506" cy="6858000"/>
          </a:xfrm>
          <a:prstGeom prst="rect">
            <a:avLst/>
          </a:prstGeom>
          <a:noFill/>
        </p:spPr>
      </p:pic>
    </p:spTree>
    <p:extLst>
      <p:ext uri="{BB962C8B-B14F-4D97-AF65-F5344CB8AC3E}">
        <p14:creationId xmlns:p14="http://schemas.microsoft.com/office/powerpoint/2010/main" val="3023742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C5CAC1CA-6D25-2DC7-D9A9-DFAC56EB2C7D}"/>
              </a:ext>
            </a:extLst>
          </p:cNvPr>
          <p:cNvSpPr txBox="1"/>
          <p:nvPr/>
        </p:nvSpPr>
        <p:spPr>
          <a:xfrm>
            <a:off x="942973" y="590554"/>
            <a:ext cx="10860005" cy="2585323"/>
          </a:xfrm>
          <a:prstGeom prst="rect">
            <a:avLst/>
          </a:prstGeom>
          <a:noFill/>
        </p:spPr>
        <p:txBody>
          <a:bodyPr wrap="square">
            <a:spAutoFit/>
          </a:bodyPr>
          <a:lstStyle/>
          <a:p>
            <a:r>
              <a:rPr lang="fi-FI" dirty="0"/>
              <a:t>Syöpävaaralliseksi (</a:t>
            </a:r>
            <a:r>
              <a:rPr lang="fi-FI" dirty="0" err="1"/>
              <a:t>Carc</a:t>
            </a:r>
            <a:r>
              <a:rPr lang="fi-FI" dirty="0"/>
              <a:t>. 1A/1B, H350 tai H350i) tai perimää vaurioittavaksi (Muta. 1A/1B, H340)</a:t>
            </a:r>
          </a:p>
          <a:p>
            <a:r>
              <a:rPr lang="fi-FI" dirty="0"/>
              <a:t>luokitellut aineet </a:t>
            </a:r>
            <a:r>
              <a:rPr lang="fi-FI" dirty="0" err="1"/>
              <a:t>lukuunottamatta</a:t>
            </a:r>
            <a:r>
              <a:rPr lang="fi-FI" dirty="0"/>
              <a:t> (maaöljy-, maakaasu-, kivihiili- ja tervapohjaisia jakeita/tuotteita). </a:t>
            </a:r>
            <a:br>
              <a:rPr lang="fi-FI" dirty="0"/>
            </a:br>
            <a:r>
              <a:rPr lang="fi-FI" dirty="0"/>
              <a:t>Joidenkin aineiden luokitus riippuu aineen tarkemmasta koostumuksesta (näille aineille on annettu taulukossa erillinen huomautus alaviitteenä).</a:t>
            </a:r>
          </a:p>
          <a:p>
            <a:endParaRPr lang="fi-FI" dirty="0"/>
          </a:p>
          <a:p>
            <a:r>
              <a:rPr lang="fi-FI" dirty="0"/>
              <a:t>Kemikaaleille on lisäksi annettu CAS numero (</a:t>
            </a:r>
            <a:r>
              <a:rPr lang="fi-FI" dirty="0" err="1"/>
              <a:t>Chemical</a:t>
            </a:r>
            <a:r>
              <a:rPr lang="fi-FI" dirty="0"/>
              <a:t> </a:t>
            </a:r>
            <a:r>
              <a:rPr lang="fi-FI" dirty="0" err="1"/>
              <a:t>abstract</a:t>
            </a:r>
            <a:r>
              <a:rPr lang="fi-FI" dirty="0"/>
              <a:t> </a:t>
            </a:r>
            <a:r>
              <a:rPr lang="fi-FI" dirty="0" err="1"/>
              <a:t>service</a:t>
            </a:r>
            <a:r>
              <a:rPr lang="fi-FI" dirty="0"/>
              <a:t>), joka on kemikaalien tunnistenumerojärjestelmä. Järjestelmän avulla käyttäjän on helpompaa etsiä tietoa kemikaalista, tietämättä kemikaalin tieteellistä nimeä. Kemikaalin CAS-numero on väliviivalla erotettu kolmiosainen numerosarja, rekisteriin on vuoteen 2021 mennessä ilmoitettu jo yli 250 miljoonaa eri kemikaalia.</a:t>
            </a:r>
          </a:p>
        </p:txBody>
      </p:sp>
      <p:pic>
        <p:nvPicPr>
          <p:cNvPr id="4" name="Kuva 3">
            <a:extLst>
              <a:ext uri="{FF2B5EF4-FFF2-40B4-BE49-F238E27FC236}">
                <a16:creationId xmlns:a16="http://schemas.microsoft.com/office/drawing/2014/main" id="{E4CE7403-60A3-4D8A-4F74-2E1756EFEC05}"/>
              </a:ext>
            </a:extLst>
          </p:cNvPr>
          <p:cNvPicPr>
            <a:picLocks noChangeAspect="1"/>
          </p:cNvPicPr>
          <p:nvPr/>
        </p:nvPicPr>
        <p:blipFill>
          <a:blip r:embed="rId2"/>
          <a:stretch>
            <a:fillRect/>
          </a:stretch>
        </p:blipFill>
        <p:spPr>
          <a:xfrm>
            <a:off x="6096000" y="3242050"/>
            <a:ext cx="5184372" cy="3110623"/>
          </a:xfrm>
          <a:prstGeom prst="rect">
            <a:avLst/>
          </a:prstGeom>
        </p:spPr>
      </p:pic>
    </p:spTree>
    <p:extLst>
      <p:ext uri="{BB962C8B-B14F-4D97-AF65-F5344CB8AC3E}">
        <p14:creationId xmlns:p14="http://schemas.microsoft.com/office/powerpoint/2010/main" val="112742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9BD3DFB-CAA1-2822-F994-6127B1509591}"/>
              </a:ext>
            </a:extLst>
          </p:cNvPr>
          <p:cNvPicPr>
            <a:picLocks noChangeAspect="1"/>
          </p:cNvPicPr>
          <p:nvPr/>
        </p:nvPicPr>
        <p:blipFill>
          <a:blip r:embed="rId2"/>
          <a:stretch>
            <a:fillRect/>
          </a:stretch>
        </p:blipFill>
        <p:spPr>
          <a:xfrm>
            <a:off x="553452" y="246647"/>
            <a:ext cx="3831125" cy="5371903"/>
          </a:xfrm>
          <a:prstGeom prst="rect">
            <a:avLst/>
          </a:prstGeom>
        </p:spPr>
      </p:pic>
      <p:pic>
        <p:nvPicPr>
          <p:cNvPr id="5" name="Kuva 4">
            <a:extLst>
              <a:ext uri="{FF2B5EF4-FFF2-40B4-BE49-F238E27FC236}">
                <a16:creationId xmlns:a16="http://schemas.microsoft.com/office/drawing/2014/main" id="{88CC039D-CA74-9658-43C5-0ECE7F26B801}"/>
              </a:ext>
            </a:extLst>
          </p:cNvPr>
          <p:cNvPicPr>
            <a:picLocks noChangeAspect="1"/>
          </p:cNvPicPr>
          <p:nvPr/>
        </p:nvPicPr>
        <p:blipFill>
          <a:blip r:embed="rId3"/>
          <a:stretch>
            <a:fillRect/>
          </a:stretch>
        </p:blipFill>
        <p:spPr>
          <a:xfrm>
            <a:off x="4384577" y="243493"/>
            <a:ext cx="3640486" cy="5371903"/>
          </a:xfrm>
          <a:prstGeom prst="rect">
            <a:avLst/>
          </a:prstGeom>
        </p:spPr>
      </p:pic>
      <p:pic>
        <p:nvPicPr>
          <p:cNvPr id="7" name="Kuva 6">
            <a:extLst>
              <a:ext uri="{FF2B5EF4-FFF2-40B4-BE49-F238E27FC236}">
                <a16:creationId xmlns:a16="http://schemas.microsoft.com/office/drawing/2014/main" id="{00DDBEBD-94E0-2644-FD5C-0BCE46A7974D}"/>
              </a:ext>
            </a:extLst>
          </p:cNvPr>
          <p:cNvPicPr>
            <a:picLocks noChangeAspect="1"/>
          </p:cNvPicPr>
          <p:nvPr/>
        </p:nvPicPr>
        <p:blipFill>
          <a:blip r:embed="rId4"/>
          <a:stretch>
            <a:fillRect/>
          </a:stretch>
        </p:blipFill>
        <p:spPr>
          <a:xfrm>
            <a:off x="8025063" y="243493"/>
            <a:ext cx="4020834" cy="5651834"/>
          </a:xfrm>
          <a:prstGeom prst="rect">
            <a:avLst/>
          </a:prstGeom>
        </p:spPr>
      </p:pic>
    </p:spTree>
    <p:extLst>
      <p:ext uri="{BB962C8B-B14F-4D97-AF65-F5344CB8AC3E}">
        <p14:creationId xmlns:p14="http://schemas.microsoft.com/office/powerpoint/2010/main" val="347577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E0D9BAEC-878A-4421-A23F-7D31662F29EB}"/>
              </a:ext>
            </a:extLst>
          </p:cNvPr>
          <p:cNvPicPr>
            <a:picLocks noChangeAspect="1"/>
          </p:cNvPicPr>
          <p:nvPr/>
        </p:nvPicPr>
        <p:blipFill>
          <a:blip r:embed="rId2"/>
          <a:stretch>
            <a:fillRect/>
          </a:stretch>
        </p:blipFill>
        <p:spPr>
          <a:xfrm>
            <a:off x="1276805" y="333375"/>
            <a:ext cx="10124620" cy="5929559"/>
          </a:xfrm>
          <a:prstGeom prst="rect">
            <a:avLst/>
          </a:prstGeom>
        </p:spPr>
      </p:pic>
      <p:sp>
        <p:nvSpPr>
          <p:cNvPr id="3" name="Nuoli: Oikea 2">
            <a:extLst>
              <a:ext uri="{FF2B5EF4-FFF2-40B4-BE49-F238E27FC236}">
                <a16:creationId xmlns:a16="http://schemas.microsoft.com/office/drawing/2014/main" id="{6CEE9BB1-E1DD-3AB0-EF42-5D73165F5964}"/>
              </a:ext>
            </a:extLst>
          </p:cNvPr>
          <p:cNvSpPr/>
          <p:nvPr/>
        </p:nvSpPr>
        <p:spPr>
          <a:xfrm>
            <a:off x="190500" y="376237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4022248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4ED290E8-3403-C3D6-F55A-F6A173C3F862}"/>
              </a:ext>
            </a:extLst>
          </p:cNvPr>
          <p:cNvSpPr/>
          <p:nvPr/>
        </p:nvSpPr>
        <p:spPr>
          <a:xfrm>
            <a:off x="9023684" y="463216"/>
            <a:ext cx="3092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CF217F5-5577-20A1-3D09-5290FE88F915}"/>
              </a:ext>
            </a:extLst>
          </p:cNvPr>
          <p:cNvSpPr txBox="1"/>
          <p:nvPr/>
        </p:nvSpPr>
        <p:spPr>
          <a:xfrm>
            <a:off x="2352174" y="729466"/>
            <a:ext cx="9276347" cy="5355312"/>
          </a:xfrm>
          <a:prstGeom prst="rect">
            <a:avLst/>
          </a:prstGeom>
          <a:noFill/>
        </p:spPr>
        <p:txBody>
          <a:bodyPr wrap="square">
            <a:spAutoFit/>
          </a:bodyPr>
          <a:lstStyle/>
          <a:p>
            <a:r>
              <a:rPr lang="fi-FI" dirty="0"/>
              <a:t>Varoitusmerkki: </a:t>
            </a:r>
          </a:p>
          <a:p>
            <a:r>
              <a:rPr lang="fi-FI" dirty="0"/>
              <a:t>GHS08 – vakava terveysvaara</a:t>
            </a:r>
          </a:p>
          <a:p>
            <a:r>
              <a:rPr lang="fi-FI" dirty="0"/>
              <a:t>       </a:t>
            </a:r>
          </a:p>
          <a:p>
            <a:r>
              <a:rPr lang="fi-FI" dirty="0"/>
              <a:t>Käytössä huomattava vaara:</a:t>
            </a:r>
          </a:p>
          <a:p>
            <a:pPr marL="285750" indent="-285750">
              <a:buFontTx/>
              <a:buChar char="-"/>
            </a:pPr>
            <a:r>
              <a:rPr lang="fi-FI" dirty="0"/>
              <a:t>Voi aiheuttaa syöpää </a:t>
            </a:r>
          </a:p>
          <a:p>
            <a:pPr marL="285750" indent="-285750">
              <a:buFontTx/>
              <a:buChar char="-"/>
            </a:pPr>
            <a:r>
              <a:rPr lang="fi-FI" dirty="0"/>
              <a:t>ASA kemikaalit ilmoitettava rekisteriin mikäli käyttömäärä, laajuus tai työtehtävä täyttää </a:t>
            </a:r>
            <a:r>
              <a:rPr lang="fi-FI" u="sng" dirty="0"/>
              <a:t>ASA rekisteröinnin määreet!</a:t>
            </a:r>
            <a:r>
              <a:rPr lang="fi-FI" dirty="0"/>
              <a:t> -&gt; HUOM! 11 työmenetelmää tai määritellyt kemikaalit.</a:t>
            </a:r>
            <a:endParaRPr lang="fi-FI" u="sng" dirty="0"/>
          </a:p>
          <a:p>
            <a:endParaRPr lang="fi-FI" dirty="0"/>
          </a:p>
          <a:p>
            <a:r>
              <a:rPr lang="fi-FI" dirty="0"/>
              <a:t>Käytössä huomattava erityinen riski:</a:t>
            </a:r>
          </a:p>
          <a:p>
            <a:pPr marL="285750" indent="-285750">
              <a:buFont typeface="Arial" panose="020B0604020202020204" pitchFamily="34" charset="0"/>
              <a:buChar char="•"/>
            </a:pPr>
            <a:r>
              <a:rPr lang="fi-FI" dirty="0"/>
              <a:t>Sukusolujen perimää vaurioittava </a:t>
            </a:r>
          </a:p>
          <a:p>
            <a:pPr marL="285750" indent="-285750">
              <a:buFont typeface="Arial" panose="020B0604020202020204" pitchFamily="34" charset="0"/>
              <a:buChar char="•"/>
            </a:pPr>
            <a:r>
              <a:rPr lang="fi-FI" dirty="0"/>
              <a:t>Lisääntymiselle vaarallinen</a:t>
            </a:r>
          </a:p>
          <a:p>
            <a:endParaRPr lang="fi-FI" dirty="0"/>
          </a:p>
          <a:p>
            <a:r>
              <a:rPr lang="fi-FI" dirty="0"/>
              <a:t>Pidemmän ajan kuluessa aiheuttama riski:</a:t>
            </a:r>
          </a:p>
          <a:p>
            <a:pPr marL="285750" indent="-285750">
              <a:buFont typeface="Arial" panose="020B0604020202020204" pitchFamily="34" charset="0"/>
              <a:buChar char="•"/>
            </a:pPr>
            <a:r>
              <a:rPr lang="fi-FI" dirty="0"/>
              <a:t>hengitysteiden herkistyminen</a:t>
            </a:r>
          </a:p>
          <a:p>
            <a:pPr marL="285750" indent="-285750">
              <a:buFont typeface="Arial" panose="020B0604020202020204" pitchFamily="34" charset="0"/>
              <a:buChar char="•"/>
            </a:pPr>
            <a:r>
              <a:rPr lang="fi-FI" dirty="0"/>
              <a:t>elinkohtainen myrkyllisyys -&gt; kerta luonteisesti altistumisen kautta </a:t>
            </a:r>
          </a:p>
          <a:p>
            <a:pPr marL="285750" indent="-285750">
              <a:buFont typeface="Arial" panose="020B0604020202020204" pitchFamily="34" charset="0"/>
              <a:buChar char="•"/>
            </a:pPr>
            <a:r>
              <a:rPr lang="fi-FI" dirty="0"/>
              <a:t>elinkohtainen myrkyllisyys -&gt; monikertaisen tai jatkuvan työn luonteisen altistumisen kautta</a:t>
            </a:r>
          </a:p>
          <a:p>
            <a:endParaRPr lang="fi-FI" dirty="0"/>
          </a:p>
          <a:p>
            <a:r>
              <a:rPr lang="fi-FI" dirty="0"/>
              <a:t>Erillisesti huomioitavaa käyttäessä kemikaalia:</a:t>
            </a:r>
          </a:p>
          <a:p>
            <a:pPr marL="285750" indent="-285750">
              <a:buFont typeface="Arial" panose="020B0604020202020204" pitchFamily="34" charset="0"/>
              <a:buChar char="•"/>
            </a:pPr>
            <a:r>
              <a:rPr lang="fi-FI" dirty="0"/>
              <a:t>aspiraatiovaara</a:t>
            </a:r>
          </a:p>
        </p:txBody>
      </p:sp>
      <p:pic>
        <p:nvPicPr>
          <p:cNvPr id="4" name="Picture 4" descr="Varoitusmerkki GHS08 ilmaisee vakavan terveysvaaran aiheuttavia aineita. ">
            <a:extLst>
              <a:ext uri="{FF2B5EF4-FFF2-40B4-BE49-F238E27FC236}">
                <a16:creationId xmlns:a16="http://schemas.microsoft.com/office/drawing/2014/main" id="{18D3B465-907D-048F-953C-5F8BEA77D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90" y="729466"/>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B392153A-1925-F11D-D13D-07E1E3F1918A}"/>
              </a:ext>
            </a:extLst>
          </p:cNvPr>
          <p:cNvSpPr txBox="1"/>
          <p:nvPr/>
        </p:nvSpPr>
        <p:spPr>
          <a:xfrm>
            <a:off x="8957075" y="463216"/>
            <a:ext cx="3234925" cy="646331"/>
          </a:xfrm>
          <a:prstGeom prst="rect">
            <a:avLst/>
          </a:prstGeom>
          <a:noFill/>
        </p:spPr>
        <p:txBody>
          <a:bodyPr wrap="none" rtlCol="0">
            <a:spAutoFit/>
          </a:bodyPr>
          <a:lstStyle/>
          <a:p>
            <a:pPr algn="l"/>
            <a:r>
              <a:rPr lang="fi-FI" sz="1200" b="0" i="0" dirty="0"/>
              <a:t>HUOM!</a:t>
            </a:r>
            <a:br>
              <a:rPr lang="fi-FI" sz="1200" b="0" i="0" dirty="0"/>
            </a:br>
            <a:r>
              <a:rPr lang="fi-FI" sz="1200" b="0" i="0" dirty="0"/>
              <a:t>Kaikki kemikaalit eivät täytä ASA rekisteröintiä,</a:t>
            </a:r>
          </a:p>
          <a:p>
            <a:pPr algn="l"/>
            <a:r>
              <a:rPr lang="fi-FI" sz="1200" b="0" i="0" dirty="0"/>
              <a:t> vaikka on merkitty GHS08 merkinnällä!</a:t>
            </a:r>
          </a:p>
        </p:txBody>
      </p:sp>
    </p:spTree>
    <p:extLst>
      <p:ext uri="{BB962C8B-B14F-4D97-AF65-F5344CB8AC3E}">
        <p14:creationId xmlns:p14="http://schemas.microsoft.com/office/powerpoint/2010/main" val="1344505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B6C8-3333-4553-244A-06ECEF7718FE}"/>
              </a:ext>
            </a:extLst>
          </p:cNvPr>
          <p:cNvSpPr>
            <a:spLocks noChangeArrowheads="1"/>
          </p:cNvSpPr>
          <p:nvPr/>
        </p:nvSpPr>
        <p:spPr bwMode="auto">
          <a:xfrm>
            <a:off x="2520616" y="791948"/>
            <a:ext cx="663470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i="0" u="none" strike="noStrike" cap="none" normalizeH="0" baseline="0" dirty="0">
                <a:ln>
                  <a:noFill/>
                </a:ln>
                <a:solidFill>
                  <a:schemeClr val="tx1"/>
                </a:solidFill>
                <a:effectLst/>
              </a:rPr>
              <a:t>Varoitusmerkki: </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i="0" u="none" strike="noStrike" cap="none" normalizeH="0" baseline="0" dirty="0">
                <a:ln>
                  <a:noFill/>
                </a:ln>
                <a:solidFill>
                  <a:schemeClr val="tx1"/>
                </a:solidFill>
                <a:effectLst/>
              </a:rPr>
              <a:t>GHS06 – välitön myrkyllisyys</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i="0" u="none" strike="noStrike" cap="none" normalizeH="0" baseline="0" dirty="0">
                <a:ln>
                  <a:noFill/>
                </a:ln>
                <a:solidFill>
                  <a:schemeClr val="tx1"/>
                </a:solidFill>
                <a:effectLst/>
              </a:rPr>
              <a:t>Käytössä huomattava vaara: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i-FI" altLang="fi-FI" i="0" u="none" strike="noStrike" cap="none" normalizeH="0" baseline="0" dirty="0">
                <a:ln>
                  <a:noFill/>
                </a:ln>
                <a:solidFill>
                  <a:schemeClr val="tx1"/>
                </a:solidFill>
                <a:effectLst/>
              </a:rPr>
              <a:t> Välitön myrkyllisyys</a:t>
            </a:r>
          </a:p>
          <a:p>
            <a:pPr marL="0" marR="0" lvl="0" indent="0" algn="l" defTabSz="914400" rtl="0" eaLnBrk="0" fontAlgn="base" latinLnBrk="0" hangingPunct="0">
              <a:lnSpc>
                <a:spcPct val="100000"/>
              </a:lnSpc>
              <a:spcBef>
                <a:spcPct val="0"/>
              </a:spcBef>
              <a:spcAft>
                <a:spcPct val="0"/>
              </a:spcAft>
              <a:buClrTx/>
              <a:buSzTx/>
              <a:tabLst/>
            </a:pPr>
            <a:endParaRPr kumimoji="0" lang="fi-FI" altLang="fi-FI" i="0" u="none" strike="noStrike" cap="none" normalizeH="0" baseline="0" dirty="0">
              <a:ln>
                <a:noFill/>
              </a:ln>
              <a:solidFill>
                <a:schemeClr val="tx1"/>
              </a:solidFill>
              <a:effectLst/>
            </a:endParaRPr>
          </a:p>
          <a:p>
            <a:r>
              <a:rPr lang="fi-FI" dirty="0"/>
              <a:t>Käytössä huomattava erityinen riski:</a:t>
            </a:r>
          </a:p>
          <a:p>
            <a:pPr marL="285750" indent="-285750">
              <a:buFont typeface="Arial" panose="020B0604020202020204" pitchFamily="34" charset="0"/>
              <a:buChar char="•"/>
            </a:pPr>
            <a:r>
              <a:rPr lang="fi-FI" dirty="0"/>
              <a:t>Voi aiheuttaa välittömän hengenmenettämisen vaaran</a:t>
            </a:r>
          </a:p>
          <a:p>
            <a:endParaRPr lang="fi-FI" dirty="0"/>
          </a:p>
          <a:p>
            <a:r>
              <a:rPr lang="fi-FI" dirty="0"/>
              <a:t>Pidemmän ajan kuluessa aiheuttama riski:</a:t>
            </a:r>
          </a:p>
          <a:p>
            <a:pPr marL="285750" indent="-285750">
              <a:buFont typeface="Arial" panose="020B0604020202020204" pitchFamily="34" charset="0"/>
              <a:buChar char="•"/>
            </a:pPr>
            <a:r>
              <a:rPr lang="fi-FI" dirty="0"/>
              <a:t>Herkistyminen erilaisille haitallisille iho-, silmä-, tai elinvaurioille</a:t>
            </a:r>
          </a:p>
          <a:p>
            <a:endParaRPr lang="fi-FI" dirty="0"/>
          </a:p>
          <a:p>
            <a:r>
              <a:rPr lang="fi-FI" dirty="0"/>
              <a:t>Erillisesti huomioitavaa käyttäessä kemikaalia:</a:t>
            </a:r>
          </a:p>
          <a:p>
            <a:pPr marL="285750" indent="-285750">
              <a:buFont typeface="Arial" panose="020B0604020202020204" pitchFamily="34" charset="0"/>
              <a:buChar char="•"/>
            </a:pPr>
            <a:r>
              <a:rPr lang="fi-FI" dirty="0"/>
              <a:t>Voi aiheuttaa välittömän sisäelinvaurion</a:t>
            </a:r>
            <a:endParaRPr kumimoji="0" lang="fi-FI" altLang="fi-FI"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fi-FI" altLang="fi-FI"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Varoitusmerkki GHS06 ilmaisee välittämästi myrkyllisiä aineita. ">
            <a:extLst>
              <a:ext uri="{FF2B5EF4-FFF2-40B4-BE49-F238E27FC236}">
                <a16:creationId xmlns:a16="http://schemas.microsoft.com/office/drawing/2014/main" id="{DA6E528C-85FF-48CA-7841-F5B514596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86" y="793768"/>
            <a:ext cx="1428750" cy="142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1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38C18DF-9B43-665D-0FAE-E17A0A2ED9DD}"/>
              </a:ext>
            </a:extLst>
          </p:cNvPr>
          <p:cNvPicPr>
            <a:picLocks noChangeAspect="1"/>
          </p:cNvPicPr>
          <p:nvPr/>
        </p:nvPicPr>
        <p:blipFill>
          <a:blip r:embed="rId2"/>
          <a:stretch>
            <a:fillRect/>
          </a:stretch>
        </p:blipFill>
        <p:spPr>
          <a:xfrm>
            <a:off x="2636201" y="424613"/>
            <a:ext cx="8667597" cy="5855871"/>
          </a:xfrm>
          <a:prstGeom prst="rect">
            <a:avLst/>
          </a:prstGeom>
        </p:spPr>
      </p:pic>
    </p:spTree>
    <p:extLst>
      <p:ext uri="{BB962C8B-B14F-4D97-AF65-F5344CB8AC3E}">
        <p14:creationId xmlns:p14="http://schemas.microsoft.com/office/powerpoint/2010/main" val="3665842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FD52C42-C5CD-70C7-CFBC-807F79721982}"/>
              </a:ext>
            </a:extLst>
          </p:cNvPr>
          <p:cNvPicPr>
            <a:picLocks noChangeAspect="1"/>
          </p:cNvPicPr>
          <p:nvPr/>
        </p:nvPicPr>
        <p:blipFill>
          <a:blip r:embed="rId2"/>
          <a:stretch>
            <a:fillRect/>
          </a:stretch>
        </p:blipFill>
        <p:spPr>
          <a:xfrm>
            <a:off x="943037" y="3714677"/>
            <a:ext cx="6287377" cy="2638793"/>
          </a:xfrm>
          <a:prstGeom prst="rect">
            <a:avLst/>
          </a:prstGeom>
        </p:spPr>
      </p:pic>
      <p:sp>
        <p:nvSpPr>
          <p:cNvPr id="5" name="Tekstiruutu 4">
            <a:extLst>
              <a:ext uri="{FF2B5EF4-FFF2-40B4-BE49-F238E27FC236}">
                <a16:creationId xmlns:a16="http://schemas.microsoft.com/office/drawing/2014/main" id="{A86A2D6F-DD07-E988-E287-20C7FB95D316}"/>
              </a:ext>
            </a:extLst>
          </p:cNvPr>
          <p:cNvSpPr txBox="1"/>
          <p:nvPr/>
        </p:nvSpPr>
        <p:spPr>
          <a:xfrm>
            <a:off x="943037" y="747100"/>
            <a:ext cx="10685484" cy="2585323"/>
          </a:xfrm>
          <a:prstGeom prst="rect">
            <a:avLst/>
          </a:prstGeom>
          <a:noFill/>
        </p:spPr>
        <p:txBody>
          <a:bodyPr wrap="square">
            <a:spAutoFit/>
          </a:bodyPr>
          <a:lstStyle/>
          <a:p>
            <a:r>
              <a:rPr lang="fi-FI" dirty="0"/>
              <a:t>Torjuntakeinoja</a:t>
            </a:r>
          </a:p>
          <a:p>
            <a:endParaRPr lang="fi-FI" dirty="0"/>
          </a:p>
          <a:p>
            <a:r>
              <a:rPr lang="fi-FI" dirty="0"/>
              <a:t>Yksinkertaisimmillaan syöpävaaran torjunta alkaa siitä, että vältetään työtehtäviä, joissa altistumista vaarallisille aineille tapahtuu. Kuitenkin olosuhteiden johdosta on ymmärrettävää, että useilla työpaikoilla joudutaan käyttämään erilaisia syöpää aiheuttavia kemikaaleja tai työskentelemään tiloissa missä on asbestia. </a:t>
            </a:r>
            <a:br>
              <a:rPr lang="fi-FI" dirty="0"/>
            </a:br>
            <a:br>
              <a:rPr lang="fi-FI" dirty="0"/>
            </a:br>
            <a:r>
              <a:rPr lang="fi-FI" dirty="0"/>
              <a:t>Kuitenkin tulisi aina arvioida, otettaessa käyttöön vaarallinen kemikaali, olisiko tilalle mahdollisuutta käyttää vaarattomampaa kemikaalia tai työtapaa missä kemikaalia ei tarvitsisi käyttää lainkaan.</a:t>
            </a:r>
          </a:p>
        </p:txBody>
      </p:sp>
    </p:spTree>
    <p:extLst>
      <p:ext uri="{BB962C8B-B14F-4D97-AF65-F5344CB8AC3E}">
        <p14:creationId xmlns:p14="http://schemas.microsoft.com/office/powerpoint/2010/main" val="3844353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6B76A4B-D524-496F-A28F-983DA2FD72BF}"/>
              </a:ext>
            </a:extLst>
          </p:cNvPr>
          <p:cNvSpPr>
            <a:spLocks noGrp="1"/>
          </p:cNvSpPr>
          <p:nvPr>
            <p:ph type="title"/>
          </p:nvPr>
        </p:nvSpPr>
        <p:spPr>
          <a:xfrm>
            <a:off x="600076" y="476252"/>
            <a:ext cx="5219699" cy="923925"/>
          </a:xfrm>
        </p:spPr>
        <p:txBody>
          <a:bodyPr/>
          <a:lstStyle/>
          <a:p>
            <a:r>
              <a:rPr lang="en-US" sz="2400" dirty="0" err="1"/>
              <a:t>Viranomainen</a:t>
            </a:r>
            <a:r>
              <a:rPr lang="en-US" sz="2400" dirty="0"/>
              <a:t> </a:t>
            </a:r>
            <a:r>
              <a:rPr lang="en-US" sz="2400" dirty="0" err="1"/>
              <a:t>valvoo</a:t>
            </a:r>
            <a:r>
              <a:rPr lang="en-US" sz="2400" dirty="0"/>
              <a:t> ja </a:t>
            </a:r>
            <a:r>
              <a:rPr lang="en-US" sz="2400" dirty="0" err="1"/>
              <a:t>neuvoo</a:t>
            </a:r>
            <a:endParaRPr lang="en-US" sz="2400" dirty="0"/>
          </a:p>
        </p:txBody>
      </p:sp>
      <p:sp>
        <p:nvSpPr>
          <p:cNvPr id="20" name="Content Placeholder 2">
            <a:extLst>
              <a:ext uri="{FF2B5EF4-FFF2-40B4-BE49-F238E27FC236}">
                <a16:creationId xmlns:a16="http://schemas.microsoft.com/office/drawing/2014/main" id="{51F485A8-3F29-498A-A7DD-1DD9D986EE32}"/>
              </a:ext>
            </a:extLst>
          </p:cNvPr>
          <p:cNvSpPr>
            <a:spLocks noGrp="1"/>
          </p:cNvSpPr>
          <p:nvPr>
            <p:ph idx="1"/>
          </p:nvPr>
        </p:nvSpPr>
        <p:spPr>
          <a:xfrm>
            <a:off x="762000" y="1409699"/>
            <a:ext cx="4895849" cy="1524001"/>
          </a:xfrm>
        </p:spPr>
        <p:txBody>
          <a:bodyPr/>
          <a:lstStyle/>
          <a:p>
            <a:r>
              <a:rPr lang="en-US" sz="2000" dirty="0"/>
              <a:t>AVI </a:t>
            </a:r>
            <a:r>
              <a:rPr lang="en-US" sz="2000" dirty="0" err="1"/>
              <a:t>valvoo</a:t>
            </a:r>
            <a:r>
              <a:rPr lang="en-US" sz="2000" dirty="0"/>
              <a:t> </a:t>
            </a:r>
            <a:r>
              <a:rPr lang="en-US" sz="2000" dirty="0" err="1"/>
              <a:t>työpaikkojen</a:t>
            </a:r>
            <a:r>
              <a:rPr lang="en-US" sz="2000" dirty="0"/>
              <a:t> </a:t>
            </a:r>
            <a:r>
              <a:rPr lang="en-US" sz="2000" dirty="0" err="1"/>
              <a:t>turvallisuutta</a:t>
            </a:r>
            <a:endParaRPr lang="en-US" sz="2000" dirty="0"/>
          </a:p>
          <a:p>
            <a:pPr lvl="1"/>
            <a:r>
              <a:rPr lang="en-US" sz="1800" dirty="0"/>
              <a:t>tyosuojelu.fi </a:t>
            </a:r>
          </a:p>
          <a:p>
            <a:pPr lvl="1"/>
            <a:r>
              <a:rPr lang="en-US" sz="1800" dirty="0" err="1"/>
              <a:t>puhelinneuvonta</a:t>
            </a:r>
            <a:endParaRPr lang="en-US" sz="1800" dirty="0"/>
          </a:p>
          <a:p>
            <a:pPr lvl="1"/>
            <a:r>
              <a:rPr lang="en-US" sz="1800" dirty="0">
                <a:hlinkClick r:id="rId2"/>
              </a:rPr>
              <a:t>Valvontaohje - </a:t>
            </a:r>
            <a:r>
              <a:rPr lang="en-US" sz="1800" dirty="0" err="1">
                <a:hlinkClick r:id="rId2"/>
              </a:rPr>
              <a:t>Kemiallisten</a:t>
            </a:r>
            <a:r>
              <a:rPr lang="en-US" sz="1800" dirty="0">
                <a:hlinkClick r:id="rId2"/>
              </a:rPr>
              <a:t> </a:t>
            </a:r>
            <a:r>
              <a:rPr lang="en-US" sz="1800" dirty="0" err="1">
                <a:hlinkClick r:id="rId2"/>
              </a:rPr>
              <a:t>tekijöiden</a:t>
            </a:r>
            <a:r>
              <a:rPr lang="en-US" sz="1800" dirty="0">
                <a:hlinkClick r:id="rId2"/>
              </a:rPr>
              <a:t> </a:t>
            </a:r>
            <a:r>
              <a:rPr lang="en-US" sz="1800" dirty="0" err="1">
                <a:hlinkClick r:id="rId2"/>
              </a:rPr>
              <a:t>valvonta</a:t>
            </a:r>
            <a:endParaRPr lang="en-US" sz="1800" dirty="0"/>
          </a:p>
          <a:p>
            <a:pPr lvl="1"/>
            <a:endParaRPr lang="en-US" sz="1800" dirty="0"/>
          </a:p>
          <a:p>
            <a:pPr lvl="1"/>
            <a:endParaRPr lang="en-US" sz="1800" dirty="0"/>
          </a:p>
          <a:p>
            <a:pPr lvl="1"/>
            <a:endParaRPr lang="en-US" sz="1800" dirty="0"/>
          </a:p>
        </p:txBody>
      </p:sp>
      <p:pic>
        <p:nvPicPr>
          <p:cNvPr id="5" name="Kuvan paikkamerkki 4" descr="Abstrakti tausta, jossa on lasimolekyylejä">
            <a:extLst>
              <a:ext uri="{FF2B5EF4-FFF2-40B4-BE49-F238E27FC236}">
                <a16:creationId xmlns:a16="http://schemas.microsoft.com/office/drawing/2014/main" id="{EF9E064E-25AA-867E-C2ED-E7DE7B0F1B7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000" r="25000"/>
          <a:stretch>
            <a:fillRect/>
          </a:stretch>
        </p:blipFill>
        <p:spPr/>
      </p:pic>
      <p:sp>
        <p:nvSpPr>
          <p:cNvPr id="8" name="Tekstiruutu 7">
            <a:extLst>
              <a:ext uri="{FF2B5EF4-FFF2-40B4-BE49-F238E27FC236}">
                <a16:creationId xmlns:a16="http://schemas.microsoft.com/office/drawing/2014/main" id="{53713FE4-8187-B1F2-F318-CC7B14920785}"/>
              </a:ext>
            </a:extLst>
          </p:cNvPr>
          <p:cNvSpPr txBox="1"/>
          <p:nvPr/>
        </p:nvSpPr>
        <p:spPr>
          <a:xfrm>
            <a:off x="6162675" y="2745314"/>
            <a:ext cx="6167436"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18121"/>
                </a:solidFill>
                <a:effectLst/>
                <a:uLnTx/>
                <a:uFillTx/>
                <a:latin typeface="Franklin Gothic Book"/>
                <a:ea typeface="+mn-ea"/>
                <a:cs typeface="+mn-cs"/>
              </a:rPr>
              <a:t>Työsuojeluviranomaisten valtakunnallinen puhelinneuvonta toimii maanantaista perjantaihin klo 9.00–15.00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F18121"/>
                </a:solidFill>
                <a:effectLst/>
                <a:uLnTx/>
                <a:uFillTx/>
                <a:latin typeface="Franklin Gothic Book"/>
                <a:ea typeface="+mn-ea"/>
                <a:cs typeface="+mn-cs"/>
              </a:rPr>
              <a:t>              0295 016 620</a:t>
            </a:r>
          </a:p>
        </p:txBody>
      </p:sp>
      <p:sp>
        <p:nvSpPr>
          <p:cNvPr id="9" name="Tekstiruutu 8">
            <a:extLst>
              <a:ext uri="{FF2B5EF4-FFF2-40B4-BE49-F238E27FC236}">
                <a16:creationId xmlns:a16="http://schemas.microsoft.com/office/drawing/2014/main" id="{8D410999-8EC3-C84F-23DD-C39C947C433B}"/>
              </a:ext>
            </a:extLst>
          </p:cNvPr>
          <p:cNvSpPr txBox="1"/>
          <p:nvPr/>
        </p:nvSpPr>
        <p:spPr>
          <a:xfrm>
            <a:off x="695325" y="3000372"/>
            <a:ext cx="4714875"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Franklin Gothic Book"/>
                <a:ea typeface="+mn-ea"/>
                <a:cs typeface="+mn-cs"/>
              </a:rPr>
              <a:t>TUKES varmistaa, että yritykset noudattavat lainsäädäntöä ja että Tukesin valvomat yritykset, laitteistot, kemikaalit, tuotteet, palvelut ja muu toiminta ovat turvallisia ja vaatimustenmukaista.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Franklin Gothic Book"/>
                <a:ea typeface="+mn-ea"/>
                <a:cs typeface="+mn-cs"/>
              </a:rPr>
              <a:t>Valvonnan tavoitteena on ehkäistä onnettomuuksia, henkilö-, omaisuus- ja ympäristövahinkoja sekä terveys- ja ympäristöhaittoja.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Franklin Gothic Book"/>
                <a:ea typeface="+mn-ea"/>
                <a:cs typeface="+mn-cs"/>
              </a:rPr>
              <a:t>tukes.fi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Franklin Gothic Book"/>
                <a:ea typeface="+mn-ea"/>
                <a:cs typeface="+mn-cs"/>
                <a:hlinkClick r:id="rId4"/>
              </a:rPr>
              <a:t>TUKES – kysy tai anna palautetta</a:t>
            </a:r>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72338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C3DE56-7A25-4C1C-BDC5-6AC997390449}"/>
              </a:ext>
            </a:extLst>
          </p:cNvPr>
          <p:cNvSpPr>
            <a:spLocks noGrp="1"/>
          </p:cNvSpPr>
          <p:nvPr>
            <p:ph type="title"/>
          </p:nvPr>
        </p:nvSpPr>
        <p:spPr>
          <a:xfrm>
            <a:off x="2029701" y="116633"/>
            <a:ext cx="7407917" cy="923925"/>
          </a:xfrm>
        </p:spPr>
        <p:txBody>
          <a:bodyPr/>
          <a:lstStyle/>
          <a:p>
            <a:r>
              <a:rPr lang="fi-FI" dirty="0"/>
              <a:t>Lainsäädäntöä kemikaaleista</a:t>
            </a:r>
          </a:p>
        </p:txBody>
      </p:sp>
      <p:sp>
        <p:nvSpPr>
          <p:cNvPr id="3" name="Sisällön paikkamerkki 2">
            <a:extLst>
              <a:ext uri="{FF2B5EF4-FFF2-40B4-BE49-F238E27FC236}">
                <a16:creationId xmlns:a16="http://schemas.microsoft.com/office/drawing/2014/main" id="{9B2A4A8C-1D94-4353-B5AB-25AEC4D802CA}"/>
              </a:ext>
            </a:extLst>
          </p:cNvPr>
          <p:cNvSpPr>
            <a:spLocks noGrp="1"/>
          </p:cNvSpPr>
          <p:nvPr>
            <p:ph idx="1"/>
          </p:nvPr>
        </p:nvSpPr>
        <p:spPr>
          <a:xfrm>
            <a:off x="1648699" y="724323"/>
            <a:ext cx="8209675" cy="4038601"/>
          </a:xfrm>
        </p:spPr>
        <p:txBody>
          <a:bodyPr/>
          <a:lstStyle/>
          <a:p>
            <a:r>
              <a:rPr lang="fi-FI" sz="1400" dirty="0"/>
              <a:t>Euroopan parlamentin ja neuvoston asetus (EY) N:o 1907/2006 kemikaalien rekisteröinnistä, arvioinnista, lupamenettelyistä ja rajoituksista (REACH).</a:t>
            </a:r>
          </a:p>
          <a:p>
            <a:r>
              <a:rPr lang="fi-FI" sz="1400" dirty="0"/>
              <a:t>CLP-asetus (EY) N:o 1272/2008 eli Euroopan parlamentin ja unionin neuvoston asetus aineiden ja seosten luokituksesta, merkinnöistä ja pakkaamisesta. Kemikaalineuvonta. Turvallisuus- ja kemikaalivirasto.</a:t>
            </a:r>
          </a:p>
          <a:p>
            <a:r>
              <a:rPr lang="fi-FI" sz="1400" dirty="0"/>
              <a:t>Valtioneuvoston asetus kemiallisista tekijöistä työssä (715/2001)</a:t>
            </a:r>
          </a:p>
          <a:p>
            <a:r>
              <a:rPr lang="fi-FI" sz="1400" dirty="0"/>
              <a:t>Valtioneuvoston asetus työhön liittyvän syöpävaaran torjunnasta (1267/2019)</a:t>
            </a:r>
          </a:p>
          <a:p>
            <a:r>
              <a:rPr lang="fi-FI" sz="1400" dirty="0"/>
              <a:t>Valtioneuvoston päätös työntekijöille aiheutuvan suuronnettomuusvaaran torjunnasta (922/1999)</a:t>
            </a:r>
          </a:p>
          <a:p>
            <a:r>
              <a:rPr lang="fi-FI" sz="1400" dirty="0"/>
              <a:t>Valtioneuvoston asetus räjähdyskelpoisten ilmaseosten työntekijöille aiheuttaman vaaran torjunnasta (576/2003)</a:t>
            </a:r>
          </a:p>
          <a:p>
            <a:r>
              <a:rPr lang="fi-FI" sz="1400" dirty="0"/>
              <a:t>Valtioneuvoston asetus työpaikkojen turvamerkeistä ja niiden vähimmäisvaatimuksista (687/2015)</a:t>
            </a:r>
          </a:p>
          <a:p>
            <a:r>
              <a:rPr lang="fi-FI" sz="1400" dirty="0"/>
              <a:t>Euroopan Parlamentin ja Neuvoston direktiivi 2004/37/EY työntekijöiden suojelemisesta syöpäsairauden vaaraa aiheuttaville tekijöille tai perimän muutoksia aiheuttaville aineille altistumiseen työssä liittyviltä vaaroilta</a:t>
            </a:r>
          </a:p>
          <a:p>
            <a:r>
              <a:rPr lang="fi-FI" sz="1400" dirty="0"/>
              <a:t>Laki syöpäsairauden vaaraa aiheuttaville aineille ja menetelmille ammatissaan altistuvien rekisteristä (717/2001)</a:t>
            </a:r>
          </a:p>
          <a:p>
            <a:r>
              <a:rPr lang="fi-FI" sz="1400" dirty="0"/>
              <a:t>Työministeriön päätös syöpäsairauden vaaraa aiheuttavista tekijöistä (838/1993)</a:t>
            </a:r>
          </a:p>
          <a:p>
            <a:r>
              <a:rPr lang="fi-FI" sz="1400" dirty="0"/>
              <a:t>Valtioneuvoston asetus lisääntymisterveydelle työssä vaaraa aiheuttavista tekijöistä ja vaaran torjunnasta (603/2015)</a:t>
            </a:r>
          </a:p>
          <a:p>
            <a:r>
              <a:rPr lang="fi-FI" sz="1400" dirty="0"/>
              <a:t>Valtioneuvoston päätös vaarallisia aineita sisältävistä säiliöistä ja niiden merkinnöistä (421/1989)</a:t>
            </a:r>
          </a:p>
          <a:p>
            <a:r>
              <a:rPr lang="fi-FI" sz="1400" dirty="0"/>
              <a:t>Sosiaali- ja terveysministeriön asetus haitallisiksi tunnetuista pitoisuuksista (268/2014)</a:t>
            </a:r>
          </a:p>
        </p:txBody>
      </p:sp>
      <p:sp>
        <p:nvSpPr>
          <p:cNvPr id="4" name="Päivämäärän paikkamerkki 3">
            <a:extLst>
              <a:ext uri="{FF2B5EF4-FFF2-40B4-BE49-F238E27FC236}">
                <a16:creationId xmlns:a16="http://schemas.microsoft.com/office/drawing/2014/main" id="{EB8F72BA-0261-4D7F-89A7-347F1AB36192}"/>
              </a:ext>
            </a:extLst>
          </p:cNvPr>
          <p:cNvSpPr>
            <a:spLocks noGrp="1"/>
          </p:cNvSpPr>
          <p:nvPr>
            <p:ph type="dt" sz="half" idx="10"/>
          </p:nvPr>
        </p:nvSpPr>
        <p:spPr>
          <a:xfrm>
            <a:off x="0" y="0"/>
            <a:ext cx="0" cy="0"/>
          </a:xfrm>
        </p:spPr>
        <p:txBody>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07988DF-60A8-45F6-B762-BF2522CE480B}" type="datetime1">
              <a:rPr lang="fi-FI" smtClean="0"/>
              <a:pPr/>
              <a:t>12.9.2023</a:t>
            </a:fld>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71686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00E8BA-03B5-4520-8B86-54433EC058CF}"/>
              </a:ext>
            </a:extLst>
          </p:cNvPr>
          <p:cNvSpPr txBox="1">
            <a:spLocks noGrp="1"/>
          </p:cNvSpPr>
          <p:nvPr>
            <p:ph type="title"/>
          </p:nvPr>
        </p:nvSpPr>
        <p:spPr>
          <a:xfrm>
            <a:off x="626473" y="933446"/>
            <a:ext cx="9877220" cy="923928"/>
          </a:xfrm>
        </p:spPr>
        <p:txBody>
          <a:bodyPr/>
          <a:lstStyle/>
          <a:p>
            <a:r>
              <a:rPr lang="fi-FI">
                <a:latin typeface="Source Sans Pro"/>
                <a:ea typeface="Source Sans Pro"/>
              </a:rPr>
              <a:t>Mitä Työturvallisuuskeskus tarjoaa Turvatuokion ohjaajalle?</a:t>
            </a:r>
            <a:br>
              <a:rPr lang="fi-FI"/>
            </a:br>
            <a:endParaRPr lang="fi-FI" sz="1800">
              <a:highlight>
                <a:srgbClr val="FFFF00"/>
              </a:highlight>
            </a:endParaRPr>
          </a:p>
        </p:txBody>
      </p:sp>
      <p:sp>
        <p:nvSpPr>
          <p:cNvPr id="3" name="Sisällön paikkamerkki 2">
            <a:extLst>
              <a:ext uri="{FF2B5EF4-FFF2-40B4-BE49-F238E27FC236}">
                <a16:creationId xmlns:a16="http://schemas.microsoft.com/office/drawing/2014/main" id="{99263D2F-1F98-4937-A3EF-D336B07308E1}"/>
              </a:ext>
            </a:extLst>
          </p:cNvPr>
          <p:cNvSpPr txBox="1">
            <a:spLocks noGrp="1"/>
          </p:cNvSpPr>
          <p:nvPr>
            <p:ph idx="1"/>
          </p:nvPr>
        </p:nvSpPr>
        <p:spPr>
          <a:xfrm>
            <a:off x="913902" y="2367213"/>
            <a:ext cx="6005193" cy="4038603"/>
          </a:xfrm>
        </p:spPr>
        <p:txBody>
          <a:bodyPr vert="horz" lIns="0" tIns="0" rIns="0" bIns="0" rtlCol="0" anchor="t">
            <a:noAutofit/>
          </a:bodyPr>
          <a:lstStyle/>
          <a:p>
            <a:r>
              <a:rPr lang="fi-FI" sz="1800" dirty="0">
                <a:latin typeface="Source Sans Pro"/>
                <a:ea typeface="Source Sans Pro"/>
              </a:rPr>
              <a:t>Turvatuokio-materiaalipaketin, jonka avulla ohjaaja voi vetää Turvatuokion omalla työpaikallaan </a:t>
            </a:r>
          </a:p>
          <a:p>
            <a:r>
              <a:rPr lang="fi-FI" sz="1800" dirty="0">
                <a:latin typeface="Source Sans Pro"/>
                <a:ea typeface="Source Sans Pro"/>
              </a:rPr>
              <a:t>Turvatuokio-webinaareja, joissa  esittelemme materiaalipaketteja eri aiheista ja opastamme sinua Turvatuokion vetämisessä. Samassa yhteydessä ideoit Turvatuokion vetämistä työpaikallasi. </a:t>
            </a:r>
            <a:endParaRPr lang="fi-FI" dirty="0"/>
          </a:p>
          <a:p>
            <a:r>
              <a:rPr lang="fi-FI" sz="1800" dirty="0">
                <a:latin typeface="Source Sans Pro"/>
                <a:ea typeface="Source Sans Pro"/>
              </a:rPr>
              <a:t>Sparraat ja opit yhdessä Turvatuokion hyödyntämistä muiden osallistujien kanssa.</a:t>
            </a:r>
          </a:p>
          <a:p>
            <a:pPr lvl="0"/>
            <a:endParaRPr lang="fi-FI" sz="1800"/>
          </a:p>
          <a:p>
            <a:pPr lvl="0"/>
            <a:endParaRPr lang="fi-FI" sz="1800"/>
          </a:p>
          <a:p>
            <a:pPr lvl="0"/>
            <a:endParaRPr lang="fi-FI" sz="1800"/>
          </a:p>
          <a:p>
            <a:pPr marL="0" lvl="0" indent="0">
              <a:buNone/>
            </a:pPr>
            <a:r>
              <a:rPr lang="fi-FI" sz="1800" dirty="0">
                <a:latin typeface="Source Sans Pro"/>
                <a:ea typeface="Source Sans Pro"/>
                <a:hlinkClick r:id="rId2"/>
              </a:rPr>
              <a:t>Tietoa Turvatuokioista + ilmoittautumislinkit</a:t>
            </a:r>
          </a:p>
          <a:p>
            <a:pPr lvl="0"/>
            <a:endParaRPr lang="fi-FI" sz="1800" i="1">
              <a:solidFill>
                <a:srgbClr val="FF0000"/>
              </a:solidFill>
            </a:endParaRPr>
          </a:p>
          <a:p>
            <a:pPr marL="0" lvl="0" indent="0">
              <a:buNone/>
            </a:pPr>
            <a:endParaRPr lang="fi-FI" sz="1800"/>
          </a:p>
          <a:p>
            <a:pPr marL="0" lvl="0" indent="0">
              <a:buNone/>
            </a:pPr>
            <a:endParaRPr lang="fi-FI" sz="1800"/>
          </a:p>
          <a:p>
            <a:pPr marL="0" lvl="0" indent="0">
              <a:buNone/>
            </a:pPr>
            <a:endParaRPr lang="fi-FI" sz="1800"/>
          </a:p>
        </p:txBody>
      </p:sp>
      <p:sp>
        <p:nvSpPr>
          <p:cNvPr id="4" name="Päivämäärän paikkamerkki 3">
            <a:extLst>
              <a:ext uri="{FF2B5EF4-FFF2-40B4-BE49-F238E27FC236}">
                <a16:creationId xmlns:a16="http://schemas.microsoft.com/office/drawing/2014/main" id="{7C503BEC-F789-48AD-A79F-D3743F779DAC}"/>
              </a:ext>
            </a:extLst>
          </p:cNvPr>
          <p:cNvSpPr txBox="1"/>
          <p:nvPr/>
        </p:nvSpPr>
        <p:spPr>
          <a:xfrm>
            <a:off x="10684672" y="6404183"/>
            <a:ext cx="831052" cy="183940"/>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B14054-799B-4826-A05C-AF431D1B8C76}" type="datetime1">
              <a:rPr lang="fi-FI" sz="800" b="0" i="0" u="none" strike="noStrike" kern="1200" cap="none" spc="0" baseline="0">
                <a:solidFill>
                  <a:srgbClr val="000000"/>
                </a:solidFill>
                <a:uFillTx/>
                <a:latin typeface="Franklin Gothic Book"/>
              </a:rPr>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12.9.2023</a:t>
            </a:fld>
            <a:endParaRPr lang="fi-FI" sz="800" b="0" i="0" u="none" strike="noStrike" kern="1200" cap="none" spc="0" baseline="0">
              <a:solidFill>
                <a:srgbClr val="000000"/>
              </a:solidFill>
              <a:uFillTx/>
              <a:latin typeface="Franklin Gothic Book"/>
            </a:endParaRPr>
          </a:p>
        </p:txBody>
      </p:sp>
      <p:sp>
        <p:nvSpPr>
          <p:cNvPr id="5" name="Alatunnisteen paikkamerkki 4">
            <a:extLst>
              <a:ext uri="{FF2B5EF4-FFF2-40B4-BE49-F238E27FC236}">
                <a16:creationId xmlns:a16="http://schemas.microsoft.com/office/drawing/2014/main" id="{931DF6A0-ADC0-4599-A3EE-DE0C55BA9A33}"/>
              </a:ext>
            </a:extLst>
          </p:cNvPr>
          <p:cNvSpPr txBox="1"/>
          <p:nvPr/>
        </p:nvSpPr>
        <p:spPr>
          <a:xfrm>
            <a:off x="6388894" y="6404183"/>
            <a:ext cx="4114800" cy="183940"/>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000000"/>
                </a:solidFill>
                <a:uFillTx/>
                <a:latin typeface="Franklin Gothic Book"/>
              </a:rPr>
              <a:t>Etunimi Sukunimi</a:t>
            </a:r>
          </a:p>
        </p:txBody>
      </p:sp>
      <p:sp>
        <p:nvSpPr>
          <p:cNvPr id="6" name="Dian numeron paikkamerkki 5">
            <a:extLst>
              <a:ext uri="{FF2B5EF4-FFF2-40B4-BE49-F238E27FC236}">
                <a16:creationId xmlns:a16="http://schemas.microsoft.com/office/drawing/2014/main" id="{AF592450-C006-4CDF-A21E-7F1D9B8A519A}"/>
              </a:ext>
            </a:extLst>
          </p:cNvPr>
          <p:cNvSpPr txBox="1"/>
          <p:nvPr/>
        </p:nvSpPr>
        <p:spPr>
          <a:xfrm>
            <a:off x="11670505" y="6404183"/>
            <a:ext cx="490539" cy="183940"/>
          </a:xfrm>
          <a:prstGeom prst="rect">
            <a:avLst/>
          </a:prstGeom>
          <a:noFill/>
          <a:ln cap="flat">
            <a:noFill/>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E18C65-9DAF-4BAC-912A-223D5D2591A0}" type="slidenum">
              <a:t>3</a:t>
            </a:fld>
            <a:endParaRPr lang="fi-FI" sz="800" b="0" i="0" u="none" strike="noStrike" kern="1200" cap="none" spc="0" baseline="0">
              <a:solidFill>
                <a:srgbClr val="000000"/>
              </a:solidFill>
              <a:uFillTx/>
              <a:latin typeface="Franklin Gothic Book"/>
            </a:endParaRPr>
          </a:p>
        </p:txBody>
      </p:sp>
      <p:pic>
        <p:nvPicPr>
          <p:cNvPr id="7" name="Kuva 7">
            <a:extLst>
              <a:ext uri="{FF2B5EF4-FFF2-40B4-BE49-F238E27FC236}">
                <a16:creationId xmlns:a16="http://schemas.microsoft.com/office/drawing/2014/main" id="{83C281E6-0014-4BA6-BAC7-46D0DBE956B6}"/>
              </a:ext>
            </a:extLst>
          </p:cNvPr>
          <p:cNvPicPr>
            <a:picLocks noChangeAspect="1"/>
          </p:cNvPicPr>
          <p:nvPr/>
        </p:nvPicPr>
        <p:blipFill>
          <a:blip r:embed="rId3"/>
          <a:stretch>
            <a:fillRect/>
          </a:stretch>
        </p:blipFill>
        <p:spPr>
          <a:xfrm>
            <a:off x="6465502" y="810889"/>
            <a:ext cx="7067763" cy="5000625"/>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4EEE6D-FCCB-4443-8E4C-AD94E070BEE0}"/>
              </a:ext>
            </a:extLst>
          </p:cNvPr>
          <p:cNvSpPr>
            <a:spLocks noGrp="1"/>
          </p:cNvSpPr>
          <p:nvPr>
            <p:ph type="ctrTitle"/>
          </p:nvPr>
        </p:nvSpPr>
        <p:spPr/>
        <p:txBody>
          <a:bodyPr/>
          <a:lstStyle/>
          <a:p>
            <a:r>
              <a:rPr lang="fi-FI"/>
              <a:t>Sparrausta ryhmissä Turvatuokion pitämiseksi omalla työpaikalla</a:t>
            </a:r>
          </a:p>
        </p:txBody>
      </p:sp>
      <p:sp>
        <p:nvSpPr>
          <p:cNvPr id="3" name="Alaotsikko 2">
            <a:extLst>
              <a:ext uri="{FF2B5EF4-FFF2-40B4-BE49-F238E27FC236}">
                <a16:creationId xmlns:a16="http://schemas.microsoft.com/office/drawing/2014/main" id="{EECFA23D-6423-49BF-AC44-EF95D51309A1}"/>
              </a:ext>
            </a:extLst>
          </p:cNvPr>
          <p:cNvSpPr>
            <a:spLocks noGrp="1"/>
          </p:cNvSpPr>
          <p:nvPr>
            <p:ph type="subTitle" idx="1"/>
          </p:nvPr>
        </p:nvSpPr>
        <p:spPr/>
        <p:txBody>
          <a:bodyPr vert="horz" lIns="0" tIns="0" rIns="0" bIns="0" rtlCol="0" anchor="t">
            <a:noAutofit/>
          </a:bodyPr>
          <a:lstStyle/>
          <a:p>
            <a:endParaRPr lang="fi-FI"/>
          </a:p>
        </p:txBody>
      </p:sp>
    </p:spTree>
    <p:extLst>
      <p:ext uri="{BB962C8B-B14F-4D97-AF65-F5344CB8AC3E}">
        <p14:creationId xmlns:p14="http://schemas.microsoft.com/office/powerpoint/2010/main" val="253282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6AEDE3-A17C-423D-E4AC-D4C3178C4B98}"/>
              </a:ext>
            </a:extLst>
          </p:cNvPr>
          <p:cNvSpPr>
            <a:spLocks noGrp="1"/>
          </p:cNvSpPr>
          <p:nvPr>
            <p:ph type="title"/>
          </p:nvPr>
        </p:nvSpPr>
        <p:spPr>
          <a:xfrm>
            <a:off x="600076" y="476250"/>
            <a:ext cx="9425667" cy="923925"/>
          </a:xfrm>
        </p:spPr>
        <p:txBody>
          <a:bodyPr/>
          <a:lstStyle/>
          <a:p>
            <a:r>
              <a:rPr lang="fi-FI" dirty="0">
                <a:latin typeface="Source Sans Pro"/>
                <a:ea typeface="Source Sans Pro"/>
              </a:rPr>
              <a:t>Koontia Turvatuokio-aiheiden ideoinneista ryhmissä</a:t>
            </a:r>
            <a:endParaRPr lang="fi-FI" dirty="0"/>
          </a:p>
        </p:txBody>
      </p:sp>
      <p:sp>
        <p:nvSpPr>
          <p:cNvPr id="3" name="Sisällön paikkamerkki 2">
            <a:extLst>
              <a:ext uri="{FF2B5EF4-FFF2-40B4-BE49-F238E27FC236}">
                <a16:creationId xmlns:a16="http://schemas.microsoft.com/office/drawing/2014/main" id="{0E3FD4DC-1216-94A8-E27C-0966BB37BE3D}"/>
              </a:ext>
            </a:extLst>
          </p:cNvPr>
          <p:cNvSpPr>
            <a:spLocks noGrp="1"/>
          </p:cNvSpPr>
          <p:nvPr>
            <p:ph idx="1"/>
          </p:nvPr>
        </p:nvSpPr>
        <p:spPr>
          <a:xfrm>
            <a:off x="391886" y="947057"/>
            <a:ext cx="11288485" cy="5225143"/>
          </a:xfrm>
        </p:spPr>
        <p:txBody>
          <a:bodyPr vert="horz" lIns="0" tIns="0" rIns="0" bIns="0" numCol="2" rtlCol="0" anchor="t">
            <a:noAutofit/>
          </a:bodyPr>
          <a:lstStyle/>
          <a:p>
            <a:r>
              <a:rPr lang="fi-FI" dirty="0"/>
              <a:t>Tunnistetaan työpaikan kemikaalit: poistetaan tarpeettomat ja vaaralliset korvataan vaarattomilla, jos mahdollista</a:t>
            </a:r>
          </a:p>
          <a:p>
            <a:endParaRPr lang="fi-FI" dirty="0"/>
          </a:p>
          <a:p>
            <a:r>
              <a:rPr lang="fi-FI" dirty="0"/>
              <a:t>Laaditaan kemikaaliluettelo; voidaan hyödyntää valmista työsuojeluhallinnon kaavaketta </a:t>
            </a:r>
            <a:r>
              <a:rPr lang="fi-FI" dirty="0">
                <a:hlinkClick r:id="rId2"/>
              </a:rPr>
              <a:t>https://www.tyosuojelu.fi/tyoolot/kemialliset-tekijat</a:t>
            </a:r>
            <a:endParaRPr lang="fi-FI" dirty="0"/>
          </a:p>
          <a:p>
            <a:endParaRPr lang="fi-FI" dirty="0"/>
          </a:p>
          <a:p>
            <a:r>
              <a:rPr lang="fi-FI" dirty="0"/>
              <a:t>Mitä varoitusmerkkejä meidän työpaikalla pitää tuntea?</a:t>
            </a:r>
          </a:p>
          <a:p>
            <a:endParaRPr lang="fi-FI" dirty="0"/>
          </a:p>
          <a:p>
            <a:r>
              <a:rPr lang="fi-FI" dirty="0"/>
              <a:t>Käyttöturvallisuustiedote- mikä se on ja mihin sitä tarvitaan?</a:t>
            </a:r>
          </a:p>
          <a:p>
            <a:endParaRPr lang="fi-FI" dirty="0"/>
          </a:p>
          <a:p>
            <a:r>
              <a:rPr lang="fi-FI" dirty="0"/>
              <a:t>Kemikaalien varastointi: kemikaali-inventaario</a:t>
            </a:r>
          </a:p>
          <a:p>
            <a:endParaRPr lang="fi-FI" dirty="0"/>
          </a:p>
          <a:p>
            <a:r>
              <a:rPr lang="fi-FI" dirty="0"/>
              <a:t>Ympäristö- ja henkilöstövaikutusten arviointi samalla kertaa</a:t>
            </a:r>
          </a:p>
          <a:p>
            <a:endParaRPr lang="fi-FI" dirty="0"/>
          </a:p>
          <a:p>
            <a:r>
              <a:rPr lang="fi-FI" dirty="0"/>
              <a:t>Turvallisuuskävely</a:t>
            </a:r>
          </a:p>
          <a:p>
            <a:endParaRPr lang="fi-FI" dirty="0"/>
          </a:p>
          <a:p>
            <a:r>
              <a:rPr lang="fi-FI" dirty="0"/>
              <a:t>Piktogrammit </a:t>
            </a:r>
          </a:p>
          <a:p>
            <a:endParaRPr lang="fi-FI" dirty="0"/>
          </a:p>
          <a:p>
            <a:r>
              <a:rPr lang="fi-FI" dirty="0"/>
              <a:t>QR-koodit tietolähteenä</a:t>
            </a:r>
          </a:p>
          <a:p>
            <a:endParaRPr lang="fi-FI" dirty="0"/>
          </a:p>
          <a:p>
            <a:r>
              <a:rPr lang="fi-FI" dirty="0"/>
              <a:t>Saavutettavuuden opastaminen</a:t>
            </a:r>
          </a:p>
        </p:txBody>
      </p:sp>
    </p:spTree>
    <p:extLst>
      <p:ext uri="{BB962C8B-B14F-4D97-AF65-F5344CB8AC3E}">
        <p14:creationId xmlns:p14="http://schemas.microsoft.com/office/powerpoint/2010/main" val="40716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EBA30A-9145-4F9D-B3C0-6DD4FF6B3E88}"/>
              </a:ext>
            </a:extLst>
          </p:cNvPr>
          <p:cNvSpPr>
            <a:spLocks noGrp="1"/>
          </p:cNvSpPr>
          <p:nvPr>
            <p:ph type="title"/>
          </p:nvPr>
        </p:nvSpPr>
        <p:spPr/>
        <p:txBody>
          <a:bodyPr/>
          <a:lstStyle/>
          <a:p>
            <a:r>
              <a:rPr lang="fi-FI">
                <a:latin typeface="Source Sans Pro"/>
                <a:ea typeface="Source Sans Pro"/>
              </a:rPr>
              <a:t>Oman työpaikan Turvatuokion aihe:</a:t>
            </a:r>
            <a:br>
              <a:rPr lang="fi-FI">
                <a:latin typeface="Source Sans Pro"/>
                <a:ea typeface="Source Sans Pro"/>
              </a:rPr>
            </a:br>
            <a:r>
              <a:rPr lang="fi-FI">
                <a:latin typeface="Source Sans Pro"/>
                <a:ea typeface="Source Sans Pro"/>
              </a:rPr>
              <a:t>Ajankohta:</a:t>
            </a:r>
            <a:br>
              <a:rPr lang="fi-FI">
                <a:latin typeface="Source Sans Pro"/>
                <a:ea typeface="Source Sans Pro"/>
              </a:rPr>
            </a:br>
            <a:r>
              <a:rPr lang="fi-FI">
                <a:latin typeface="Source Sans Pro"/>
                <a:ea typeface="Source Sans Pro"/>
              </a:rPr>
              <a:t>Työpaikan tiimi/ryhmä/osasto:</a:t>
            </a:r>
            <a:endParaRPr lang="fi-FI"/>
          </a:p>
        </p:txBody>
      </p:sp>
      <p:graphicFrame>
        <p:nvGraphicFramePr>
          <p:cNvPr id="5" name="Sisällön paikkamerkki 4"/>
          <p:cNvGraphicFramePr>
            <a:graphicFrameLocks noGrp="1"/>
          </p:cNvGraphicFramePr>
          <p:nvPr>
            <p:ph idx="1"/>
            <p:extLst>
              <p:ext uri="{D42A27DB-BD31-4B8C-83A1-F6EECF244321}">
                <p14:modId xmlns:p14="http://schemas.microsoft.com/office/powerpoint/2010/main" val="3956381483"/>
              </p:ext>
            </p:extLst>
          </p:nvPr>
        </p:nvGraphicFramePr>
        <p:xfrm>
          <a:off x="517237" y="1825625"/>
          <a:ext cx="9987252" cy="4039466"/>
        </p:xfrm>
        <a:graphic>
          <a:graphicData uri="http://schemas.openxmlformats.org/drawingml/2006/table">
            <a:tbl>
              <a:tblPr firstRow="1" bandRow="1">
                <a:tableStyleId>{5C22544A-7EE6-4342-B048-85BDC9FD1C3A}</a:tableStyleId>
              </a:tblPr>
              <a:tblGrid>
                <a:gridCol w="3329084">
                  <a:extLst>
                    <a:ext uri="{9D8B030D-6E8A-4147-A177-3AD203B41FA5}">
                      <a16:colId xmlns:a16="http://schemas.microsoft.com/office/drawing/2014/main" val="3152607740"/>
                    </a:ext>
                  </a:extLst>
                </a:gridCol>
                <a:gridCol w="3329084">
                  <a:extLst>
                    <a:ext uri="{9D8B030D-6E8A-4147-A177-3AD203B41FA5}">
                      <a16:colId xmlns:a16="http://schemas.microsoft.com/office/drawing/2014/main" val="1826773176"/>
                    </a:ext>
                  </a:extLst>
                </a:gridCol>
                <a:gridCol w="3329084">
                  <a:extLst>
                    <a:ext uri="{9D8B030D-6E8A-4147-A177-3AD203B41FA5}">
                      <a16:colId xmlns:a16="http://schemas.microsoft.com/office/drawing/2014/main" val="747756559"/>
                    </a:ext>
                  </a:extLst>
                </a:gridCol>
              </a:tblGrid>
              <a:tr h="1067831">
                <a:tc>
                  <a:txBody>
                    <a:bodyPr/>
                    <a:lstStyle/>
                    <a:p>
                      <a:r>
                        <a:rPr lang="fi-FI"/>
                        <a:t>Tuokion valmistelu</a:t>
                      </a:r>
                    </a:p>
                  </a:txBody>
                  <a:tcPr/>
                </a:tc>
                <a:tc>
                  <a:txBody>
                    <a:bodyPr/>
                    <a:lstStyle/>
                    <a:p>
                      <a:r>
                        <a:rPr lang="fi-FI"/>
                        <a:t>Tuokion ohjaaminen</a:t>
                      </a:r>
                    </a:p>
                  </a:txBody>
                  <a:tcPr/>
                </a:tc>
                <a:tc>
                  <a:txBody>
                    <a:bodyPr/>
                    <a:lstStyle/>
                    <a:p>
                      <a:r>
                        <a:rPr lang="fi-FI"/>
                        <a:t>Tuokion jälkeen</a:t>
                      </a:r>
                    </a:p>
                  </a:txBody>
                  <a:tcPr/>
                </a:tc>
                <a:extLst>
                  <a:ext uri="{0D108BD9-81ED-4DB2-BD59-A6C34878D82A}">
                    <a16:rowId xmlns:a16="http://schemas.microsoft.com/office/drawing/2014/main" val="35273072"/>
                  </a:ext>
                </a:extLst>
              </a:tr>
              <a:tr h="2971635">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8297257"/>
                  </a:ext>
                </a:extLst>
              </a:tr>
            </a:tbl>
          </a:graphicData>
        </a:graphic>
      </p:graphicFrame>
    </p:spTree>
    <p:extLst>
      <p:ext uri="{BB962C8B-B14F-4D97-AF65-F5344CB8AC3E}">
        <p14:creationId xmlns:p14="http://schemas.microsoft.com/office/powerpoint/2010/main" val="336066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744AF0-8DA3-4B43-833C-AAF9DFAE91B8}"/>
              </a:ext>
            </a:extLst>
          </p:cNvPr>
          <p:cNvSpPr txBox="1">
            <a:spLocks noGrp="1"/>
          </p:cNvSpPr>
          <p:nvPr>
            <p:ph type="title"/>
          </p:nvPr>
        </p:nvSpPr>
        <p:spPr/>
        <p:txBody>
          <a:bodyPr/>
          <a:lstStyle/>
          <a:p>
            <a:r>
              <a:rPr lang="fi-FI" dirty="0">
                <a:latin typeface="Source Sans Pro"/>
                <a:ea typeface="Source Sans Pro"/>
              </a:rPr>
              <a:t>Seuraava Turvatuokio –ohjaajien webinaari</a:t>
            </a:r>
            <a:endParaRPr lang="fi-FI" dirty="0"/>
          </a:p>
        </p:txBody>
      </p:sp>
      <p:sp>
        <p:nvSpPr>
          <p:cNvPr id="4" name="Päivämäärän paikkamerkki 3">
            <a:extLst>
              <a:ext uri="{FF2B5EF4-FFF2-40B4-BE49-F238E27FC236}">
                <a16:creationId xmlns:a16="http://schemas.microsoft.com/office/drawing/2014/main" id="{C52B2594-4893-4BA6-A8EC-E58459642210}"/>
              </a:ext>
            </a:extLst>
          </p:cNvPr>
          <p:cNvSpPr txBox="1"/>
          <p:nvPr/>
        </p:nvSpPr>
        <p:spPr>
          <a:xfrm>
            <a:off x="10684672" y="6404183"/>
            <a:ext cx="831052" cy="183940"/>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383F0DC-2767-488A-968B-C5D7F1151835}" type="datetime1">
              <a:rPr lang="fi-FI" sz="800" b="0" i="0" u="none" strike="noStrike" kern="1200" cap="none" spc="0" baseline="0" dirty="0">
                <a:solidFill>
                  <a:srgbClr val="000000"/>
                </a:solidFill>
                <a:uFillTx/>
                <a:latin typeface="Franklin Gothic Book"/>
              </a:rPr>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12.9.2023</a:t>
            </a:fld>
            <a:endParaRPr lang="fi-FI" sz="800" b="0" i="0" u="none" strike="noStrike" kern="1200" cap="none" spc="0" baseline="0">
              <a:solidFill>
                <a:srgbClr val="000000"/>
              </a:solidFill>
              <a:uFillTx/>
              <a:latin typeface="Franklin Gothic Book"/>
            </a:endParaRPr>
          </a:p>
        </p:txBody>
      </p:sp>
      <p:sp>
        <p:nvSpPr>
          <p:cNvPr id="5" name="Alatunnisteen paikkamerkki 4">
            <a:extLst>
              <a:ext uri="{FF2B5EF4-FFF2-40B4-BE49-F238E27FC236}">
                <a16:creationId xmlns:a16="http://schemas.microsoft.com/office/drawing/2014/main" id="{7B04687B-2FCA-4C8D-9778-74AC917B519A}"/>
              </a:ext>
            </a:extLst>
          </p:cNvPr>
          <p:cNvSpPr txBox="1"/>
          <p:nvPr/>
        </p:nvSpPr>
        <p:spPr>
          <a:xfrm>
            <a:off x="6388894" y="6404183"/>
            <a:ext cx="4114800" cy="183940"/>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000000"/>
                </a:solidFill>
                <a:uFillTx/>
                <a:latin typeface="Franklin Gothic Book"/>
              </a:rPr>
              <a:t>Etunimi Sukunimi</a:t>
            </a:r>
          </a:p>
        </p:txBody>
      </p:sp>
      <p:sp>
        <p:nvSpPr>
          <p:cNvPr id="6" name="Dian numeron paikkamerkki 5">
            <a:extLst>
              <a:ext uri="{FF2B5EF4-FFF2-40B4-BE49-F238E27FC236}">
                <a16:creationId xmlns:a16="http://schemas.microsoft.com/office/drawing/2014/main" id="{65BDC0F6-DB22-4B2F-B99E-9EBC5F131A1A}"/>
              </a:ext>
            </a:extLst>
          </p:cNvPr>
          <p:cNvSpPr txBox="1"/>
          <p:nvPr/>
        </p:nvSpPr>
        <p:spPr>
          <a:xfrm>
            <a:off x="11670505" y="6404183"/>
            <a:ext cx="490539" cy="183940"/>
          </a:xfrm>
          <a:prstGeom prst="rect">
            <a:avLst/>
          </a:prstGeom>
          <a:noFill/>
          <a:ln cap="flat">
            <a:noFill/>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5B1F38-5D07-499C-9691-CB2C0501CBE3}" type="slidenum">
              <a:rPr dirty="0"/>
              <a:t>33</a:t>
            </a:fld>
            <a:endParaRPr lang="fi-FI" sz="800" b="0" i="0" u="none" strike="noStrike" kern="1200" cap="none" spc="0" baseline="0">
              <a:solidFill>
                <a:srgbClr val="000000"/>
              </a:solidFill>
              <a:uFillTx/>
              <a:latin typeface="Franklin Gothic Book"/>
            </a:endParaRPr>
          </a:p>
        </p:txBody>
      </p:sp>
      <p:pic>
        <p:nvPicPr>
          <p:cNvPr id="7" name="Kuva 7">
            <a:extLst>
              <a:ext uri="{FF2B5EF4-FFF2-40B4-BE49-F238E27FC236}">
                <a16:creationId xmlns:a16="http://schemas.microsoft.com/office/drawing/2014/main" id="{941335F4-A897-4674-9F22-70D84D1F2777}"/>
              </a:ext>
            </a:extLst>
          </p:cNvPr>
          <p:cNvPicPr>
            <a:picLocks noChangeAspect="1"/>
          </p:cNvPicPr>
          <p:nvPr/>
        </p:nvPicPr>
        <p:blipFill>
          <a:blip r:embed="rId2"/>
          <a:stretch>
            <a:fillRect/>
          </a:stretch>
        </p:blipFill>
        <p:spPr>
          <a:xfrm>
            <a:off x="6796259" y="1009653"/>
            <a:ext cx="5709687" cy="4038603"/>
          </a:xfrm>
          <a:prstGeom prst="rect">
            <a:avLst/>
          </a:prstGeom>
          <a:noFill/>
          <a:ln cap="flat">
            <a:noFill/>
          </a:ln>
        </p:spPr>
      </p:pic>
      <p:sp>
        <p:nvSpPr>
          <p:cNvPr id="8" name="Tekstiruutu 7">
            <a:extLst>
              <a:ext uri="{FF2B5EF4-FFF2-40B4-BE49-F238E27FC236}">
                <a16:creationId xmlns:a16="http://schemas.microsoft.com/office/drawing/2014/main" id="{8E7A8DBA-8A70-0349-0F3D-170124D1AE8C}"/>
              </a:ext>
            </a:extLst>
          </p:cNvPr>
          <p:cNvSpPr txBox="1"/>
          <p:nvPr/>
        </p:nvSpPr>
        <p:spPr>
          <a:xfrm>
            <a:off x="1068674" y="1885949"/>
            <a:ext cx="372533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0" i="0" dirty="0">
                <a:solidFill>
                  <a:srgbClr val="DB6D0E"/>
                </a:solidFill>
                <a:effectLst/>
                <a:hlinkClick r:id="rId3"/>
              </a:rPr>
              <a:t>9.10. Turvatuokio-webinaari: työpaikkaväkivallan vaarojen tunnistaminen ja arviointi</a:t>
            </a:r>
            <a:endParaRPr lang="fi-FI" b="0" i="0" dirty="0">
              <a:solidFill>
                <a:srgbClr val="DB6D0E"/>
              </a:solidFill>
              <a:effectLst/>
            </a:endParaRPr>
          </a:p>
          <a:p>
            <a:endParaRPr lang="en-US" dirty="0">
              <a:solidFill>
                <a:srgbClr val="DB6D0E"/>
              </a:solidFill>
              <a:hlinkClick r:id="rId4"/>
            </a:endParaRPr>
          </a:p>
          <a:p>
            <a:endParaRPr lang="en-US" dirty="0">
              <a:solidFill>
                <a:srgbClr val="DB6D0E"/>
              </a:solidFill>
              <a:hlinkClick r:id="rId4"/>
            </a:endParaRPr>
          </a:p>
          <a:p>
            <a:r>
              <a:rPr lang="en-US" dirty="0">
                <a:solidFill>
                  <a:srgbClr val="DB6D0E"/>
                </a:solidFill>
                <a:hlinkClick r:id="rId4"/>
              </a:rPr>
              <a:t>2.11.2023 Turvatuokio-webinaari: sähkötöiden vaarojen tunnistaminen ja arviointi</a:t>
            </a:r>
            <a:endParaRPr lang="en-US" dirty="0">
              <a:solidFill>
                <a:srgbClr val="DB6D0E"/>
              </a:solidFill>
            </a:endParaRPr>
          </a:p>
          <a:p>
            <a:endParaRPr lang="en-US" dirty="0">
              <a:solidFill>
                <a:srgbClr val="DB6D0E"/>
              </a:solidFill>
              <a:latin typeface="Franklin Gothic Book"/>
            </a:endParaRPr>
          </a:p>
          <a:p>
            <a:r>
              <a:rPr lang="en-US" dirty="0">
                <a:solidFill>
                  <a:srgbClr val="DB6D0E"/>
                </a:solidFill>
                <a:latin typeface="Franklin Gothic Book"/>
              </a:rPr>
              <a:t>29.11. </a:t>
            </a:r>
            <a:r>
              <a:rPr lang="en-US" dirty="0" err="1">
                <a:solidFill>
                  <a:srgbClr val="DB6D0E"/>
                </a:solidFill>
                <a:latin typeface="Franklin Gothic Book"/>
              </a:rPr>
              <a:t>Kutsuwebinaari</a:t>
            </a:r>
            <a:r>
              <a:rPr lang="en-US" dirty="0">
                <a:solidFill>
                  <a:srgbClr val="DB6D0E"/>
                </a:solidFill>
                <a:latin typeface="Franklin Gothic Book"/>
              </a:rPr>
              <a:t>: </a:t>
            </a:r>
            <a:r>
              <a:rPr lang="en-US" dirty="0" err="1">
                <a:solidFill>
                  <a:srgbClr val="DB6D0E"/>
                </a:solidFill>
                <a:latin typeface="Franklin Gothic Book"/>
              </a:rPr>
              <a:t>Turvatuokiot</a:t>
            </a:r>
            <a:r>
              <a:rPr lang="en-US" dirty="0">
                <a:solidFill>
                  <a:srgbClr val="DB6D0E"/>
                </a:solidFill>
                <a:latin typeface="Franklin Gothic Book"/>
              </a:rPr>
              <a:t> </a:t>
            </a:r>
            <a:r>
              <a:rPr lang="en-US" dirty="0" err="1">
                <a:solidFill>
                  <a:srgbClr val="DB6D0E"/>
                </a:solidFill>
                <a:latin typeface="Franklin Gothic Book"/>
              </a:rPr>
              <a:t>työpaikan</a:t>
            </a:r>
            <a:r>
              <a:rPr lang="en-US" dirty="0">
                <a:solidFill>
                  <a:srgbClr val="DB6D0E"/>
                </a:solidFill>
                <a:latin typeface="Franklin Gothic Book"/>
              </a:rPr>
              <a:t> </a:t>
            </a:r>
            <a:r>
              <a:rPr lang="en-US" dirty="0" err="1">
                <a:solidFill>
                  <a:srgbClr val="DB6D0E"/>
                </a:solidFill>
                <a:latin typeface="Franklin Gothic Book"/>
              </a:rPr>
              <a:t>arjessa</a:t>
            </a:r>
            <a:r>
              <a:rPr lang="en-US" dirty="0">
                <a:solidFill>
                  <a:srgbClr val="DB6D0E"/>
                </a:solidFill>
                <a:latin typeface="Franklin Gothic Book"/>
              </a:rPr>
              <a:t> – </a:t>
            </a:r>
            <a:r>
              <a:rPr lang="en-US" dirty="0" err="1">
                <a:solidFill>
                  <a:srgbClr val="DB6D0E"/>
                </a:solidFill>
                <a:latin typeface="Franklin Gothic Book"/>
              </a:rPr>
              <a:t>kokemusten</a:t>
            </a:r>
            <a:r>
              <a:rPr lang="en-US" dirty="0">
                <a:solidFill>
                  <a:srgbClr val="DB6D0E"/>
                </a:solidFill>
                <a:latin typeface="Franklin Gothic Book"/>
              </a:rPr>
              <a:t> </a:t>
            </a:r>
            <a:r>
              <a:rPr lang="en-US" dirty="0" err="1">
                <a:solidFill>
                  <a:srgbClr val="DB6D0E"/>
                </a:solidFill>
                <a:latin typeface="Franklin Gothic Book"/>
              </a:rPr>
              <a:t>jakamista</a:t>
            </a:r>
            <a:r>
              <a:rPr lang="en-US" dirty="0">
                <a:solidFill>
                  <a:srgbClr val="DB6D0E"/>
                </a:solidFill>
                <a:latin typeface="Franklin Gothic Book"/>
              </a:rPr>
              <a:t> ja </a:t>
            </a:r>
            <a:r>
              <a:rPr lang="en-US" dirty="0" err="1">
                <a:solidFill>
                  <a:srgbClr val="DB6D0E"/>
                </a:solidFill>
                <a:latin typeface="Franklin Gothic Book"/>
              </a:rPr>
              <a:t>konseptin</a:t>
            </a:r>
            <a:r>
              <a:rPr lang="en-US" dirty="0">
                <a:solidFill>
                  <a:srgbClr val="DB6D0E"/>
                </a:solidFill>
                <a:latin typeface="Franklin Gothic Book"/>
              </a:rPr>
              <a:t> </a:t>
            </a:r>
            <a:r>
              <a:rPr lang="en-US" dirty="0" err="1">
                <a:solidFill>
                  <a:srgbClr val="DB6D0E"/>
                </a:solidFill>
                <a:latin typeface="Franklin Gothic Book"/>
              </a:rPr>
              <a:t>kehittämistä</a:t>
            </a:r>
            <a:endParaRPr lang="en-US" dirty="0">
              <a:solidFill>
                <a:srgbClr val="DB6D0E"/>
              </a:solidFill>
              <a:latin typeface="Franklin Gothic Book"/>
            </a:endParaRPr>
          </a:p>
          <a:p>
            <a:endParaRPr lang="en-US" dirty="0">
              <a:latin typeface="Barlow"/>
            </a:endParaRPr>
          </a:p>
          <a:p>
            <a:endParaRPr lang="en-US" dirty="0">
              <a:latin typeface="Barlow"/>
            </a:endParaRPr>
          </a:p>
        </p:txBody>
      </p:sp>
    </p:spTree>
    <p:extLst>
      <p:ext uri="{BB962C8B-B14F-4D97-AF65-F5344CB8AC3E}">
        <p14:creationId xmlns:p14="http://schemas.microsoft.com/office/powerpoint/2010/main" val="251240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2116E1B-AFF1-45D6-9F0C-03B4F9CCED12}"/>
              </a:ext>
            </a:extLst>
          </p:cNvPr>
          <p:cNvSpPr>
            <a:spLocks noGrp="1"/>
          </p:cNvSpPr>
          <p:nvPr>
            <p:ph type="title"/>
          </p:nvPr>
        </p:nvSpPr>
        <p:spPr>
          <a:xfrm>
            <a:off x="600076" y="476250"/>
            <a:ext cx="4527401" cy="1359347"/>
          </a:xfrm>
        </p:spPr>
        <p:txBody>
          <a:bodyPr anchor="t">
            <a:normAutofit/>
          </a:bodyPr>
          <a:lstStyle/>
          <a:p>
            <a:pPr marL="0" indent="0">
              <a:lnSpc>
                <a:spcPct val="90000"/>
              </a:lnSpc>
            </a:pPr>
            <a:br>
              <a:rPr lang="fi-FI" sz="2300" b="0"/>
            </a:br>
            <a:r>
              <a:rPr lang="fi-FI" sz="2300" b="0" i="1"/>
              <a:t>Kiitos ajastasi ja mielenkiinnostasi!</a:t>
            </a:r>
            <a:br>
              <a:rPr lang="fi-FI" sz="2300"/>
            </a:br>
            <a:endParaRPr lang="en-US" sz="2300"/>
          </a:p>
        </p:txBody>
      </p:sp>
      <p:sp>
        <p:nvSpPr>
          <p:cNvPr id="6" name="Subtitle 3">
            <a:extLst>
              <a:ext uri="{FF2B5EF4-FFF2-40B4-BE49-F238E27FC236}">
                <a16:creationId xmlns:a16="http://schemas.microsoft.com/office/drawing/2014/main" id="{ABB048AB-AE68-4BC4-A94E-A56DFF769683}"/>
              </a:ext>
            </a:extLst>
          </p:cNvPr>
          <p:cNvSpPr>
            <a:spLocks noGrp="1"/>
          </p:cNvSpPr>
          <p:nvPr>
            <p:ph idx="1"/>
          </p:nvPr>
        </p:nvSpPr>
        <p:spPr>
          <a:xfrm>
            <a:off x="923926" y="2245171"/>
            <a:ext cx="4203551" cy="3679379"/>
          </a:xfrm>
        </p:spPr>
        <p:txBody>
          <a:bodyPr vert="horz" lIns="0" tIns="0" rIns="0" bIns="0" rtlCol="0" anchor="t">
            <a:normAutofit/>
          </a:bodyPr>
          <a:lstStyle/>
          <a:p>
            <a:pPr marL="0" indent="0">
              <a:buNone/>
            </a:pPr>
            <a:r>
              <a:rPr lang="fi-FI" dirty="0">
                <a:latin typeface="Source Sans Pro"/>
                <a:ea typeface="Source Sans Pro"/>
              </a:rPr>
              <a:t>Lisätietoja</a:t>
            </a:r>
            <a:r>
              <a:rPr lang="en-US" dirty="0">
                <a:latin typeface="Source Sans Pro"/>
                <a:ea typeface="Source Sans Pro"/>
              </a:rPr>
              <a:t> </a:t>
            </a:r>
            <a:r>
              <a:rPr lang="fi-FI" dirty="0">
                <a:latin typeface="Source Sans Pro"/>
                <a:ea typeface="Source Sans Pro"/>
              </a:rPr>
              <a:t>Turvatuokioista</a:t>
            </a:r>
            <a:r>
              <a:rPr lang="en-US" dirty="0">
                <a:latin typeface="Source Sans Pro"/>
                <a:ea typeface="Source Sans Pro"/>
              </a:rPr>
              <a:t>:</a:t>
            </a:r>
            <a:endParaRPr lang="fi-FI" dirty="0">
              <a:latin typeface="Source Sans Pro"/>
              <a:ea typeface="Source Sans Pro"/>
            </a:endParaRPr>
          </a:p>
          <a:p>
            <a:endParaRPr lang="en-US" dirty="0"/>
          </a:p>
          <a:p>
            <a:pPr marL="0" indent="0">
              <a:buNone/>
            </a:pPr>
            <a:endParaRPr lang="en-US" dirty="0"/>
          </a:p>
          <a:p>
            <a:pPr marL="0" indent="0">
              <a:buNone/>
            </a:pPr>
            <a:r>
              <a:rPr lang="fi-FI" dirty="0">
                <a:latin typeface="Source Sans Pro"/>
                <a:ea typeface="Source Sans Pro"/>
              </a:rPr>
              <a:t>Erityisasiantuntija</a:t>
            </a:r>
          </a:p>
          <a:p>
            <a:endParaRPr lang="en-US" dirty="0">
              <a:latin typeface="Source Sans Pro"/>
              <a:ea typeface="Source Sans Pro"/>
            </a:endParaRPr>
          </a:p>
          <a:p>
            <a:r>
              <a:rPr lang="en-US" dirty="0">
                <a:latin typeface="Source Sans Pro"/>
                <a:ea typeface="Source Sans Pro"/>
              </a:rPr>
              <a:t>Sari </a:t>
            </a:r>
            <a:r>
              <a:rPr lang="en-US" dirty="0" err="1">
                <a:latin typeface="Source Sans Pro"/>
                <a:ea typeface="Source Sans Pro"/>
              </a:rPr>
              <a:t>Aksberg</a:t>
            </a:r>
            <a:endParaRPr lang="en-US" dirty="0">
              <a:latin typeface="Source Sans Pro"/>
              <a:ea typeface="Source Sans Pro"/>
            </a:endParaRPr>
          </a:p>
          <a:p>
            <a:endParaRPr lang="en-US" dirty="0"/>
          </a:p>
          <a:p>
            <a:pPr marL="0" indent="0">
              <a:buNone/>
            </a:pPr>
            <a:r>
              <a:rPr lang="en-US" dirty="0">
                <a:latin typeface="Source Sans Pro"/>
                <a:ea typeface="Source Sans Pro"/>
                <a:hlinkClick r:id="rId3"/>
              </a:rPr>
              <a:t>sari.aksberg@ttk.fi</a:t>
            </a:r>
          </a:p>
          <a:p>
            <a:pPr marL="0" indent="0">
              <a:buNone/>
            </a:pPr>
            <a:endParaRPr lang="en-US" dirty="0">
              <a:latin typeface="Source Sans Pro"/>
              <a:ea typeface="Source Sans Pro"/>
            </a:endParaRPr>
          </a:p>
        </p:txBody>
      </p:sp>
      <p:pic>
        <p:nvPicPr>
          <p:cNvPr id="3" name="Kuva 4" descr="Syksyn lehdet">
            <a:extLst>
              <a:ext uri="{FF2B5EF4-FFF2-40B4-BE49-F238E27FC236}">
                <a16:creationId xmlns:a16="http://schemas.microsoft.com/office/drawing/2014/main" id="{3288AA13-BC7D-4B85-BC77-6B38BCC368DD}"/>
              </a:ext>
            </a:extLst>
          </p:cNvPr>
          <p:cNvPicPr>
            <a:picLocks noChangeAspect="1"/>
          </p:cNvPicPr>
          <p:nvPr/>
        </p:nvPicPr>
        <p:blipFill rotWithShape="1">
          <a:blip r:embed="rId4"/>
          <a:srcRect l="23041" r="17625" b="-1"/>
          <a:stretch/>
        </p:blipFill>
        <p:spPr>
          <a:xfrm>
            <a:off x="6096000" y="10"/>
            <a:ext cx="6096000" cy="6857990"/>
          </a:xfrm>
          <a:prstGeom prst="rect">
            <a:avLst/>
          </a:prstGeom>
          <a:noFill/>
        </p:spPr>
      </p:pic>
    </p:spTree>
    <p:extLst>
      <p:ext uri="{BB962C8B-B14F-4D97-AF65-F5344CB8AC3E}">
        <p14:creationId xmlns:p14="http://schemas.microsoft.com/office/powerpoint/2010/main" val="636161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4D7218-B07A-4A5E-9174-675596B1FA9D}"/>
              </a:ext>
            </a:extLst>
          </p:cNvPr>
          <p:cNvSpPr txBox="1">
            <a:spLocks noGrp="1"/>
          </p:cNvSpPr>
          <p:nvPr>
            <p:ph type="title"/>
          </p:nvPr>
        </p:nvSpPr>
        <p:spPr/>
        <p:txBody>
          <a:bodyPr/>
          <a:lstStyle/>
          <a:p>
            <a:r>
              <a:rPr lang="fi-FI">
                <a:latin typeface="Source Sans Pro"/>
                <a:ea typeface="Source Sans Pro"/>
              </a:rPr>
              <a:t>Mistä työpaikan Turvatuokioissa on kyse?</a:t>
            </a:r>
          </a:p>
        </p:txBody>
      </p:sp>
      <p:sp>
        <p:nvSpPr>
          <p:cNvPr id="3" name="Sisällön paikkamerkki 2">
            <a:extLst>
              <a:ext uri="{FF2B5EF4-FFF2-40B4-BE49-F238E27FC236}">
                <a16:creationId xmlns:a16="http://schemas.microsoft.com/office/drawing/2014/main" id="{8F84FFA4-BBB4-43EE-AFBA-9E7CDE11D32E}"/>
              </a:ext>
            </a:extLst>
          </p:cNvPr>
          <p:cNvSpPr txBox="1">
            <a:spLocks noGrp="1"/>
          </p:cNvSpPr>
          <p:nvPr>
            <p:ph idx="1"/>
          </p:nvPr>
        </p:nvSpPr>
        <p:spPr>
          <a:xfrm>
            <a:off x="830350" y="1645319"/>
            <a:ext cx="6922733" cy="4279234"/>
          </a:xfrm>
        </p:spPr>
        <p:txBody>
          <a:bodyPr vert="horz" lIns="0" tIns="0" rIns="0" bIns="0" rtlCol="0" anchor="t">
            <a:noAutofit/>
          </a:bodyPr>
          <a:lstStyle/>
          <a:p>
            <a:pPr marL="0" indent="0">
              <a:buNone/>
            </a:pPr>
            <a:endParaRPr lang="fi-FI" sz="1800">
              <a:solidFill>
                <a:srgbClr val="000000"/>
              </a:solidFill>
              <a:latin typeface="Source Sans Pro" pitchFamily="34"/>
            </a:endParaRPr>
          </a:p>
          <a:p>
            <a:pPr marL="0" indent="0">
              <a:buNone/>
            </a:pPr>
            <a:endParaRPr lang="fi-FI" sz="1800">
              <a:solidFill>
                <a:srgbClr val="000000"/>
              </a:solidFill>
              <a:latin typeface="Source Sans Pro"/>
              <a:ea typeface="Source Sans Pro"/>
            </a:endParaRPr>
          </a:p>
          <a:p>
            <a:pPr marL="0" indent="0">
              <a:buNone/>
            </a:pPr>
            <a:r>
              <a:rPr lang="fi-FI" sz="1800">
                <a:solidFill>
                  <a:srgbClr val="000000"/>
                </a:solidFill>
                <a:latin typeface="Source Sans Pro"/>
                <a:ea typeface="Source Sans Pro"/>
              </a:rPr>
              <a:t>Pysähdytään yhdessä  pohtimaan työturvallisuuden parantamista ja työtä helpottavia toimintatapoja.</a:t>
            </a:r>
          </a:p>
          <a:p>
            <a:pPr marL="0" indent="0">
              <a:buNone/>
            </a:pPr>
            <a:endParaRPr lang="fi-FI" sz="1800">
              <a:solidFill>
                <a:srgbClr val="000000"/>
              </a:solidFill>
              <a:latin typeface="Source Sans Pro"/>
              <a:ea typeface="Source Sans Pro"/>
            </a:endParaRPr>
          </a:p>
          <a:p>
            <a:pPr marL="0" indent="0">
              <a:buNone/>
            </a:pPr>
            <a:r>
              <a:rPr lang="fi-FI" sz="1800">
                <a:solidFill>
                  <a:srgbClr val="000000"/>
                </a:solidFill>
                <a:latin typeface="Source Sans Pro"/>
                <a:ea typeface="Source Sans Pro"/>
              </a:rPr>
              <a:t>Ideana on ottaa yksi työpaikan ajankohtainen asia kerrallaan yhteisen tarkastelun ja kehittämisen kohteeksi.</a:t>
            </a:r>
            <a:endParaRPr lang="fi-FI"/>
          </a:p>
          <a:p>
            <a:pPr marL="0" indent="0">
              <a:buNone/>
            </a:pPr>
            <a:endParaRPr lang="fi-FI" sz="1800">
              <a:solidFill>
                <a:srgbClr val="000000"/>
              </a:solidFill>
              <a:latin typeface="Source Sans Pro" pitchFamily="34"/>
            </a:endParaRPr>
          </a:p>
          <a:p>
            <a:pPr marL="0" indent="0">
              <a:buNone/>
            </a:pPr>
            <a:r>
              <a:rPr lang="fi-FI" sz="1800">
                <a:solidFill>
                  <a:srgbClr val="000000"/>
                </a:solidFill>
                <a:latin typeface="Source Sans Pro"/>
                <a:ea typeface="Source Sans Pro"/>
              </a:rPr>
              <a:t>Tavoitteena pysyvä, pienikin muutos parempaan.</a:t>
            </a:r>
          </a:p>
          <a:p>
            <a:pPr marL="0" indent="0">
              <a:buNone/>
            </a:pPr>
            <a:endParaRPr lang="fi-FI" sz="1800">
              <a:solidFill>
                <a:srgbClr val="000000"/>
              </a:solidFill>
              <a:latin typeface="Source Sans Pro" pitchFamily="34"/>
            </a:endParaRPr>
          </a:p>
          <a:p>
            <a:pPr marL="0" indent="0">
              <a:buNone/>
            </a:pPr>
            <a:r>
              <a:rPr lang="fi-FI" sz="1800">
                <a:solidFill>
                  <a:srgbClr val="000000"/>
                </a:solidFill>
                <a:latin typeface="Source Sans Pro"/>
                <a:ea typeface="Source Sans Pro"/>
              </a:rPr>
              <a:t>Turvatuokion pituus voi olla esimerkiksi jotain 15-30 min väliltä työpaikan tarpeen ja aikataulun mukaan.</a:t>
            </a:r>
          </a:p>
          <a:p>
            <a:pPr marL="0" indent="0">
              <a:buNone/>
            </a:pPr>
            <a:endParaRPr lang="fi-FI" sz="1800">
              <a:solidFill>
                <a:srgbClr val="000000"/>
              </a:solidFill>
              <a:latin typeface="Source Sans Pro" pitchFamily="34"/>
            </a:endParaRPr>
          </a:p>
          <a:p>
            <a:pPr marL="0" indent="0">
              <a:buNone/>
            </a:pPr>
            <a:endParaRPr lang="fi-FI" sz="1800">
              <a:solidFill>
                <a:srgbClr val="000000"/>
              </a:solidFill>
              <a:latin typeface="Source Sans Pro" pitchFamily="34"/>
            </a:endParaRPr>
          </a:p>
        </p:txBody>
      </p:sp>
      <p:sp>
        <p:nvSpPr>
          <p:cNvPr id="4" name="Päivämäärän paikkamerkki 3">
            <a:extLst>
              <a:ext uri="{FF2B5EF4-FFF2-40B4-BE49-F238E27FC236}">
                <a16:creationId xmlns:a16="http://schemas.microsoft.com/office/drawing/2014/main" id="{87BFC42C-BE04-4D9E-A329-EE797F99C065}"/>
              </a:ext>
            </a:extLst>
          </p:cNvPr>
          <p:cNvSpPr txBox="1"/>
          <p:nvPr/>
        </p:nvSpPr>
        <p:spPr>
          <a:xfrm>
            <a:off x="10684672" y="6404183"/>
            <a:ext cx="831052" cy="183940"/>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B8333D-EEAF-4375-B10C-35FF90BED00F}" type="datetime1">
              <a:rPr lang="fi-FI" sz="800" b="0" i="0" u="none" strike="noStrike" kern="1200" cap="none" spc="0" baseline="0">
                <a:solidFill>
                  <a:srgbClr val="000000"/>
                </a:solidFill>
                <a:uFillTx/>
                <a:latin typeface="Franklin Gothic Book"/>
              </a:rPr>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12.9.2023</a:t>
            </a:fld>
            <a:endParaRPr lang="fi-FI" sz="800" b="0" i="0" u="none" strike="noStrike" kern="1200" cap="none" spc="0" baseline="0">
              <a:solidFill>
                <a:srgbClr val="000000"/>
              </a:solidFill>
              <a:uFillTx/>
              <a:latin typeface="Franklin Gothic Book"/>
            </a:endParaRPr>
          </a:p>
        </p:txBody>
      </p:sp>
      <p:sp>
        <p:nvSpPr>
          <p:cNvPr id="5" name="Alatunnisteen paikkamerkki 4">
            <a:extLst>
              <a:ext uri="{FF2B5EF4-FFF2-40B4-BE49-F238E27FC236}">
                <a16:creationId xmlns:a16="http://schemas.microsoft.com/office/drawing/2014/main" id="{AA9F72D0-9A78-4866-8B3F-B0FB1B780DE5}"/>
              </a:ext>
            </a:extLst>
          </p:cNvPr>
          <p:cNvSpPr txBox="1"/>
          <p:nvPr/>
        </p:nvSpPr>
        <p:spPr>
          <a:xfrm>
            <a:off x="6388894" y="6404183"/>
            <a:ext cx="4114800" cy="183940"/>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000000"/>
                </a:solidFill>
                <a:uFillTx/>
                <a:latin typeface="Franklin Gothic Book"/>
              </a:rPr>
              <a:t>Etunimi Sukunimi</a:t>
            </a:r>
          </a:p>
        </p:txBody>
      </p:sp>
      <p:sp>
        <p:nvSpPr>
          <p:cNvPr id="6" name="Dian numeron paikkamerkki 5">
            <a:extLst>
              <a:ext uri="{FF2B5EF4-FFF2-40B4-BE49-F238E27FC236}">
                <a16:creationId xmlns:a16="http://schemas.microsoft.com/office/drawing/2014/main" id="{73AA5AAD-3977-4716-BF54-1182270D4EFA}"/>
              </a:ext>
            </a:extLst>
          </p:cNvPr>
          <p:cNvSpPr txBox="1"/>
          <p:nvPr/>
        </p:nvSpPr>
        <p:spPr>
          <a:xfrm>
            <a:off x="11670505" y="6404183"/>
            <a:ext cx="490539" cy="183940"/>
          </a:xfrm>
          <a:prstGeom prst="rect">
            <a:avLst/>
          </a:prstGeom>
          <a:noFill/>
          <a:ln cap="flat">
            <a:noFill/>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494871-1EFC-4727-ADD7-D50CCA20198E}" type="slidenum">
              <a:t>4</a:t>
            </a:fld>
            <a:endParaRPr lang="fi-FI" sz="800" b="0" i="0" u="none" strike="noStrike" kern="1200" cap="none" spc="0" baseline="0">
              <a:solidFill>
                <a:srgbClr val="000000"/>
              </a:solidFill>
              <a:uFillTx/>
              <a:latin typeface="Franklin Gothic Book"/>
            </a:endParaRPr>
          </a:p>
        </p:txBody>
      </p:sp>
      <p:pic>
        <p:nvPicPr>
          <p:cNvPr id="7" name="Kuva 7">
            <a:extLst>
              <a:ext uri="{FF2B5EF4-FFF2-40B4-BE49-F238E27FC236}">
                <a16:creationId xmlns:a16="http://schemas.microsoft.com/office/drawing/2014/main" id="{D52ED213-AC5B-4E00-9DDC-814E431B306E}"/>
              </a:ext>
            </a:extLst>
          </p:cNvPr>
          <p:cNvPicPr>
            <a:picLocks noChangeAspect="1"/>
          </p:cNvPicPr>
          <p:nvPr/>
        </p:nvPicPr>
        <p:blipFill>
          <a:blip r:embed="rId2"/>
          <a:stretch>
            <a:fillRect/>
          </a:stretch>
        </p:blipFill>
        <p:spPr>
          <a:xfrm>
            <a:off x="7627427" y="2121014"/>
            <a:ext cx="5006751" cy="3541398"/>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A31F4471-36AE-4E32-866F-DFCEF957CED1}"/>
              </a:ext>
            </a:extLst>
          </p:cNvPr>
          <p:cNvSpPr>
            <a:spLocks noGrp="1"/>
          </p:cNvSpPr>
          <p:nvPr>
            <p:ph type="ctrTitle"/>
          </p:nvPr>
        </p:nvSpPr>
        <p:spPr/>
        <p:txBody>
          <a:bodyPr/>
          <a:lstStyle/>
          <a:p>
            <a:r>
              <a:rPr lang="fi-FI" sz="3600" dirty="0">
                <a:latin typeface="Source Sans Pro"/>
                <a:ea typeface="Source Sans Pro"/>
              </a:rPr>
              <a:t>Turvatuokio-aineisto:</a:t>
            </a:r>
            <a:br>
              <a:rPr lang="fi-FI" sz="3600" dirty="0"/>
            </a:br>
            <a:br>
              <a:rPr lang="fi-FI" sz="3600" dirty="0"/>
            </a:br>
            <a:r>
              <a:rPr lang="fi-FI" sz="3600" dirty="0">
                <a:latin typeface="Source Sans Pro"/>
                <a:ea typeface="Source Sans Pro"/>
              </a:rPr>
              <a:t>Tukenasi on </a:t>
            </a:r>
            <a:r>
              <a:rPr lang="fi-FI" dirty="0">
                <a:latin typeface="Source Sans Pro"/>
                <a:ea typeface="Source Sans Pro"/>
              </a:rPr>
              <a:t>Työturvallisuuskeskuksen materiaalia kemiallisten altisteiden vaarojen tunnistamisen ja arvioinnin käsittelyyn</a:t>
            </a:r>
            <a:r>
              <a:rPr lang="fi-FI" sz="3600" dirty="0">
                <a:latin typeface="Source Sans Pro"/>
                <a:ea typeface="Source Sans Pro"/>
              </a:rPr>
              <a:t> </a:t>
            </a:r>
            <a:r>
              <a:rPr lang="fi-FI" dirty="0">
                <a:latin typeface="Source Sans Pro"/>
                <a:ea typeface="Source Sans Pro"/>
              </a:rPr>
              <a:t>työpaikalla</a:t>
            </a:r>
            <a:br>
              <a:rPr lang="fi-FI" sz="3600" dirty="0"/>
            </a:br>
            <a:endParaRPr lang="en-US"/>
          </a:p>
        </p:txBody>
      </p:sp>
    </p:spTree>
    <p:extLst>
      <p:ext uri="{BB962C8B-B14F-4D97-AF65-F5344CB8AC3E}">
        <p14:creationId xmlns:p14="http://schemas.microsoft.com/office/powerpoint/2010/main" val="2445440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B13E08-B4F5-4352-B3BC-3F90A7A2E006}"/>
              </a:ext>
            </a:extLst>
          </p:cNvPr>
          <p:cNvSpPr>
            <a:spLocks noGrp="1"/>
          </p:cNvSpPr>
          <p:nvPr>
            <p:ph type="ctrTitle"/>
          </p:nvPr>
        </p:nvSpPr>
        <p:spPr/>
        <p:txBody>
          <a:bodyPr/>
          <a:lstStyle/>
          <a:p>
            <a:r>
              <a:rPr lang="fi-FI" dirty="0"/>
              <a:t>Turvatuokio-webinaari: kemiallisten altisteiden vaarojen tunnistaminen ja riskien arviointi</a:t>
            </a:r>
          </a:p>
        </p:txBody>
      </p:sp>
      <p:sp>
        <p:nvSpPr>
          <p:cNvPr id="3" name="Alaotsikko 2">
            <a:extLst>
              <a:ext uri="{FF2B5EF4-FFF2-40B4-BE49-F238E27FC236}">
                <a16:creationId xmlns:a16="http://schemas.microsoft.com/office/drawing/2014/main" id="{EDDC53FA-7223-4184-AC71-6A46E3B03589}"/>
              </a:ext>
            </a:extLst>
          </p:cNvPr>
          <p:cNvSpPr>
            <a:spLocks noGrp="1"/>
          </p:cNvSpPr>
          <p:nvPr>
            <p:ph type="subTitle" idx="1"/>
          </p:nvPr>
        </p:nvSpPr>
        <p:spPr/>
        <p:txBody>
          <a:bodyPr/>
          <a:lstStyle/>
          <a:p>
            <a:r>
              <a:rPr lang="fi-FI" dirty="0"/>
              <a:t>Jani-Pekka Leino</a:t>
            </a:r>
          </a:p>
          <a:p>
            <a:r>
              <a:rPr lang="fi-FI" dirty="0"/>
              <a:t>Erityisasiantuntija</a:t>
            </a:r>
          </a:p>
          <a:p>
            <a:r>
              <a:rPr lang="fi-FI" dirty="0">
                <a:hlinkClick r:id="rId2"/>
              </a:rPr>
              <a:t>jani-pekka.leino@ttk.fi</a:t>
            </a:r>
            <a:endParaRPr lang="fi-FI" dirty="0"/>
          </a:p>
          <a:p>
            <a:endParaRPr lang="fi-FI" dirty="0"/>
          </a:p>
        </p:txBody>
      </p:sp>
    </p:spTree>
    <p:extLst>
      <p:ext uri="{BB962C8B-B14F-4D97-AF65-F5344CB8AC3E}">
        <p14:creationId xmlns:p14="http://schemas.microsoft.com/office/powerpoint/2010/main" val="326016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D8CBB3-7056-19BA-DB0D-12850A7C8C5F}"/>
              </a:ext>
            </a:extLst>
          </p:cNvPr>
          <p:cNvSpPr>
            <a:spLocks noGrp="1"/>
          </p:cNvSpPr>
          <p:nvPr>
            <p:ph type="title"/>
          </p:nvPr>
        </p:nvSpPr>
        <p:spPr/>
        <p:txBody>
          <a:bodyPr/>
          <a:lstStyle/>
          <a:p>
            <a:r>
              <a:rPr lang="fi-FI" sz="2800" dirty="0"/>
              <a:t>Miksi asia on tärkeä?</a:t>
            </a:r>
          </a:p>
        </p:txBody>
      </p:sp>
      <p:sp>
        <p:nvSpPr>
          <p:cNvPr id="3" name="Sisällön paikkamerkki 2">
            <a:extLst>
              <a:ext uri="{FF2B5EF4-FFF2-40B4-BE49-F238E27FC236}">
                <a16:creationId xmlns:a16="http://schemas.microsoft.com/office/drawing/2014/main" id="{3718B2E5-283F-5586-8384-908DDE98C9DB}"/>
              </a:ext>
            </a:extLst>
          </p:cNvPr>
          <p:cNvSpPr>
            <a:spLocks noGrp="1"/>
          </p:cNvSpPr>
          <p:nvPr>
            <p:ph sz="half" idx="1"/>
          </p:nvPr>
        </p:nvSpPr>
        <p:spPr/>
        <p:txBody>
          <a:bodyPr/>
          <a:lstStyle/>
          <a:p>
            <a:r>
              <a:rPr lang="fi-FI" sz="2000" b="1" dirty="0"/>
              <a:t>Ammattitaudit top 3 Suomessa 2022:</a:t>
            </a:r>
          </a:p>
          <a:p>
            <a:pPr marL="535782" lvl="1" indent="0">
              <a:buNone/>
            </a:pPr>
            <a:endParaRPr lang="fi-FI" dirty="0"/>
          </a:p>
        </p:txBody>
      </p:sp>
      <p:sp>
        <p:nvSpPr>
          <p:cNvPr id="10" name="Sisällön paikkamerkki 9">
            <a:extLst>
              <a:ext uri="{FF2B5EF4-FFF2-40B4-BE49-F238E27FC236}">
                <a16:creationId xmlns:a16="http://schemas.microsoft.com/office/drawing/2014/main" id="{BB0B4812-75C3-82D5-DCE4-3DAFDC4B2163}"/>
              </a:ext>
            </a:extLst>
          </p:cNvPr>
          <p:cNvSpPr>
            <a:spLocks noGrp="1"/>
          </p:cNvSpPr>
          <p:nvPr>
            <p:ph sz="half" idx="2"/>
          </p:nvPr>
        </p:nvSpPr>
        <p:spPr>
          <a:xfrm>
            <a:off x="6610351" y="1476375"/>
            <a:ext cx="4644000" cy="4057650"/>
          </a:xfrm>
        </p:spPr>
        <p:txBody>
          <a:bodyPr/>
          <a:lstStyle/>
          <a:p>
            <a:r>
              <a:rPr lang="fi-FI" sz="2000" b="1" dirty="0"/>
              <a:t>Kemiallisten altisteiden ja kemikaalien terveydelliset vaikutukset voivat olla välittömiä ja pysyviä:</a:t>
            </a:r>
          </a:p>
          <a:p>
            <a:pPr lvl="1"/>
            <a:r>
              <a:rPr lang="fi-FI" sz="1800" dirty="0"/>
              <a:t>Välitön myrkyllisyys</a:t>
            </a:r>
          </a:p>
          <a:p>
            <a:pPr lvl="1"/>
            <a:r>
              <a:rPr lang="fi-FI" sz="1800" dirty="0"/>
              <a:t>Ihosyövyttävyys tai ihoärsytys</a:t>
            </a:r>
          </a:p>
          <a:p>
            <a:pPr lvl="1"/>
            <a:r>
              <a:rPr lang="fi-FI" sz="1800" dirty="0"/>
              <a:t>Vakava silmävaurio tai silmä-ärsytys</a:t>
            </a:r>
          </a:p>
          <a:p>
            <a:pPr lvl="1"/>
            <a:r>
              <a:rPr lang="fi-FI" sz="1800" dirty="0"/>
              <a:t>Herkistävyys (hengitystiet, iho)</a:t>
            </a:r>
          </a:p>
          <a:p>
            <a:pPr lvl="1"/>
            <a:r>
              <a:rPr lang="fi-FI" sz="1800" dirty="0"/>
              <a:t>Sukusolujen perimävauriot</a:t>
            </a:r>
          </a:p>
          <a:p>
            <a:pPr lvl="1"/>
            <a:r>
              <a:rPr lang="fi-FI" sz="1800" dirty="0"/>
              <a:t>Syöpävaarallisuus</a:t>
            </a:r>
          </a:p>
          <a:p>
            <a:pPr lvl="1"/>
            <a:r>
              <a:rPr lang="fi-FI" sz="1800" dirty="0"/>
              <a:t>Vaarallisuus lisääntymiselle</a:t>
            </a:r>
          </a:p>
          <a:p>
            <a:pPr lvl="1"/>
            <a:r>
              <a:rPr lang="fi-FI" sz="1800" dirty="0"/>
              <a:t>Aspiraatiovaara</a:t>
            </a:r>
          </a:p>
          <a:p>
            <a:pPr lvl="1"/>
            <a:r>
              <a:rPr lang="fi-FI" sz="1800" dirty="0"/>
              <a:t>Elinkohtainen myrkyllisyys: kerta- ja toistuva altistuminen</a:t>
            </a:r>
          </a:p>
          <a:p>
            <a:pPr lvl="1"/>
            <a:r>
              <a:rPr lang="fi-FI" sz="1800" dirty="0" err="1"/>
              <a:t>Ototoksisuus</a:t>
            </a:r>
            <a:endParaRPr lang="fi-FI" sz="1800" dirty="0"/>
          </a:p>
          <a:p>
            <a:pPr lvl="1"/>
            <a:endParaRPr lang="fi-FI" sz="1800" dirty="0"/>
          </a:p>
          <a:p>
            <a:pPr lvl="1"/>
            <a:r>
              <a:rPr lang="fi-FI" sz="1800" dirty="0"/>
              <a:t>Myös esim. liuotinaivosairaudet</a:t>
            </a:r>
            <a:br>
              <a:rPr lang="fi-FI" sz="1600" dirty="0"/>
            </a:br>
            <a:endParaRPr lang="fi-FI" sz="1600" dirty="0"/>
          </a:p>
        </p:txBody>
      </p:sp>
      <p:sp>
        <p:nvSpPr>
          <p:cNvPr id="4" name="Päivämäärän paikkamerkki 3">
            <a:extLst>
              <a:ext uri="{FF2B5EF4-FFF2-40B4-BE49-F238E27FC236}">
                <a16:creationId xmlns:a16="http://schemas.microsoft.com/office/drawing/2014/main" id="{409CAEF6-A84A-650B-8637-52A2EB27B619}"/>
              </a:ext>
            </a:extLst>
          </p:cNvPr>
          <p:cNvSpPr>
            <a:spLocks noGrp="1"/>
          </p:cNvSpPr>
          <p:nvPr>
            <p:ph type="dt" sz="half" idx="10"/>
          </p:nvPr>
        </p:nvSpPr>
        <p:spPr>
          <a:xfrm>
            <a:off x="10684669" y="6404183"/>
            <a:ext cx="831056" cy="183942"/>
          </a:xfrm>
          <a:prstGeom prst="rect">
            <a:avLst/>
          </a:prstGeom>
        </p:spPr>
        <p:txBody>
          <a:bodyPr vert="horz" lIns="0" tIns="0" rIns="0" bIns="0" rtlCol="0" anchor="ctr">
            <a:noAutofit/>
          </a:bodyPr>
          <a:lstStyle>
            <a:defPPr>
              <a:defRPr lang="fi-FI"/>
            </a:defPPr>
            <a:lvl1pPr marL="0" algn="ctr" defTabSz="914400" rtl="0" eaLnBrk="1" latinLnBrk="0" hangingPunct="1">
              <a:defRPr sz="6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CB09025-13D0-418E-B407-C4D08D6081B6}" type="datetime1">
              <a:rPr lang="fi-FI" smtClean="0"/>
              <a:pPr/>
              <a:t>12.9.2023</a:t>
            </a:fld>
            <a:endParaRPr kumimoji="0" lang="fi-FI"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Alatunnisteen paikkamerkki 4">
            <a:extLst>
              <a:ext uri="{FF2B5EF4-FFF2-40B4-BE49-F238E27FC236}">
                <a16:creationId xmlns:a16="http://schemas.microsoft.com/office/drawing/2014/main" id="{537F0842-2228-06EE-956E-D6A94216D776}"/>
              </a:ext>
            </a:extLst>
          </p:cNvPr>
          <p:cNvSpPr>
            <a:spLocks noGrp="1"/>
          </p:cNvSpPr>
          <p:nvPr>
            <p:ph type="ftr" sz="quarter" idx="11"/>
          </p:nvPr>
        </p:nvSpPr>
        <p:spPr>
          <a:xfrm>
            <a:off x="6388893" y="6404183"/>
            <a:ext cx="4114800" cy="183942"/>
          </a:xfrm>
          <a:prstGeom prst="rect">
            <a:avLst/>
          </a:prstGeom>
        </p:spPr>
        <p:txBody>
          <a:bodyPr vert="horz" lIns="0" tIns="0" rIns="0" bIns="0" rtlCol="0" anchor="ctr">
            <a:noAutofit/>
          </a:bodyPr>
          <a:lstStyle>
            <a:defPPr>
              <a:defRPr lang="fi-FI"/>
            </a:defPPr>
            <a:lvl1pPr marL="0" algn="r" defTabSz="914400" rtl="0" eaLnBrk="1" latinLnBrk="0" hangingPunct="1">
              <a:defRPr sz="6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dirty="0"/>
              <a:t>Petri Pakkanen</a:t>
            </a:r>
            <a:endParaRPr kumimoji="0" lang="fi-FI" sz="6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6" name="Dian numeron paikkamerkki 5">
            <a:extLst>
              <a:ext uri="{FF2B5EF4-FFF2-40B4-BE49-F238E27FC236}">
                <a16:creationId xmlns:a16="http://schemas.microsoft.com/office/drawing/2014/main" id="{A8C39A1A-5D8C-FC2C-653F-82633699956B}"/>
              </a:ext>
            </a:extLst>
          </p:cNvPr>
          <p:cNvSpPr>
            <a:spLocks noGrp="1"/>
          </p:cNvSpPr>
          <p:nvPr>
            <p:ph type="sldNum" sz="quarter" idx="12"/>
          </p:nvPr>
        </p:nvSpPr>
        <p:spPr>
          <a:xfrm>
            <a:off x="11670507" y="6404183"/>
            <a:ext cx="490539" cy="183942"/>
          </a:xfrm>
          <a:prstGeom prst="rect">
            <a:avLst/>
          </a:prstGeom>
        </p:spPr>
        <p:txBody>
          <a:bodyPr vert="horz" lIns="0" tIns="0" rIns="0" bIns="0" rtlCol="0" anchor="ctr">
            <a:noAutofit/>
          </a:bodyPr>
          <a:lstStyle>
            <a:defPPr>
              <a:defRPr lang="fi-FI"/>
            </a:defPPr>
            <a:lvl1pPr marL="0" algn="l" defTabSz="914400" rtl="0" eaLnBrk="1" latinLnBrk="0" hangingPunct="1">
              <a:defRPr sz="6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FF34F7-B517-4F65-A8A6-D2214EC18EA3}" type="slidenum">
              <a:rPr lang="fi-FI" smtClean="0"/>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Suorakulmio: Pyöristetyt kulmat 6">
            <a:extLst>
              <a:ext uri="{FF2B5EF4-FFF2-40B4-BE49-F238E27FC236}">
                <a16:creationId xmlns:a16="http://schemas.microsoft.com/office/drawing/2014/main" id="{8397CC3C-2813-065C-0EB7-59B3F72BA2AD}"/>
              </a:ext>
            </a:extLst>
          </p:cNvPr>
          <p:cNvSpPr/>
          <p:nvPr/>
        </p:nvSpPr>
        <p:spPr>
          <a:xfrm>
            <a:off x="1085850" y="2270127"/>
            <a:ext cx="4143375" cy="189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Todetut ammattitaudit kemiallinen tekijä yht. 465 kpl</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Mineraalipölyt 283 kpl</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fi-FI" dirty="0">
                <a:solidFill>
                  <a:prstClr val="white"/>
                </a:solidFill>
                <a:latin typeface="Franklin Gothic Book"/>
              </a:rPr>
              <a:t>Muiden k</a:t>
            </a: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emiallisten aineiden käsittelyssä synt. 88 kpl</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Orgaaniset pölyt ja altisteet 33 kpl</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endParaRPr kumimoji="0" lang="fi-FI"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Suorakulmio: Pyöristetyt kulmat 7">
            <a:extLst>
              <a:ext uri="{FF2B5EF4-FFF2-40B4-BE49-F238E27FC236}">
                <a16:creationId xmlns:a16="http://schemas.microsoft.com/office/drawing/2014/main" id="{5E470505-DB0E-6BE9-CA6A-13471C342A3D}"/>
              </a:ext>
            </a:extLst>
          </p:cNvPr>
          <p:cNvSpPr/>
          <p:nvPr/>
        </p:nvSpPr>
        <p:spPr>
          <a:xfrm>
            <a:off x="1085849" y="4332804"/>
            <a:ext cx="414337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Ammattitautiepäilyt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mn-ea"/>
                <a:cs typeface="+mn-cs"/>
              </a:rPr>
              <a:t>Kemiallinen tekijä 736 kpl</a:t>
            </a:r>
          </a:p>
        </p:txBody>
      </p:sp>
      <p:sp>
        <p:nvSpPr>
          <p:cNvPr id="9" name="Tekstiruutu 8">
            <a:extLst>
              <a:ext uri="{FF2B5EF4-FFF2-40B4-BE49-F238E27FC236}">
                <a16:creationId xmlns:a16="http://schemas.microsoft.com/office/drawing/2014/main" id="{FF52293A-6B6B-AED9-D160-958665F86262}"/>
              </a:ext>
            </a:extLst>
          </p:cNvPr>
          <p:cNvSpPr txBox="1"/>
          <p:nvPr/>
        </p:nvSpPr>
        <p:spPr>
          <a:xfrm>
            <a:off x="1047748" y="5492770"/>
            <a:ext cx="33897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Franklin Gothic Book"/>
                <a:ea typeface="+mn-ea"/>
                <a:cs typeface="+mn-cs"/>
              </a:rPr>
              <a:t>Lähde: </a:t>
            </a:r>
            <a:r>
              <a:rPr kumimoji="0" lang="fi-FI" sz="1800" b="0" i="0" u="none" strike="noStrike" kern="1200" cap="none" spc="0" normalizeH="0" baseline="0" noProof="0" dirty="0">
                <a:ln>
                  <a:noFill/>
                </a:ln>
                <a:solidFill>
                  <a:prstClr val="black"/>
                </a:solidFill>
                <a:effectLst/>
                <a:uLnTx/>
                <a:uFillTx/>
                <a:latin typeface="Franklin Gothic Book"/>
                <a:ea typeface="+mn-ea"/>
                <a:cs typeface="+mn-cs"/>
                <a:hlinkClick r:id="rId2"/>
              </a:rPr>
              <a:t>tvk.fi/tilastosovellus tikku</a:t>
            </a:r>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57289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llipsi 2"/>
          <p:cNvSpPr>
            <a:spLocks noChangeArrowheads="1"/>
          </p:cNvSpPr>
          <p:nvPr/>
        </p:nvSpPr>
        <p:spPr bwMode="auto">
          <a:xfrm>
            <a:off x="3952875" y="1357314"/>
            <a:ext cx="2357438" cy="1214437"/>
          </a:xfrm>
          <a:prstGeom prst="ellipse">
            <a:avLst/>
          </a:prstGeom>
          <a:solidFill>
            <a:schemeClr val="accent4"/>
          </a:solidFill>
          <a:ln w="9525" algn="ctr">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000000"/>
                </a:solidFill>
                <a:effectLst/>
                <a:uLnTx/>
                <a:uFillTx/>
                <a:latin typeface="Times" pitchFamily="18" charset="0"/>
                <a:ea typeface="+mn-ea"/>
                <a:cs typeface="+mn-cs"/>
              </a:rPr>
              <a:t>  </a:t>
            </a:r>
            <a:r>
              <a:rPr kumimoji="0" lang="fi-FI" sz="2400" b="0" i="0" u="none" strike="noStrike" kern="1200" cap="none" spc="0" normalizeH="0" baseline="0" noProof="0">
                <a:ln>
                  <a:noFill/>
                </a:ln>
                <a:solidFill>
                  <a:srgbClr val="FFFFFF"/>
                </a:solidFill>
                <a:effectLst/>
                <a:uLnTx/>
                <a:uFillTx/>
                <a:latin typeface="Times" pitchFamily="18" charset="0"/>
                <a:ea typeface="+mn-ea"/>
                <a:cs typeface="+mn-cs"/>
              </a:rPr>
              <a:t>Hankinta</a:t>
            </a:r>
          </a:p>
        </p:txBody>
      </p:sp>
      <p:sp>
        <p:nvSpPr>
          <p:cNvPr id="9219" name="Ellipsi 3"/>
          <p:cNvSpPr>
            <a:spLocks noChangeArrowheads="1"/>
          </p:cNvSpPr>
          <p:nvPr/>
        </p:nvSpPr>
        <p:spPr bwMode="auto">
          <a:xfrm>
            <a:off x="3309938" y="428625"/>
            <a:ext cx="2214562" cy="914400"/>
          </a:xfrm>
          <a:prstGeom prst="ellipse">
            <a:avLst/>
          </a:prstGeom>
          <a:solidFill>
            <a:schemeClr val="accent3"/>
          </a:solidFill>
          <a:ln w="9525" algn="ctr">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000000"/>
                </a:solidFill>
                <a:effectLst/>
                <a:uLnTx/>
                <a:uFillTx/>
                <a:latin typeface="Times" pitchFamily="18" charset="0"/>
                <a:ea typeface="+mn-ea"/>
                <a:cs typeface="+mn-cs"/>
              </a:rPr>
              <a:t>    </a:t>
            </a:r>
            <a:r>
              <a:rPr kumimoji="0" lang="fi-FI" sz="2400" b="0" i="0" u="none" strike="noStrike" kern="1200" cap="none" spc="0" normalizeH="0" baseline="0" noProof="0">
                <a:ln>
                  <a:noFill/>
                </a:ln>
                <a:solidFill>
                  <a:srgbClr val="FFFFFF"/>
                </a:solidFill>
                <a:effectLst/>
                <a:uLnTx/>
                <a:uFillTx/>
                <a:latin typeface="Times" pitchFamily="18" charset="0"/>
                <a:ea typeface="+mn-ea"/>
                <a:cs typeface="+mn-cs"/>
              </a:rPr>
              <a:t>Tarve?</a:t>
            </a:r>
          </a:p>
        </p:txBody>
      </p:sp>
      <p:sp>
        <p:nvSpPr>
          <p:cNvPr id="9220" name="Ellipsi 4"/>
          <p:cNvSpPr>
            <a:spLocks noChangeArrowheads="1"/>
          </p:cNvSpPr>
          <p:nvPr/>
        </p:nvSpPr>
        <p:spPr bwMode="auto">
          <a:xfrm>
            <a:off x="4595813" y="2643188"/>
            <a:ext cx="2286000" cy="1128712"/>
          </a:xfrm>
          <a:prstGeom prst="ellipse">
            <a:avLst/>
          </a:prstGeom>
          <a:solidFill>
            <a:schemeClr val="accent4">
              <a:lumMod val="60000"/>
              <a:lumOff val="40000"/>
            </a:schemeClr>
          </a:solidFill>
          <a:ln w="9525" algn="ctr">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000000"/>
                </a:solidFill>
                <a:effectLst/>
                <a:uLnTx/>
                <a:uFillTx/>
                <a:latin typeface="Times" pitchFamily="18" charset="0"/>
                <a:ea typeface="+mn-ea"/>
                <a:cs typeface="+mn-cs"/>
              </a:rPr>
              <a:t>   </a:t>
            </a:r>
            <a:r>
              <a:rPr kumimoji="0" lang="fi-FI" sz="2400" b="0" i="0" u="none" strike="noStrike" kern="1200" cap="none" spc="0" normalizeH="0" baseline="0" noProof="0">
                <a:ln>
                  <a:noFill/>
                </a:ln>
                <a:solidFill>
                  <a:srgbClr val="FFFFFF"/>
                </a:solidFill>
                <a:effectLst/>
                <a:uLnTx/>
                <a:uFillTx/>
                <a:latin typeface="Times" pitchFamily="18" charset="0"/>
                <a:ea typeface="+mn-ea"/>
                <a:cs typeface="+mn-cs"/>
              </a:rPr>
              <a:t>Käyttö</a:t>
            </a:r>
          </a:p>
        </p:txBody>
      </p:sp>
      <p:sp>
        <p:nvSpPr>
          <p:cNvPr id="9221" name="Ellipsi 5"/>
          <p:cNvSpPr>
            <a:spLocks noChangeArrowheads="1"/>
          </p:cNvSpPr>
          <p:nvPr/>
        </p:nvSpPr>
        <p:spPr bwMode="auto">
          <a:xfrm>
            <a:off x="2667001" y="4857751"/>
            <a:ext cx="2214563" cy="1057275"/>
          </a:xfrm>
          <a:prstGeom prst="ellipse">
            <a:avLst/>
          </a:prstGeom>
          <a:solidFill>
            <a:srgbClr val="C00000"/>
          </a:solidFill>
          <a:ln w="9525" algn="ctr">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FFFFFF"/>
                </a:solidFill>
                <a:effectLst/>
                <a:uLnTx/>
                <a:uFillTx/>
                <a:latin typeface="Times" pitchFamily="18" charset="0"/>
                <a:ea typeface="+mn-ea"/>
                <a:cs typeface="+mn-cs"/>
              </a:rPr>
              <a:t>Hävittäminen</a:t>
            </a:r>
          </a:p>
        </p:txBody>
      </p:sp>
      <p:sp>
        <p:nvSpPr>
          <p:cNvPr id="9222" name="Ellipsi 6"/>
          <p:cNvSpPr>
            <a:spLocks noChangeArrowheads="1"/>
          </p:cNvSpPr>
          <p:nvPr/>
        </p:nvSpPr>
        <p:spPr bwMode="auto">
          <a:xfrm>
            <a:off x="3952876" y="3857626"/>
            <a:ext cx="2214563" cy="1000125"/>
          </a:xfrm>
          <a:prstGeom prst="ellipse">
            <a:avLst/>
          </a:prstGeom>
          <a:solidFill>
            <a:schemeClr val="accent1"/>
          </a:solidFill>
          <a:ln w="9525" algn="ctr">
            <a:solidFill>
              <a:schemeClr val="tx1"/>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FFFFFF"/>
                </a:solidFill>
                <a:effectLst/>
                <a:uLnTx/>
                <a:uFillTx/>
                <a:latin typeface="Times" pitchFamily="18" charset="0"/>
                <a:ea typeface="+mn-ea"/>
                <a:cs typeface="+mn-cs"/>
              </a:rPr>
              <a:t>   Käytöstä poistaminen</a:t>
            </a:r>
          </a:p>
        </p:txBody>
      </p:sp>
      <p:sp>
        <p:nvSpPr>
          <p:cNvPr id="9225" name="Tekstikehys 9"/>
          <p:cNvSpPr txBox="1">
            <a:spLocks noChangeArrowheads="1"/>
          </p:cNvSpPr>
          <p:nvPr/>
        </p:nvSpPr>
        <p:spPr bwMode="auto">
          <a:xfrm>
            <a:off x="5735960" y="1"/>
            <a:ext cx="4074064" cy="95410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Tarvitaanko?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Voidaanko tehdä ilman kemikaalia?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Vaihtoehtojen hyödy ja haitat vs. kemikaalin käyttö?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Luvat, ilmoitukset, vastuuhenkilöiden pätevyydet?</a:t>
            </a:r>
          </a:p>
        </p:txBody>
      </p:sp>
      <p:sp>
        <p:nvSpPr>
          <p:cNvPr id="9226" name="Tekstikehys 10"/>
          <p:cNvSpPr txBox="1">
            <a:spLocks noChangeArrowheads="1"/>
          </p:cNvSpPr>
          <p:nvPr/>
        </p:nvSpPr>
        <p:spPr bwMode="auto">
          <a:xfrm>
            <a:off x="6665773" y="876648"/>
            <a:ext cx="4861047" cy="203132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Tuotteiden vertailu, esim. terveysvaikutukset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ja</a:t>
            </a:r>
            <a:r>
              <a:rPr kumimoji="0" lang="fi-FI" sz="1400" b="0" i="0" u="none" strike="noStrike" kern="1200" cap="none" spc="0" normalizeH="0" baseline="0" noProof="0" dirty="0">
                <a:ln>
                  <a:noFill/>
                </a:ln>
                <a:solidFill>
                  <a:srgbClr val="FF6319"/>
                </a:solidFill>
                <a:effectLst/>
                <a:uLnTx/>
                <a:uFillTx/>
                <a:latin typeface="Franklin Gothic Book"/>
                <a:ea typeface="+mn-ea"/>
                <a:cs typeface="+mn-cs"/>
              </a:rPr>
              <a:t> </a:t>
            </a: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CMR-aineet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Toimittajan valinta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Määrä?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Tulevasta kemikaalista ennakkoon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tiedottaminen, ohjeistaminen 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Käyttökoulutus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ATEX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Kemikaaliluetteloon lisääminen</a:t>
            </a:r>
          </a:p>
        </p:txBody>
      </p:sp>
      <p:sp>
        <p:nvSpPr>
          <p:cNvPr id="9227" name="Tekstikehys 12"/>
          <p:cNvSpPr txBox="1">
            <a:spLocks noChangeArrowheads="1"/>
          </p:cNvSpPr>
          <p:nvPr/>
        </p:nvSpPr>
        <p:spPr bwMode="auto">
          <a:xfrm>
            <a:off x="7104112" y="2830513"/>
            <a:ext cx="3374642" cy="138499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Käyttöturvallisuustiedotteet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Merkinnät ja varastointi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Vaarojen tunnistaminen ja riskien arviointi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HTP-arvot, työhygieeniset mittaukset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Suojautuminen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Altistumisen seuranta/TTH ja ASA-rekisteri</a:t>
            </a:r>
          </a:p>
        </p:txBody>
      </p:sp>
      <p:sp>
        <p:nvSpPr>
          <p:cNvPr id="9228" name="Tekstikehys 11"/>
          <p:cNvSpPr txBox="1">
            <a:spLocks noChangeArrowheads="1"/>
          </p:cNvSpPr>
          <p:nvPr/>
        </p:nvSpPr>
        <p:spPr bwMode="auto">
          <a:xfrm>
            <a:off x="6502779" y="4165251"/>
            <a:ext cx="3313279" cy="138499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Kemikaaliluettelosta poistaminen ja </a:t>
            </a:r>
            <a:r>
              <a:rPr kumimoji="0" lang="fi-FI" sz="1400" b="0" i="0" u="none" strike="noStrike" kern="1200" cap="none" spc="0" normalizeH="0" baseline="0" noProof="0" dirty="0" err="1">
                <a:ln>
                  <a:noFill/>
                </a:ln>
                <a:solidFill>
                  <a:prstClr val="black"/>
                </a:solidFill>
                <a:effectLst/>
                <a:uLnTx/>
                <a:uFillTx/>
                <a:latin typeface="Franklin Gothic Book"/>
                <a:ea typeface="+mn-ea"/>
                <a:cs typeface="+mn-cs"/>
              </a:rPr>
              <a:t>KTT:t</a:t>
            </a:r>
            <a:endParaRPr kumimoji="0" lang="fi-FI" sz="1400"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Tavanomainen vai vaarallinen jäte?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Kierrätys- tai hyötykäyttömahdollisuus?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Jätteeksi merkitseminen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Vaarallisen jätteen varasto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Jätekirjanpito vaarallisista jätteistä</a:t>
            </a:r>
          </a:p>
        </p:txBody>
      </p:sp>
      <p:sp>
        <p:nvSpPr>
          <p:cNvPr id="9229" name="Tekstikehys 13"/>
          <p:cNvSpPr txBox="1">
            <a:spLocks noChangeArrowheads="1"/>
          </p:cNvSpPr>
          <p:nvPr/>
        </p:nvSpPr>
        <p:spPr bwMode="auto">
          <a:xfrm>
            <a:off x="5281613" y="5502569"/>
            <a:ext cx="3200400" cy="9540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Miten hävitetään ja minne?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Kuka (saa) kuljettaa?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Kuka (saa) vastaanottaa?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Franklin Gothic Book"/>
                <a:ea typeface="+mn-ea"/>
                <a:cs typeface="+mn-cs"/>
              </a:rPr>
              <a:t>Lähettäjän ja pakkaajan velvollisuudet</a:t>
            </a:r>
          </a:p>
        </p:txBody>
      </p:sp>
      <p:cxnSp>
        <p:nvCxnSpPr>
          <p:cNvPr id="9230" name="Suora yhdysviiva 15"/>
          <p:cNvCxnSpPr>
            <a:cxnSpLocks noChangeShapeType="1"/>
          </p:cNvCxnSpPr>
          <p:nvPr/>
        </p:nvCxnSpPr>
        <p:spPr bwMode="auto">
          <a:xfrm>
            <a:off x="3595688" y="4572000"/>
            <a:ext cx="1714500" cy="642938"/>
          </a:xfrm>
          <a:prstGeom prst="line">
            <a:avLst/>
          </a:prstGeom>
          <a:noFill/>
          <a:ln w="15875" cap="rnd" algn="ctr">
            <a:solidFill>
              <a:srgbClr val="FF0000"/>
            </a:solidFill>
            <a:round/>
            <a:headEnd/>
            <a:tailEnd/>
          </a:ln>
        </p:spPr>
      </p:cxnSp>
      <p:sp>
        <p:nvSpPr>
          <p:cNvPr id="18" name="Alatunnisteen paikkamerkki 17"/>
          <p:cNvSpPr>
            <a:spLocks noGrp="1"/>
          </p:cNvSpPr>
          <p:nvPr>
            <p:ph type="ftr" sz="quarter" idx="11"/>
          </p:nvPr>
        </p:nvSpPr>
        <p:spPr>
          <a:xfrm>
            <a:off x="7392654" y="6505782"/>
            <a:ext cx="3086100" cy="183942"/>
          </a:xfrm>
          <a:prstGeom prst="rect">
            <a:avLst/>
          </a:prstGeom>
        </p:spPr>
        <p:txBody>
          <a:bodyPr vert="horz" lIns="0" tIns="0" rIns="0" bIns="0" rtlCol="0" anchor="ctr">
            <a:noAutofit/>
          </a:bodyPr>
          <a:lstStyle>
            <a:defPPr>
              <a:defRPr lang="fi-FI"/>
            </a:defPPr>
            <a:lvl1pPr marL="0" algn="r" defTabSz="914400" rtl="0" eaLnBrk="1" latinLnBrk="0" hangingPunct="1">
              <a:defRPr sz="6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dirty="0">
                <a:latin typeface="Franklin Gothic Book"/>
              </a:rPr>
              <a:t>Petri Pakkanen, TTK</a:t>
            </a:r>
            <a:endParaRPr kumimoji="0" lang="fi-FI" sz="6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 name="Kaarinuoli alas 1"/>
          <p:cNvSpPr/>
          <p:nvPr/>
        </p:nvSpPr>
        <p:spPr bwMode="auto">
          <a:xfrm rot="14412137">
            <a:off x="2125921" y="2148448"/>
            <a:ext cx="2479720" cy="731520"/>
          </a:xfrm>
          <a:prstGeom prst="curvedDownArrow">
            <a:avLst>
              <a:gd name="adj1" fmla="val 25000"/>
              <a:gd name="adj2" fmla="val 50000"/>
              <a:gd name="adj3" fmla="val 5659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2400" b="0" i="0" u="none" strike="noStrike" kern="1200" cap="none" spc="0" normalizeH="0" baseline="0" noProof="0">
              <a:ln>
                <a:noFill/>
              </a:ln>
              <a:solidFill>
                <a:srgbClr val="000000"/>
              </a:solidFill>
              <a:effectLst/>
              <a:uLnTx/>
              <a:uFillTx/>
              <a:latin typeface="Times" pitchFamily="48" charset="0"/>
              <a:ea typeface="+mn-ea"/>
              <a:cs typeface="+mn-cs"/>
            </a:endParaRPr>
          </a:p>
        </p:txBody>
      </p:sp>
      <p:sp>
        <p:nvSpPr>
          <p:cNvPr id="5" name="Tekstiruutu 4">
            <a:extLst>
              <a:ext uri="{FF2B5EF4-FFF2-40B4-BE49-F238E27FC236}">
                <a16:creationId xmlns:a16="http://schemas.microsoft.com/office/drawing/2014/main" id="{64526AE0-631E-476C-AD4B-4C0384BDEB43}"/>
              </a:ext>
            </a:extLst>
          </p:cNvPr>
          <p:cNvSpPr txBox="1"/>
          <p:nvPr/>
        </p:nvSpPr>
        <p:spPr>
          <a:xfrm>
            <a:off x="1849630" y="2643188"/>
            <a:ext cx="1478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Tarve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Korvaaminen</a:t>
            </a:r>
          </a:p>
        </p:txBody>
      </p:sp>
    </p:spTree>
    <p:extLst>
      <p:ext uri="{BB962C8B-B14F-4D97-AF65-F5344CB8AC3E}">
        <p14:creationId xmlns:p14="http://schemas.microsoft.com/office/powerpoint/2010/main" val="368372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B3EB51-3BCA-4F3E-B92D-DBA7477BF038}"/>
              </a:ext>
            </a:extLst>
          </p:cNvPr>
          <p:cNvSpPr>
            <a:spLocks noGrp="1"/>
          </p:cNvSpPr>
          <p:nvPr>
            <p:ph type="title"/>
          </p:nvPr>
        </p:nvSpPr>
        <p:spPr/>
        <p:txBody>
          <a:bodyPr/>
          <a:lstStyle/>
          <a:p>
            <a:r>
              <a:rPr lang="fi-FI" dirty="0"/>
              <a:t>Kemikaaliturvallisuuden ABC:</a:t>
            </a:r>
          </a:p>
        </p:txBody>
      </p:sp>
      <p:sp>
        <p:nvSpPr>
          <p:cNvPr id="3" name="Sisällön paikkamerkki 2">
            <a:extLst>
              <a:ext uri="{FF2B5EF4-FFF2-40B4-BE49-F238E27FC236}">
                <a16:creationId xmlns:a16="http://schemas.microsoft.com/office/drawing/2014/main" id="{DC587381-BC3D-485F-8D33-52C605C078B6}"/>
              </a:ext>
            </a:extLst>
          </p:cNvPr>
          <p:cNvSpPr>
            <a:spLocks noGrp="1"/>
          </p:cNvSpPr>
          <p:nvPr>
            <p:ph idx="1"/>
          </p:nvPr>
        </p:nvSpPr>
        <p:spPr/>
        <p:txBody>
          <a:bodyPr/>
          <a:lstStyle/>
          <a:p>
            <a:r>
              <a:rPr lang="fi-FI" dirty="0"/>
              <a:t>Hoida kemikaalien käyttöturvallisuustiedotteet ja työpaikan kemikaaliluettelo kuntoon.</a:t>
            </a:r>
          </a:p>
          <a:p>
            <a:r>
              <a:rPr lang="fi-FI" dirty="0"/>
              <a:t>Tunnista työpaikan kemialliset vaaratekijät ja selvitä työntekijöiden altistuminen (muista myös ilmoittaa syöpävaarallisille aineille altistuvat ASA-rekisteriin).</a:t>
            </a:r>
          </a:p>
          <a:p>
            <a:r>
              <a:rPr lang="fi-FI" dirty="0"/>
              <a:t>Arvioi kemialliset riskit ja laita ne tärkeysjärjestykseen.</a:t>
            </a:r>
          </a:p>
          <a:p>
            <a:r>
              <a:rPr lang="fi-FI" dirty="0"/>
              <a:t>Päätä ja toteuta tarvittavat toimenpiteet (ennaltaehkäisy ja torjunta).</a:t>
            </a:r>
          </a:p>
          <a:p>
            <a:r>
              <a:rPr lang="fi-FI" dirty="0"/>
              <a:t>Varmista työntekijöiden riittävä ohjeistus, opastus ja varmista osaaminen.</a:t>
            </a:r>
          </a:p>
          <a:p>
            <a:r>
              <a:rPr lang="fi-FI" dirty="0"/>
              <a:t>Huolehdi jatkuvasta seurannasta.</a:t>
            </a:r>
          </a:p>
          <a:p>
            <a:endParaRPr lang="fi-FI" dirty="0"/>
          </a:p>
          <a:p>
            <a:r>
              <a:rPr lang="fi-FI" dirty="0"/>
              <a:t>Testaa: Työterveyslaitoksen </a:t>
            </a:r>
            <a:r>
              <a:rPr lang="fi-FI" dirty="0">
                <a:hlinkClick r:id="rId2"/>
              </a:rPr>
              <a:t>Kemikaaliturvallisuuden 5 porrasta -testi</a:t>
            </a:r>
            <a:endParaRPr lang="fi-FI" dirty="0"/>
          </a:p>
          <a:p>
            <a:endParaRPr lang="fi-FI" dirty="0"/>
          </a:p>
        </p:txBody>
      </p:sp>
    </p:spTree>
    <p:extLst>
      <p:ext uri="{BB962C8B-B14F-4D97-AF65-F5344CB8AC3E}">
        <p14:creationId xmlns:p14="http://schemas.microsoft.com/office/powerpoint/2010/main" val="694684824"/>
      </p:ext>
    </p:extLst>
  </p:cSld>
  <p:clrMapOvr>
    <a:masterClrMapping/>
  </p:clrMapOvr>
</p:sld>
</file>

<file path=ppt/theme/theme1.xml><?xml version="1.0" encoding="utf-8"?>
<a:theme xmlns:a="http://schemas.openxmlformats.org/drawingml/2006/main" name="TTK-teema">
  <a:themeElements>
    <a:clrScheme name="TTK">
      <a:dk1>
        <a:sysClr val="windowText" lastClr="000000"/>
      </a:dk1>
      <a:lt1>
        <a:sysClr val="window" lastClr="FFFFFF"/>
      </a:lt1>
      <a:dk2>
        <a:srgbClr val="5F5F5F"/>
      </a:dk2>
      <a:lt2>
        <a:srgbClr val="E7E6E6"/>
      </a:lt2>
      <a:accent1>
        <a:srgbClr val="F18121"/>
      </a:accent1>
      <a:accent2>
        <a:srgbClr val="FCD116"/>
      </a:accent2>
      <a:accent3>
        <a:srgbClr val="79B451"/>
      </a:accent3>
      <a:accent4>
        <a:srgbClr val="A8C94B"/>
      </a:accent4>
      <a:accent5>
        <a:srgbClr val="63AAB0"/>
      </a:accent5>
      <a:accent6>
        <a:srgbClr val="F9A72C"/>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latin typeface="Source Sans Pro" panose="020B0503030403020204" pitchFamily="34" charset="0"/>
          </a:defRPr>
        </a:defPPr>
      </a:lstStyle>
    </a:txDef>
  </a:objectDefaults>
  <a:extraClrSchemeLst/>
  <a:extLst>
    <a:ext uri="{05A4C25C-085E-4340-85A3-A5531E510DB2}">
      <thm15:themeFamily xmlns:thm15="http://schemas.microsoft.com/office/thememl/2012/main" name="TTK_2020" id="{5F1EAA4E-2578-5440-9939-AE8D5E44E506}" vid="{AF80B103-A3B1-DE43-A5D1-0CE3B67D362F}"/>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97E9BD26E10FDF40BB444344609D1139" ma:contentTypeVersion="4" ma:contentTypeDescription="Luo uusi asiakirja." ma:contentTypeScope="" ma:versionID="6961b8ec41505ccb147d18af260aeaf7">
  <xsd:schema xmlns:xsd="http://www.w3.org/2001/XMLSchema" xmlns:xs="http://www.w3.org/2001/XMLSchema" xmlns:p="http://schemas.microsoft.com/office/2006/metadata/properties" xmlns:ns2="53092721-56be-4ee6-a7dd-3b2e95c4dd08" xmlns:ns3="633c3515-e9bb-48fc-8632-cbde5779e364" targetNamespace="http://schemas.microsoft.com/office/2006/metadata/properties" ma:root="true" ma:fieldsID="980e7deff37896d198b689716724209c" ns2:_="" ns3:_="">
    <xsd:import namespace="53092721-56be-4ee6-a7dd-3b2e95c4dd08"/>
    <xsd:import namespace="633c3515-e9bb-48fc-8632-cbde5779e36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92721-56be-4ee6-a7dd-3b2e95c4dd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3c3515-e9bb-48fc-8632-cbde5779e364"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63250-BC95-405E-A476-DBB673A5A2F5}">
  <ds:schemaRefs>
    <ds:schemaRef ds:uri="http://schemas.microsoft.com/sharepoint/v3/contenttype/forms"/>
  </ds:schemaRefs>
</ds:datastoreItem>
</file>

<file path=customXml/itemProps2.xml><?xml version="1.0" encoding="utf-8"?>
<ds:datastoreItem xmlns:ds="http://schemas.openxmlformats.org/officeDocument/2006/customXml" ds:itemID="{0806AB5E-6558-4DDD-8CD6-2B316661DE00}">
  <ds:schemaRefs>
    <ds:schemaRef ds:uri="53092721-56be-4ee6-a7dd-3b2e95c4dd08"/>
    <ds:schemaRef ds:uri="633c3515-e9bb-48fc-8632-cbde5779e3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4D5781-41D7-4AAB-B10A-01CB0A27DC37}">
  <ds:schemaRefs>
    <ds:schemaRef ds:uri="53092721-56be-4ee6-a7dd-3b2e95c4dd08"/>
    <ds:schemaRef ds:uri="633c3515-e9bb-48fc-8632-cbde5779e3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277</TotalTime>
  <Words>2257</Words>
  <Application>Microsoft Office PowerPoint</Application>
  <PresentationFormat>Laajakuva</PresentationFormat>
  <Paragraphs>339</Paragraphs>
  <Slides>34</Slides>
  <Notes>3</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34</vt:i4>
      </vt:variant>
    </vt:vector>
  </HeadingPairs>
  <TitlesOfParts>
    <vt:vector size="43" baseType="lpstr">
      <vt:lpstr>Franklin Gothic Book (Leipäteksti)</vt:lpstr>
      <vt:lpstr>Source Sans Pro Semibold</vt:lpstr>
      <vt:lpstr>Arial</vt:lpstr>
      <vt:lpstr>Calibri</vt:lpstr>
      <vt:lpstr>Source Sans Pro</vt:lpstr>
      <vt:lpstr>Times</vt:lpstr>
      <vt:lpstr>Barlow</vt:lpstr>
      <vt:lpstr>Franklin Gothic Book</vt:lpstr>
      <vt:lpstr>TTK-teema</vt:lpstr>
      <vt:lpstr>    Turvatuokio 12.9.2023:  Kemiallisten vaarojen tunnistaminen ja arviointi   </vt:lpstr>
      <vt:lpstr>Webinaarin kulku  klo 9.00-10.30</vt:lpstr>
      <vt:lpstr>Mitä Työturvallisuuskeskus tarjoaa Turvatuokion ohjaajalle? </vt:lpstr>
      <vt:lpstr>Mistä työpaikan Turvatuokioissa on kyse?</vt:lpstr>
      <vt:lpstr>Turvatuokio-aineisto:  Tukenasi on Työturvallisuuskeskuksen materiaalia kemiallisten altisteiden vaarojen tunnistamisen ja arvioinnin käsittelyyn työpaikalla </vt:lpstr>
      <vt:lpstr>Turvatuokio-webinaari: kemiallisten altisteiden vaarojen tunnistaminen ja riskien arviointi</vt:lpstr>
      <vt:lpstr>Miksi asia on tärkeä?</vt:lpstr>
      <vt:lpstr>PowerPoint-esitys</vt:lpstr>
      <vt:lpstr>Kemikaaliturvallisuuden ABC:</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CLP Vaaramerkinnät kemikaaleissa</vt:lpstr>
      <vt:lpstr>PowerPoint-esitys</vt:lpstr>
      <vt:lpstr>PowerPoint-esitys</vt:lpstr>
      <vt:lpstr>PowerPoint-esitys</vt:lpstr>
      <vt:lpstr>PowerPoint-esitys</vt:lpstr>
      <vt:lpstr>PowerPoint-esitys</vt:lpstr>
      <vt:lpstr>PowerPoint-esitys</vt:lpstr>
      <vt:lpstr>PowerPoint-esitys</vt:lpstr>
      <vt:lpstr>Viranomainen valvoo ja neuvoo</vt:lpstr>
      <vt:lpstr>Lainsäädäntöä kemikaaleista</vt:lpstr>
      <vt:lpstr>Sparrausta ryhmissä Turvatuokion pitämiseksi omalla työpaikalla</vt:lpstr>
      <vt:lpstr>Koontia Turvatuokio-aiheiden ideoinneista ryhmissä</vt:lpstr>
      <vt:lpstr>Oman työpaikan Turvatuokion aihe: Ajankohta: Työpaikan tiimi/ryhmä/osasto:</vt:lpstr>
      <vt:lpstr>Seuraava Turvatuokio –ohjaajien webinaari</vt:lpstr>
      <vt:lpstr> Kiitos ajastasi ja mielenkiinnostasi!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Työturvallisuuskeskus</dc:title>
  <dc:creator>Susanna Hälikkä</dc:creator>
  <cp:lastModifiedBy>Sari Aksberg</cp:lastModifiedBy>
  <cp:revision>150</cp:revision>
  <cp:lastPrinted>2021-09-07T06:17:03Z</cp:lastPrinted>
  <dcterms:created xsi:type="dcterms:W3CDTF">2020-08-18T12:36:32Z</dcterms:created>
  <dcterms:modified xsi:type="dcterms:W3CDTF">2023-09-12T10:38:44Z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0x01010097E9BD26E10FDF40BB444344609D1139</vt:lpwstr>
  </property>
</Properties>
</file>